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57" r:id="rId2"/>
    <p:sldMasterId id="2147483663" r:id="rId3"/>
    <p:sldMasterId id="2147483677" r:id="rId4"/>
    <p:sldMasterId id="2147483693" r:id="rId5"/>
  </p:sldMasterIdLst>
  <p:notesMasterIdLst>
    <p:notesMasterId r:id="rId34"/>
  </p:notesMasterIdLst>
  <p:handoutMasterIdLst>
    <p:handoutMasterId r:id="rId35"/>
  </p:handoutMasterIdLst>
  <p:sldIdLst>
    <p:sldId id="657" r:id="rId6"/>
    <p:sldId id="634" r:id="rId7"/>
    <p:sldId id="635" r:id="rId8"/>
    <p:sldId id="636" r:id="rId9"/>
    <p:sldId id="637" r:id="rId10"/>
    <p:sldId id="489" r:id="rId11"/>
    <p:sldId id="648" r:id="rId12"/>
    <p:sldId id="638" r:id="rId13"/>
    <p:sldId id="515" r:id="rId14"/>
    <p:sldId id="639" r:id="rId15"/>
    <p:sldId id="652" r:id="rId16"/>
    <p:sldId id="653" r:id="rId17"/>
    <p:sldId id="651" r:id="rId18"/>
    <p:sldId id="649" r:id="rId19"/>
    <p:sldId id="654" r:id="rId20"/>
    <p:sldId id="612" r:id="rId21"/>
    <p:sldId id="593" r:id="rId22"/>
    <p:sldId id="613" r:id="rId23"/>
    <p:sldId id="662" r:id="rId24"/>
    <p:sldId id="663" r:id="rId25"/>
    <p:sldId id="596" r:id="rId26"/>
    <p:sldId id="597" r:id="rId27"/>
    <p:sldId id="660" r:id="rId28"/>
    <p:sldId id="661" r:id="rId29"/>
    <p:sldId id="658" r:id="rId30"/>
    <p:sldId id="659" r:id="rId31"/>
    <p:sldId id="655" r:id="rId32"/>
    <p:sldId id="375" r:id="rId33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1" userDrawn="1">
          <p15:clr>
            <a:srgbClr val="A4A3A4"/>
          </p15:clr>
        </p15:guide>
        <p15:guide id="2" pos="385" userDrawn="1">
          <p15:clr>
            <a:srgbClr val="A4A3A4"/>
          </p15:clr>
        </p15:guide>
        <p15:guide id="3" pos="2980" userDrawn="1">
          <p15:clr>
            <a:srgbClr val="A4A3A4"/>
          </p15:clr>
        </p15:guide>
        <p15:guide id="4" orient="horz" pos="22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 Caluwe, Isabel" initials="DCI" lastIdx="4" clrIdx="0">
    <p:extLst>
      <p:ext uri="{19B8F6BF-5375-455C-9EA6-DF929625EA0E}">
        <p15:presenceInfo xmlns:p15="http://schemas.microsoft.com/office/powerpoint/2012/main" userId="S-1-5-21-839522115-515967899-725345543-2661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00"/>
    <a:srgbClr val="006AA7"/>
    <a:srgbClr val="7E7E7E"/>
    <a:srgbClr val="25B208"/>
    <a:srgbClr val="FECC00"/>
    <a:srgbClr val="FF2F2F"/>
    <a:srgbClr val="FFFF00"/>
    <a:srgbClr val="FF9933"/>
    <a:srgbClr val="CC0099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410" autoAdjust="0"/>
  </p:normalViewPr>
  <p:slideViewPr>
    <p:cSldViewPr snapToGrid="0" snapToObjects="1">
      <p:cViewPr>
        <p:scale>
          <a:sx n="60" d="100"/>
          <a:sy n="60" d="100"/>
        </p:scale>
        <p:origin x="1218" y="138"/>
      </p:cViewPr>
      <p:guideLst>
        <p:guide orient="horz" pos="391"/>
        <p:guide pos="385"/>
        <p:guide pos="2980"/>
        <p:guide orient="horz" pos="2251"/>
      </p:guideLst>
    </p:cSldViewPr>
  </p:slideViewPr>
  <p:outlineViewPr>
    <p:cViewPr>
      <p:scale>
        <a:sx n="33" d="100"/>
        <a:sy n="33" d="100"/>
      </p:scale>
      <p:origin x="0" y="-2885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10" d="100"/>
        <a:sy n="110" d="100"/>
      </p:scale>
      <p:origin x="0" y="-4440"/>
    </p:cViewPr>
  </p:sorterViewPr>
  <p:notesViewPr>
    <p:cSldViewPr snapToGrid="0" snapToObjects="1">
      <p:cViewPr varScale="1">
        <p:scale>
          <a:sx n="93" d="100"/>
          <a:sy n="93" d="100"/>
        </p:scale>
        <p:origin x="4094" y="8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16.04.2023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16.04.2023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titelseite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0147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D29E01-E7D8-4472-AC38-C56E84AF6052}" type="slidenum">
              <a:rPr lang="en-GB" smtClean="0"/>
              <a:pPr>
                <a:defRPr/>
              </a:pPr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766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4642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9824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 smtClean="0"/>
              <a:t>text</a:t>
            </a:r>
            <a:r>
              <a:rPr lang="de-DE" dirty="0" smtClean="0"/>
              <a:t> anpassen schöner</a:t>
            </a:r>
            <a:r>
              <a:rPr lang="de-DE" baseline="0" dirty="0" smtClean="0"/>
              <a:t> schreiben – letzter </a:t>
            </a:r>
            <a:r>
              <a:rPr lang="de-DE" baseline="0" dirty="0" err="1" smtClean="0"/>
              <a:t>satz</a:t>
            </a:r>
            <a:r>
              <a:rPr lang="de-DE" baseline="0" dirty="0" smtClean="0"/>
              <a:t> soll bleiben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9888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26686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3440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FAIR_mesh_einRing_2017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796" y="1244600"/>
            <a:ext cx="8518804" cy="534208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6507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4306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2690091" y="6628976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25CBDDA-5CCF-8748-8988-9DC6C8981774}" type="slidenum">
              <a:rPr lang="de-DE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 bwMode="auto">
          <a:xfrm>
            <a:off x="7099002" y="6552644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7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 bwMode="auto">
          <a:xfrm>
            <a:off x="3962402" y="6560612"/>
            <a:ext cx="31365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70">
                <a:solidFill>
                  <a:srgbClr val="333333"/>
                </a:solidFill>
              </a:defRPr>
            </a:lvl1pPr>
          </a:lstStyle>
          <a:p>
            <a:pPr algn="l"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9297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" name="Textplatzhalter 2"/>
          <p:cNvSpPr>
            <a:spLocks noGrp="1"/>
          </p:cNvSpPr>
          <p:nvPr>
            <p:ph idx="1"/>
          </p:nvPr>
        </p:nvSpPr>
        <p:spPr bwMode="auto">
          <a:xfrm>
            <a:off x="325943" y="1400758"/>
            <a:ext cx="8436458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21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7964994" y="6552644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84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125CBDDA-5CCF-8748-8988-9DC6C8981774}" type="slidenum">
              <a:rPr lang="de-DE"/>
              <a:t>‹Nr.›</a:t>
            </a:fld>
            <a:endParaRPr lang="de-DE"/>
          </a:p>
        </p:txBody>
      </p:sp>
      <p:sp>
        <p:nvSpPr>
          <p:cNvPr id="22" name="Textfeld 21"/>
          <p:cNvSpPr txBox="1"/>
          <p:nvPr userDrawn="1"/>
        </p:nvSpPr>
        <p:spPr bwMode="auto">
          <a:xfrm>
            <a:off x="325944" y="6637945"/>
            <a:ext cx="1227561" cy="20249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defRPr/>
            </a:pPr>
            <a:r>
              <a:rPr lang="de-DE" sz="684">
                <a:solidFill>
                  <a:srgbClr val="333333"/>
                </a:solidFill>
                <a:cs typeface="Arial"/>
              </a:rPr>
              <a:t>FAIR GmbH | GSI GmbH</a:t>
            </a:r>
            <a:endParaRPr sz="1540"/>
          </a:p>
        </p:txBody>
      </p:sp>
      <p:sp>
        <p:nvSpPr>
          <p:cNvPr id="23" name="Titelplatzhalter 1"/>
          <p:cNvSpPr>
            <a:spLocks noGrp="1"/>
          </p:cNvSpPr>
          <p:nvPr>
            <p:ph type="title"/>
          </p:nvPr>
        </p:nvSpPr>
        <p:spPr bwMode="auto">
          <a:xfrm>
            <a:off x="325943" y="256275"/>
            <a:ext cx="5444976" cy="78755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24" name="Datumsplatzhalter 4"/>
          <p:cNvSpPr>
            <a:spLocks noGrp="1"/>
          </p:cNvSpPr>
          <p:nvPr>
            <p:ph type="dt" sz="half" idx="2"/>
          </p:nvPr>
        </p:nvSpPr>
        <p:spPr bwMode="auto">
          <a:xfrm>
            <a:off x="7100456" y="6552644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84">
                <a:solidFill>
                  <a:srgbClr val="333333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5" name="Fußzeilenplatzhalter 7"/>
          <p:cNvSpPr>
            <a:spLocks noGrp="1"/>
          </p:cNvSpPr>
          <p:nvPr>
            <p:ph type="ftr" sz="quarter" idx="3"/>
          </p:nvPr>
        </p:nvSpPr>
        <p:spPr bwMode="auto">
          <a:xfrm>
            <a:off x="2273303" y="6560612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84">
                <a:solidFill>
                  <a:srgbClr val="333333"/>
                </a:solidFill>
              </a:defRPr>
            </a:lvl1pPr>
          </a:lstStyle>
          <a:p>
            <a:pPr algn="l"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4253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Bild 4" descr="FAIR_mesh_einRing_2017.jpg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472796" y="1244601"/>
            <a:ext cx="8518804" cy="534208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 bwMode="auto">
          <a:xfrm>
            <a:off x="1251563" y="3650766"/>
            <a:ext cx="6607516" cy="779867"/>
          </a:xfrm>
        </p:spPr>
        <p:txBody>
          <a:bodyPr anchor="b" anchorCtr="0">
            <a:noAutofit/>
          </a:bodyPr>
          <a:lstStyle>
            <a:lvl1pPr algn="ctr">
              <a:defRPr sz="2695">
                <a:solidFill>
                  <a:srgbClr val="333333"/>
                </a:solidFill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auto">
          <a:xfrm>
            <a:off x="1371601" y="4430632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1497">
                <a:solidFill>
                  <a:srgbClr val="666666"/>
                </a:solidFill>
              </a:defRPr>
            </a:lvl1pPr>
            <a:lvl2pPr marL="342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de-DE"/>
              <a:t>Formatvorlage des Untertitelmasters durch Klicken bearbeiten</a:t>
            </a:r>
          </a:p>
        </p:txBody>
      </p:sp>
      <p:sp>
        <p:nvSpPr>
          <p:cNvPr id="13" name="Rechteck 12"/>
          <p:cNvSpPr/>
          <p:nvPr userDrawn="1"/>
        </p:nvSpPr>
        <p:spPr bwMode="auto">
          <a:xfrm>
            <a:off x="404092" y="6650180"/>
            <a:ext cx="3371273" cy="207819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36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6044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" name="Textplatzhalter 2"/>
          <p:cNvSpPr>
            <a:spLocks noGrp="1"/>
          </p:cNvSpPr>
          <p:nvPr>
            <p:ph idx="1"/>
          </p:nvPr>
        </p:nvSpPr>
        <p:spPr bwMode="auto">
          <a:xfrm>
            <a:off x="325942" y="1400758"/>
            <a:ext cx="8436458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21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7964993" y="6552644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7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125CBDDA-5CCF-8748-8988-9DC6C8981774}" type="slidenum">
              <a:rPr lang="de-DE"/>
              <a:t>‹Nr.›</a:t>
            </a:fld>
            <a:endParaRPr lang="de-DE"/>
          </a:p>
        </p:txBody>
      </p:sp>
      <p:sp>
        <p:nvSpPr>
          <p:cNvPr id="22" name="Textfeld 21"/>
          <p:cNvSpPr txBox="1"/>
          <p:nvPr userDrawn="1"/>
        </p:nvSpPr>
        <p:spPr bwMode="auto">
          <a:xfrm>
            <a:off x="298674" y="6659527"/>
            <a:ext cx="1792992" cy="216028"/>
          </a:xfrm>
          <a:prstGeom prst="rect">
            <a:avLst/>
          </a:prstGeom>
          <a:solidFill>
            <a:srgbClr val="EBEBEB"/>
          </a:solidFill>
        </p:spPr>
        <p:txBody>
          <a:bodyPr wrap="square" rtlCol="0" anchor="ctr">
            <a:spAutoFit/>
          </a:bodyPr>
          <a:lstStyle/>
          <a:p>
            <a:pPr>
              <a:defRPr/>
            </a:pPr>
            <a:r>
              <a:rPr lang="de-DE" sz="770" dirty="0">
                <a:solidFill>
                  <a:srgbClr val="333333"/>
                </a:solidFill>
                <a:cs typeface="Arial"/>
              </a:rPr>
              <a:t>FAIR GmbH | GSI GmbH</a:t>
            </a:r>
            <a:endParaRPr sz="1540" dirty="0"/>
          </a:p>
        </p:txBody>
      </p:sp>
      <p:sp>
        <p:nvSpPr>
          <p:cNvPr id="23" name="Titelplatzhalter 1"/>
          <p:cNvSpPr>
            <a:spLocks noGrp="1"/>
          </p:cNvSpPr>
          <p:nvPr>
            <p:ph type="title"/>
          </p:nvPr>
        </p:nvSpPr>
        <p:spPr bwMode="auto">
          <a:xfrm>
            <a:off x="325942" y="256275"/>
            <a:ext cx="5444976" cy="78755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24" name="Datumsplatzhalter 4"/>
          <p:cNvSpPr>
            <a:spLocks noGrp="1"/>
          </p:cNvSpPr>
          <p:nvPr>
            <p:ph type="dt" sz="half" idx="2"/>
          </p:nvPr>
        </p:nvSpPr>
        <p:spPr bwMode="auto">
          <a:xfrm>
            <a:off x="7100456" y="6552644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70">
                <a:solidFill>
                  <a:srgbClr val="333333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5" name="Fußzeilenplatzhalter 7"/>
          <p:cNvSpPr>
            <a:spLocks noGrp="1"/>
          </p:cNvSpPr>
          <p:nvPr>
            <p:ph type="ftr" sz="quarter" idx="3"/>
          </p:nvPr>
        </p:nvSpPr>
        <p:spPr bwMode="auto">
          <a:xfrm>
            <a:off x="2273303" y="6560612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70">
                <a:solidFill>
                  <a:srgbClr val="333333"/>
                </a:solidFill>
              </a:defRPr>
            </a:lvl1pPr>
          </a:lstStyle>
          <a:p>
            <a:pPr algn="l"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2674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Zwei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auto">
          <a:xfrm>
            <a:off x="457200" y="1600202"/>
            <a:ext cx="4038600" cy="4525962"/>
          </a:xfrm>
        </p:spPr>
        <p:txBody>
          <a:bodyPr/>
          <a:lstStyle>
            <a:lvl1pPr>
              <a:defRPr sz="1797"/>
            </a:lvl1pPr>
            <a:lvl2pPr>
              <a:defRPr sz="1497"/>
            </a:lvl2pPr>
            <a:lvl3pPr>
              <a:defRPr sz="1369"/>
            </a:lvl3pPr>
            <a:lvl4pPr>
              <a:defRPr sz="1198"/>
            </a:lvl4pPr>
            <a:lvl5pPr>
              <a:defRPr sz="1069"/>
            </a:lvl5pPr>
            <a:lvl6pPr>
              <a:defRPr sz="1369"/>
            </a:lvl6pPr>
            <a:lvl7pPr>
              <a:defRPr sz="1369"/>
            </a:lvl7pPr>
            <a:lvl8pPr>
              <a:defRPr sz="1369"/>
            </a:lvl8pPr>
            <a:lvl9pPr>
              <a:defRPr sz="1369"/>
            </a:lvl9pPr>
          </a:lstStyle>
          <a:p>
            <a:pPr lvl="0">
              <a:defRPr/>
            </a:pPr>
            <a:r>
              <a:rPr lang="de-DE"/>
              <a:t>Formatvorlagen des Textmasters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 bwMode="auto">
          <a:xfrm>
            <a:off x="4648200" y="1600202"/>
            <a:ext cx="4038600" cy="4525962"/>
          </a:xfrm>
        </p:spPr>
        <p:txBody>
          <a:bodyPr/>
          <a:lstStyle>
            <a:lvl1pPr>
              <a:defRPr sz="1797"/>
            </a:lvl1pPr>
            <a:lvl2pPr>
              <a:defRPr sz="1497"/>
            </a:lvl2pPr>
            <a:lvl3pPr>
              <a:defRPr sz="1369"/>
            </a:lvl3pPr>
            <a:lvl4pPr>
              <a:defRPr sz="1198"/>
            </a:lvl4pPr>
            <a:lvl5pPr>
              <a:defRPr sz="1069"/>
            </a:lvl5pPr>
            <a:lvl6pPr>
              <a:defRPr sz="1369"/>
            </a:lvl6pPr>
            <a:lvl7pPr>
              <a:defRPr sz="1369"/>
            </a:lvl7pPr>
            <a:lvl8pPr>
              <a:defRPr sz="1369"/>
            </a:lvl8pPr>
            <a:lvl9pPr>
              <a:defRPr sz="1369"/>
            </a:lvl9pPr>
          </a:lstStyle>
          <a:p>
            <a:pPr lvl="0">
              <a:defRPr/>
            </a:pPr>
            <a:r>
              <a:rPr lang="de-DE"/>
              <a:t>Formatvorlagen des Textmasters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25CBDDA-5CCF-8748-8988-9DC6C8981774}" type="slidenum">
              <a:rPr lang="de-DE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 bwMode="auto">
          <a:xfrm>
            <a:off x="7099002" y="6552644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7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 bwMode="auto">
          <a:xfrm>
            <a:off x="2273303" y="6560612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70">
                <a:solidFill>
                  <a:schemeClr val="tx1"/>
                </a:solidFill>
              </a:defRPr>
            </a:lvl1pPr>
          </a:lstStyle>
          <a:p>
            <a:pPr algn="l">
              <a:defRPr/>
            </a:pPr>
            <a:endParaRPr/>
          </a:p>
        </p:txBody>
      </p:sp>
      <p:sp>
        <p:nvSpPr>
          <p:cNvPr id="9" name="Textfeld 8"/>
          <p:cNvSpPr txBox="1"/>
          <p:nvPr userDrawn="1"/>
        </p:nvSpPr>
        <p:spPr bwMode="auto">
          <a:xfrm>
            <a:off x="320656" y="6633444"/>
            <a:ext cx="1792992" cy="216028"/>
          </a:xfrm>
          <a:prstGeom prst="rect">
            <a:avLst/>
          </a:prstGeom>
          <a:solidFill>
            <a:srgbClr val="EBEBEB"/>
          </a:solidFill>
        </p:spPr>
        <p:txBody>
          <a:bodyPr wrap="square" rtlCol="0" anchor="ctr">
            <a:spAutoFit/>
          </a:bodyPr>
          <a:lstStyle/>
          <a:p>
            <a:pPr>
              <a:defRPr/>
            </a:pPr>
            <a:r>
              <a:rPr lang="de-DE" sz="770" dirty="0">
                <a:solidFill>
                  <a:srgbClr val="333333"/>
                </a:solidFill>
                <a:cs typeface="Arial"/>
              </a:rPr>
              <a:t>FAIR GmbH | GSI GmbH</a:t>
            </a:r>
            <a:endParaRPr sz="1540" dirty="0"/>
          </a:p>
        </p:txBody>
      </p:sp>
    </p:spTree>
    <p:extLst>
      <p:ext uri="{BB962C8B-B14F-4D97-AF65-F5344CB8AC3E}">
        <p14:creationId xmlns:p14="http://schemas.microsoft.com/office/powerpoint/2010/main" val="4379067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25CBDDA-5CCF-8748-8988-9DC6C8981774}" type="slidenum">
              <a:rPr lang="de-DE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 bwMode="auto">
          <a:xfrm>
            <a:off x="7099002" y="6552644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7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 bwMode="auto">
          <a:xfrm>
            <a:off x="2260604" y="6560612"/>
            <a:ext cx="48383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70">
                <a:solidFill>
                  <a:schemeClr val="tx1"/>
                </a:solidFill>
              </a:defRPr>
            </a:lvl1pPr>
          </a:lstStyle>
          <a:p>
            <a:pPr algn="l">
              <a:defRPr/>
            </a:pPr>
            <a:endParaRPr/>
          </a:p>
        </p:txBody>
      </p:sp>
      <p:sp>
        <p:nvSpPr>
          <p:cNvPr id="7" name="Textfeld 6"/>
          <p:cNvSpPr txBox="1"/>
          <p:nvPr userDrawn="1"/>
        </p:nvSpPr>
        <p:spPr bwMode="auto">
          <a:xfrm>
            <a:off x="320656" y="6633444"/>
            <a:ext cx="1792992" cy="216028"/>
          </a:xfrm>
          <a:prstGeom prst="rect">
            <a:avLst/>
          </a:prstGeom>
          <a:solidFill>
            <a:srgbClr val="EBEBEB"/>
          </a:solidFill>
        </p:spPr>
        <p:txBody>
          <a:bodyPr wrap="square" rtlCol="0" anchor="ctr">
            <a:spAutoFit/>
          </a:bodyPr>
          <a:lstStyle/>
          <a:p>
            <a:pPr>
              <a:defRPr/>
            </a:pPr>
            <a:r>
              <a:rPr lang="de-DE" sz="770" dirty="0">
                <a:solidFill>
                  <a:srgbClr val="333333"/>
                </a:solidFill>
                <a:cs typeface="Arial"/>
              </a:rPr>
              <a:t>FAIR GmbH | GSI GmbH</a:t>
            </a:r>
            <a:endParaRPr sz="1540" dirty="0"/>
          </a:p>
        </p:txBody>
      </p:sp>
    </p:spTree>
    <p:extLst>
      <p:ext uri="{BB962C8B-B14F-4D97-AF65-F5344CB8AC3E}">
        <p14:creationId xmlns:p14="http://schemas.microsoft.com/office/powerpoint/2010/main" val="816534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Custom Layou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306151" y="488951"/>
            <a:ext cx="6930149" cy="838200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 bwMode="auto">
          <a:xfrm>
            <a:off x="251521" y="1556793"/>
            <a:ext cx="8640960" cy="4680520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5" name="Textfeld 4"/>
          <p:cNvSpPr txBox="1"/>
          <p:nvPr userDrawn="1"/>
        </p:nvSpPr>
        <p:spPr bwMode="auto">
          <a:xfrm>
            <a:off x="320656" y="6633444"/>
            <a:ext cx="1792992" cy="216028"/>
          </a:xfrm>
          <a:prstGeom prst="rect">
            <a:avLst/>
          </a:prstGeom>
          <a:solidFill>
            <a:srgbClr val="EBEBEB"/>
          </a:solidFill>
        </p:spPr>
        <p:txBody>
          <a:bodyPr wrap="square" rtlCol="0" anchor="ctr">
            <a:spAutoFit/>
          </a:bodyPr>
          <a:lstStyle/>
          <a:p>
            <a:pPr>
              <a:defRPr/>
            </a:pPr>
            <a:r>
              <a:rPr lang="de-DE" sz="770" dirty="0">
                <a:solidFill>
                  <a:srgbClr val="333333"/>
                </a:solidFill>
                <a:cs typeface="Arial"/>
              </a:rPr>
              <a:t>FAIR GmbH | GSI GmbH</a:t>
            </a:r>
            <a:endParaRPr sz="1540" dirty="0"/>
          </a:p>
        </p:txBody>
      </p:sp>
    </p:spTree>
    <p:extLst>
      <p:ext uri="{BB962C8B-B14F-4D97-AF65-F5344CB8AC3E}">
        <p14:creationId xmlns:p14="http://schemas.microsoft.com/office/powerpoint/2010/main" val="1670982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5" name="Gruppierung 14"/>
          <p:cNvGrpSpPr>
            <a:grpSpLocks noChangeAspect="1"/>
          </p:cNvGrpSpPr>
          <p:nvPr/>
        </p:nvGrpSpPr>
        <p:grpSpPr bwMode="auto">
          <a:xfrm>
            <a:off x="7500555" y="380137"/>
            <a:ext cx="397996" cy="388799"/>
            <a:chOff x="2252663" y="7938"/>
            <a:chExt cx="5592762" cy="4552950"/>
          </a:xfrm>
        </p:grpSpPr>
        <p:sp>
          <p:nvSpPr>
            <p:cNvPr id="27" name="Freeform 1"/>
            <p:cNvSpPr>
              <a:spLocks noChangeArrowheads="1"/>
            </p:cNvSpPr>
            <p:nvPr/>
          </p:nvSpPr>
          <p:spPr bwMode="auto">
            <a:xfrm>
              <a:off x="2252663" y="1057275"/>
              <a:ext cx="1385887" cy="2673350"/>
            </a:xfrm>
            <a:custGeom>
              <a:avLst/>
              <a:gdLst>
                <a:gd name="T0" fmla="*/ 3402 w 3849"/>
                <a:gd name="T1" fmla="*/ 917 h 7428"/>
                <a:gd name="T2" fmla="*/ 3402 w 3849"/>
                <a:gd name="T3" fmla="*/ 917 h 7428"/>
                <a:gd name="T4" fmla="*/ 896 w 3849"/>
                <a:gd name="T5" fmla="*/ 917 h 7428"/>
                <a:gd name="T6" fmla="*/ 896 w 3849"/>
                <a:gd name="T7" fmla="*/ 3255 h 7428"/>
                <a:gd name="T8" fmla="*/ 2585 w 3849"/>
                <a:gd name="T9" fmla="*/ 3255 h 7428"/>
                <a:gd name="T10" fmla="*/ 3036 w 3849"/>
                <a:gd name="T11" fmla="*/ 3713 h 7428"/>
                <a:gd name="T12" fmla="*/ 2585 w 3849"/>
                <a:gd name="T13" fmla="*/ 4172 h 7428"/>
                <a:gd name="T14" fmla="*/ 896 w 3849"/>
                <a:gd name="T15" fmla="*/ 4172 h 7428"/>
                <a:gd name="T16" fmla="*/ 896 w 3849"/>
                <a:gd name="T17" fmla="*/ 6968 h 7428"/>
                <a:gd name="T18" fmla="*/ 450 w 3849"/>
                <a:gd name="T19" fmla="*/ 7427 h 7428"/>
                <a:gd name="T20" fmla="*/ 0 w 3849"/>
                <a:gd name="T21" fmla="*/ 6968 h 7428"/>
                <a:gd name="T22" fmla="*/ 0 w 3849"/>
                <a:gd name="T23" fmla="*/ 0 h 7428"/>
                <a:gd name="T24" fmla="*/ 3402 w 3849"/>
                <a:gd name="T25" fmla="*/ 0 h 7428"/>
                <a:gd name="T26" fmla="*/ 3848 w 3849"/>
                <a:gd name="T27" fmla="*/ 459 h 7428"/>
                <a:gd name="T28" fmla="*/ 3402 w 3849"/>
                <a:gd name="T29" fmla="*/ 917 h 7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49" h="7428" extrusionOk="0">
                  <a:moveTo>
                    <a:pt x="3402" y="917"/>
                  </a:moveTo>
                  <a:lnTo>
                    <a:pt x="3402" y="917"/>
                  </a:lnTo>
                  <a:cubicBezTo>
                    <a:pt x="896" y="917"/>
                    <a:pt x="896" y="917"/>
                    <a:pt x="896" y="917"/>
                  </a:cubicBezTo>
                  <a:cubicBezTo>
                    <a:pt x="896" y="3255"/>
                    <a:pt x="896" y="3255"/>
                    <a:pt x="896" y="3255"/>
                  </a:cubicBezTo>
                  <a:cubicBezTo>
                    <a:pt x="2585" y="3255"/>
                    <a:pt x="2585" y="3255"/>
                    <a:pt x="2585" y="3255"/>
                  </a:cubicBezTo>
                  <a:cubicBezTo>
                    <a:pt x="2833" y="3255"/>
                    <a:pt x="3036" y="3458"/>
                    <a:pt x="3036" y="3713"/>
                  </a:cubicBezTo>
                  <a:cubicBezTo>
                    <a:pt x="3036" y="3968"/>
                    <a:pt x="2833" y="4172"/>
                    <a:pt x="2585" y="4172"/>
                  </a:cubicBezTo>
                  <a:cubicBezTo>
                    <a:pt x="896" y="4172"/>
                    <a:pt x="896" y="4172"/>
                    <a:pt x="896" y="4172"/>
                  </a:cubicBezTo>
                  <a:cubicBezTo>
                    <a:pt x="896" y="6968"/>
                    <a:pt x="896" y="6968"/>
                    <a:pt x="896" y="6968"/>
                  </a:cubicBezTo>
                  <a:cubicBezTo>
                    <a:pt x="896" y="7223"/>
                    <a:pt x="693" y="7427"/>
                    <a:pt x="450" y="7427"/>
                  </a:cubicBezTo>
                  <a:cubicBezTo>
                    <a:pt x="203" y="7427"/>
                    <a:pt x="0" y="7223"/>
                    <a:pt x="0" y="696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402" y="0"/>
                    <a:pt x="3402" y="0"/>
                    <a:pt x="3402" y="0"/>
                  </a:cubicBezTo>
                  <a:cubicBezTo>
                    <a:pt x="3649" y="0"/>
                    <a:pt x="3848" y="200"/>
                    <a:pt x="3848" y="459"/>
                  </a:cubicBezTo>
                  <a:cubicBezTo>
                    <a:pt x="3848" y="705"/>
                    <a:pt x="3649" y="917"/>
                    <a:pt x="3402" y="917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8" name="Freeform 2"/>
            <p:cNvSpPr>
              <a:spLocks noChangeArrowheads="1"/>
            </p:cNvSpPr>
            <p:nvPr/>
          </p:nvSpPr>
          <p:spPr bwMode="auto">
            <a:xfrm>
              <a:off x="6465888" y="1062038"/>
              <a:ext cx="1379537" cy="2736850"/>
            </a:xfrm>
            <a:custGeom>
              <a:avLst/>
              <a:gdLst>
                <a:gd name="T0" fmla="*/ 3804 w 3833"/>
                <a:gd name="T1" fmla="*/ 6837 h 7602"/>
                <a:gd name="T2" fmla="*/ 3804 w 3833"/>
                <a:gd name="T3" fmla="*/ 6837 h 7602"/>
                <a:gd name="T4" fmla="*/ 2872 w 3833"/>
                <a:gd name="T5" fmla="*/ 4375 h 7602"/>
                <a:gd name="T6" fmla="*/ 3776 w 3833"/>
                <a:gd name="T7" fmla="*/ 2952 h 7602"/>
                <a:gd name="T8" fmla="*/ 3776 w 3833"/>
                <a:gd name="T9" fmla="*/ 1514 h 7602"/>
                <a:gd name="T10" fmla="*/ 2314 w 3833"/>
                <a:gd name="T11" fmla="*/ 0 h 7602"/>
                <a:gd name="T12" fmla="*/ 410 w 3833"/>
                <a:gd name="T13" fmla="*/ 0 h 7602"/>
                <a:gd name="T14" fmla="*/ 0 w 3833"/>
                <a:gd name="T15" fmla="*/ 427 h 7602"/>
                <a:gd name="T16" fmla="*/ 0 w 3833"/>
                <a:gd name="T17" fmla="*/ 6992 h 7602"/>
                <a:gd name="T18" fmla="*/ 410 w 3833"/>
                <a:gd name="T19" fmla="*/ 7415 h 7602"/>
                <a:gd name="T20" fmla="*/ 824 w 3833"/>
                <a:gd name="T21" fmla="*/ 6992 h 7602"/>
                <a:gd name="T22" fmla="*/ 824 w 3833"/>
                <a:gd name="T23" fmla="*/ 4474 h 7602"/>
                <a:gd name="T24" fmla="*/ 2023 w 3833"/>
                <a:gd name="T25" fmla="*/ 4474 h 7602"/>
                <a:gd name="T26" fmla="*/ 3019 w 3833"/>
                <a:gd name="T27" fmla="*/ 7140 h 7602"/>
                <a:gd name="T28" fmla="*/ 3832 w 3833"/>
                <a:gd name="T29" fmla="*/ 7012 h 7602"/>
                <a:gd name="T30" fmla="*/ 3832 w 3833"/>
                <a:gd name="T31" fmla="*/ 6984 h 7602"/>
                <a:gd name="T32" fmla="*/ 3804 w 3833"/>
                <a:gd name="T33" fmla="*/ 6837 h 7602"/>
                <a:gd name="T34" fmla="*/ 2314 w 3833"/>
                <a:gd name="T35" fmla="*/ 3614 h 7602"/>
                <a:gd name="T36" fmla="*/ 2314 w 3833"/>
                <a:gd name="T37" fmla="*/ 3614 h 7602"/>
                <a:gd name="T38" fmla="*/ 824 w 3833"/>
                <a:gd name="T39" fmla="*/ 3614 h 7602"/>
                <a:gd name="T40" fmla="*/ 824 w 3833"/>
                <a:gd name="T41" fmla="*/ 853 h 7602"/>
                <a:gd name="T42" fmla="*/ 2314 w 3833"/>
                <a:gd name="T43" fmla="*/ 853 h 7602"/>
                <a:gd name="T44" fmla="*/ 2948 w 3833"/>
                <a:gd name="T45" fmla="*/ 1514 h 7602"/>
                <a:gd name="T46" fmla="*/ 2948 w 3833"/>
                <a:gd name="T47" fmla="*/ 2952 h 7602"/>
                <a:gd name="T48" fmla="*/ 2314 w 3833"/>
                <a:gd name="T49" fmla="*/ 3614 h 7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33" h="7602" extrusionOk="0">
                  <a:moveTo>
                    <a:pt x="3804" y="6837"/>
                  </a:moveTo>
                  <a:lnTo>
                    <a:pt x="3804" y="6837"/>
                  </a:lnTo>
                  <a:cubicBezTo>
                    <a:pt x="2872" y="4375"/>
                    <a:pt x="2872" y="4375"/>
                    <a:pt x="2872" y="4375"/>
                  </a:cubicBezTo>
                  <a:cubicBezTo>
                    <a:pt x="3589" y="4104"/>
                    <a:pt x="3776" y="3371"/>
                    <a:pt x="3776" y="2952"/>
                  </a:cubicBezTo>
                  <a:cubicBezTo>
                    <a:pt x="3776" y="1514"/>
                    <a:pt x="3776" y="1514"/>
                    <a:pt x="3776" y="1514"/>
                  </a:cubicBezTo>
                  <a:cubicBezTo>
                    <a:pt x="3776" y="303"/>
                    <a:pt x="2792" y="0"/>
                    <a:pt x="2314" y="0"/>
                  </a:cubicBezTo>
                  <a:cubicBezTo>
                    <a:pt x="410" y="0"/>
                    <a:pt x="410" y="0"/>
                    <a:pt x="410" y="0"/>
                  </a:cubicBezTo>
                  <a:cubicBezTo>
                    <a:pt x="175" y="0"/>
                    <a:pt x="0" y="191"/>
                    <a:pt x="0" y="427"/>
                  </a:cubicBezTo>
                  <a:cubicBezTo>
                    <a:pt x="0" y="6992"/>
                    <a:pt x="0" y="6992"/>
                    <a:pt x="0" y="6992"/>
                  </a:cubicBezTo>
                  <a:cubicBezTo>
                    <a:pt x="0" y="7223"/>
                    <a:pt x="175" y="7415"/>
                    <a:pt x="410" y="7415"/>
                  </a:cubicBezTo>
                  <a:cubicBezTo>
                    <a:pt x="633" y="7415"/>
                    <a:pt x="824" y="7223"/>
                    <a:pt x="824" y="6992"/>
                  </a:cubicBezTo>
                  <a:cubicBezTo>
                    <a:pt x="824" y="4474"/>
                    <a:pt x="824" y="4474"/>
                    <a:pt x="824" y="4474"/>
                  </a:cubicBezTo>
                  <a:cubicBezTo>
                    <a:pt x="2023" y="4474"/>
                    <a:pt x="2023" y="4474"/>
                    <a:pt x="2023" y="4474"/>
                  </a:cubicBezTo>
                  <a:cubicBezTo>
                    <a:pt x="3019" y="7140"/>
                    <a:pt x="3019" y="7140"/>
                    <a:pt x="3019" y="7140"/>
                  </a:cubicBezTo>
                  <a:cubicBezTo>
                    <a:pt x="3198" y="7601"/>
                    <a:pt x="3816" y="7423"/>
                    <a:pt x="3832" y="7012"/>
                  </a:cubicBezTo>
                  <a:cubicBezTo>
                    <a:pt x="3832" y="6984"/>
                    <a:pt x="3832" y="6984"/>
                    <a:pt x="3832" y="6984"/>
                  </a:cubicBezTo>
                  <a:cubicBezTo>
                    <a:pt x="3832" y="6936"/>
                    <a:pt x="3820" y="6889"/>
                    <a:pt x="3804" y="6837"/>
                  </a:cubicBezTo>
                  <a:close/>
                  <a:moveTo>
                    <a:pt x="2314" y="3614"/>
                  </a:moveTo>
                  <a:lnTo>
                    <a:pt x="2314" y="3614"/>
                  </a:lnTo>
                  <a:cubicBezTo>
                    <a:pt x="824" y="3614"/>
                    <a:pt x="824" y="3614"/>
                    <a:pt x="824" y="3614"/>
                  </a:cubicBezTo>
                  <a:cubicBezTo>
                    <a:pt x="824" y="853"/>
                    <a:pt x="824" y="853"/>
                    <a:pt x="824" y="853"/>
                  </a:cubicBezTo>
                  <a:cubicBezTo>
                    <a:pt x="2314" y="853"/>
                    <a:pt x="2314" y="853"/>
                    <a:pt x="2314" y="853"/>
                  </a:cubicBezTo>
                  <a:cubicBezTo>
                    <a:pt x="2378" y="853"/>
                    <a:pt x="2948" y="873"/>
                    <a:pt x="2948" y="1514"/>
                  </a:cubicBezTo>
                  <a:cubicBezTo>
                    <a:pt x="2948" y="2952"/>
                    <a:pt x="2948" y="2952"/>
                    <a:pt x="2948" y="2952"/>
                  </a:cubicBezTo>
                  <a:cubicBezTo>
                    <a:pt x="2948" y="3024"/>
                    <a:pt x="2928" y="3614"/>
                    <a:pt x="2314" y="3614"/>
                  </a:cubicBezTo>
                  <a:close/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9" name="Freeform 3"/>
            <p:cNvSpPr>
              <a:spLocks noChangeArrowheads="1"/>
            </p:cNvSpPr>
            <p:nvPr/>
          </p:nvSpPr>
          <p:spPr bwMode="auto">
            <a:xfrm>
              <a:off x="5765799" y="1055688"/>
              <a:ext cx="303213" cy="2676525"/>
            </a:xfrm>
            <a:custGeom>
              <a:avLst/>
              <a:gdLst>
                <a:gd name="T0" fmla="*/ 841 w 842"/>
                <a:gd name="T1" fmla="*/ 459 h 7436"/>
                <a:gd name="T2" fmla="*/ 841 w 842"/>
                <a:gd name="T3" fmla="*/ 459 h 7436"/>
                <a:gd name="T4" fmla="*/ 415 w 842"/>
                <a:gd name="T5" fmla="*/ 0 h 7436"/>
                <a:gd name="T6" fmla="*/ 0 w 842"/>
                <a:gd name="T7" fmla="*/ 459 h 7436"/>
                <a:gd name="T8" fmla="*/ 0 w 842"/>
                <a:gd name="T9" fmla="*/ 6976 h 7436"/>
                <a:gd name="T10" fmla="*/ 427 w 842"/>
                <a:gd name="T11" fmla="*/ 7435 h 7436"/>
                <a:gd name="T12" fmla="*/ 841 w 842"/>
                <a:gd name="T13" fmla="*/ 6976 h 7436"/>
                <a:gd name="T14" fmla="*/ 841 w 842"/>
                <a:gd name="T15" fmla="*/ 459 h 7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2" h="7436" extrusionOk="0">
                  <a:moveTo>
                    <a:pt x="841" y="459"/>
                  </a:moveTo>
                  <a:lnTo>
                    <a:pt x="841" y="459"/>
                  </a:lnTo>
                  <a:cubicBezTo>
                    <a:pt x="841" y="199"/>
                    <a:pt x="650" y="0"/>
                    <a:pt x="415" y="0"/>
                  </a:cubicBezTo>
                  <a:cubicBezTo>
                    <a:pt x="180" y="0"/>
                    <a:pt x="0" y="199"/>
                    <a:pt x="0" y="459"/>
                  </a:cubicBezTo>
                  <a:cubicBezTo>
                    <a:pt x="0" y="6976"/>
                    <a:pt x="0" y="6976"/>
                    <a:pt x="0" y="6976"/>
                  </a:cubicBezTo>
                  <a:cubicBezTo>
                    <a:pt x="0" y="7231"/>
                    <a:pt x="192" y="7435"/>
                    <a:pt x="427" y="7435"/>
                  </a:cubicBezTo>
                  <a:cubicBezTo>
                    <a:pt x="662" y="7435"/>
                    <a:pt x="841" y="7231"/>
                    <a:pt x="841" y="6976"/>
                  </a:cubicBezTo>
                  <a:cubicBezTo>
                    <a:pt x="841" y="459"/>
                    <a:pt x="841" y="459"/>
                    <a:pt x="841" y="459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0" name="Freeform 4"/>
            <p:cNvSpPr>
              <a:spLocks noChangeArrowheads="1"/>
            </p:cNvSpPr>
            <p:nvPr/>
          </p:nvSpPr>
          <p:spPr bwMode="auto">
            <a:xfrm>
              <a:off x="3929063" y="1050925"/>
              <a:ext cx="1538287" cy="2693988"/>
            </a:xfrm>
            <a:custGeom>
              <a:avLst/>
              <a:gdLst>
                <a:gd name="T0" fmla="*/ 4210 w 4271"/>
                <a:gd name="T1" fmla="*/ 6861 h 7483"/>
                <a:gd name="T2" fmla="*/ 4210 w 4271"/>
                <a:gd name="T3" fmla="*/ 6861 h 7483"/>
                <a:gd name="T4" fmla="*/ 2625 w 4271"/>
                <a:gd name="T5" fmla="*/ 351 h 7483"/>
                <a:gd name="T6" fmla="*/ 2219 w 4271"/>
                <a:gd name="T7" fmla="*/ 4 h 7483"/>
                <a:gd name="T8" fmla="*/ 2060 w 4271"/>
                <a:gd name="T9" fmla="*/ 12 h 7483"/>
                <a:gd name="T10" fmla="*/ 1769 w 4271"/>
                <a:gd name="T11" fmla="*/ 614 h 7483"/>
                <a:gd name="T12" fmla="*/ 2733 w 4271"/>
                <a:gd name="T13" fmla="*/ 4590 h 7483"/>
                <a:gd name="T14" fmla="*/ 502 w 4271"/>
                <a:gd name="T15" fmla="*/ 4586 h 7483"/>
                <a:gd name="T16" fmla="*/ 0 w 4271"/>
                <a:gd name="T17" fmla="*/ 5056 h 7483"/>
                <a:gd name="T18" fmla="*/ 502 w 4271"/>
                <a:gd name="T19" fmla="*/ 5510 h 7483"/>
                <a:gd name="T20" fmla="*/ 2960 w 4271"/>
                <a:gd name="T21" fmla="*/ 5506 h 7483"/>
                <a:gd name="T22" fmla="*/ 3345 w 4271"/>
                <a:gd name="T23" fmla="*/ 7100 h 7483"/>
                <a:gd name="T24" fmla="*/ 3887 w 4271"/>
                <a:gd name="T25" fmla="*/ 7419 h 7483"/>
                <a:gd name="T26" fmla="*/ 4210 w 4271"/>
                <a:gd name="T27" fmla="*/ 6861 h 7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71" h="7483" extrusionOk="0">
                  <a:moveTo>
                    <a:pt x="4210" y="6861"/>
                  </a:moveTo>
                  <a:lnTo>
                    <a:pt x="4210" y="6861"/>
                  </a:lnTo>
                  <a:cubicBezTo>
                    <a:pt x="2625" y="351"/>
                    <a:pt x="2625" y="351"/>
                    <a:pt x="2625" y="351"/>
                  </a:cubicBezTo>
                  <a:cubicBezTo>
                    <a:pt x="2570" y="160"/>
                    <a:pt x="2406" y="16"/>
                    <a:pt x="2219" y="4"/>
                  </a:cubicBezTo>
                  <a:cubicBezTo>
                    <a:pt x="2163" y="0"/>
                    <a:pt x="2112" y="0"/>
                    <a:pt x="2060" y="12"/>
                  </a:cubicBezTo>
                  <a:cubicBezTo>
                    <a:pt x="1809" y="76"/>
                    <a:pt x="1701" y="339"/>
                    <a:pt x="1769" y="614"/>
                  </a:cubicBezTo>
                  <a:cubicBezTo>
                    <a:pt x="2733" y="4590"/>
                    <a:pt x="2733" y="4590"/>
                    <a:pt x="2733" y="4590"/>
                  </a:cubicBezTo>
                  <a:cubicBezTo>
                    <a:pt x="502" y="4586"/>
                    <a:pt x="502" y="4586"/>
                    <a:pt x="502" y="4586"/>
                  </a:cubicBezTo>
                  <a:cubicBezTo>
                    <a:pt x="219" y="4586"/>
                    <a:pt x="0" y="4797"/>
                    <a:pt x="0" y="5056"/>
                  </a:cubicBezTo>
                  <a:cubicBezTo>
                    <a:pt x="0" y="5311"/>
                    <a:pt x="219" y="5510"/>
                    <a:pt x="502" y="5510"/>
                  </a:cubicBezTo>
                  <a:cubicBezTo>
                    <a:pt x="2960" y="5506"/>
                    <a:pt x="2960" y="5506"/>
                    <a:pt x="2960" y="5506"/>
                  </a:cubicBezTo>
                  <a:cubicBezTo>
                    <a:pt x="3080" y="6004"/>
                    <a:pt x="3234" y="6690"/>
                    <a:pt x="3345" y="7100"/>
                  </a:cubicBezTo>
                  <a:cubicBezTo>
                    <a:pt x="3413" y="7359"/>
                    <a:pt x="3632" y="7482"/>
                    <a:pt x="3887" y="7419"/>
                  </a:cubicBezTo>
                  <a:cubicBezTo>
                    <a:pt x="4122" y="7363"/>
                    <a:pt x="4270" y="7108"/>
                    <a:pt x="4210" y="6861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1" name="Freeform 5"/>
            <p:cNvSpPr>
              <a:spLocks noChangeArrowheads="1"/>
            </p:cNvSpPr>
            <p:nvPr/>
          </p:nvSpPr>
          <p:spPr bwMode="auto">
            <a:xfrm>
              <a:off x="5535613" y="7938"/>
              <a:ext cx="758825" cy="760412"/>
            </a:xfrm>
            <a:custGeom>
              <a:avLst/>
              <a:gdLst>
                <a:gd name="T0" fmla="*/ 2107 w 2108"/>
                <a:gd name="T1" fmla="*/ 1056 h 2113"/>
                <a:gd name="T2" fmla="*/ 2107 w 2108"/>
                <a:gd name="T3" fmla="*/ 1056 h 2113"/>
                <a:gd name="T4" fmla="*/ 1056 w 2108"/>
                <a:gd name="T5" fmla="*/ 2112 h 2113"/>
                <a:gd name="T6" fmla="*/ 0 w 2108"/>
                <a:gd name="T7" fmla="*/ 1056 h 2113"/>
                <a:gd name="T8" fmla="*/ 1056 w 2108"/>
                <a:gd name="T9" fmla="*/ 0 h 2113"/>
                <a:gd name="T10" fmla="*/ 2107 w 2108"/>
                <a:gd name="T11" fmla="*/ 1056 h 2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08" h="2113" extrusionOk="0">
                  <a:moveTo>
                    <a:pt x="2107" y="1056"/>
                  </a:moveTo>
                  <a:lnTo>
                    <a:pt x="2107" y="1056"/>
                  </a:lnTo>
                  <a:cubicBezTo>
                    <a:pt x="2107" y="1637"/>
                    <a:pt x="1637" y="2112"/>
                    <a:pt x="1056" y="2112"/>
                  </a:cubicBezTo>
                  <a:cubicBezTo>
                    <a:pt x="474" y="2112"/>
                    <a:pt x="0" y="1637"/>
                    <a:pt x="0" y="1056"/>
                  </a:cubicBezTo>
                  <a:cubicBezTo>
                    <a:pt x="0" y="474"/>
                    <a:pt x="474" y="0"/>
                    <a:pt x="1056" y="0"/>
                  </a:cubicBezTo>
                  <a:cubicBezTo>
                    <a:pt x="1637" y="0"/>
                    <a:pt x="2107" y="474"/>
                    <a:pt x="2107" y="1056"/>
                  </a:cubicBez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2" name="Freeform 6"/>
            <p:cNvSpPr>
              <a:spLocks noChangeArrowheads="1"/>
            </p:cNvSpPr>
            <p:nvPr/>
          </p:nvSpPr>
          <p:spPr bwMode="auto">
            <a:xfrm>
              <a:off x="4908549" y="4465638"/>
              <a:ext cx="1587" cy="1587"/>
            </a:xfrm>
            <a:custGeom>
              <a:avLst/>
              <a:gdLst>
                <a:gd name="T0" fmla="*/ 4 w 5"/>
                <a:gd name="T1" fmla="*/ 0 h 5"/>
                <a:gd name="T2" fmla="*/ 4 w 5"/>
                <a:gd name="T3" fmla="*/ 0 h 5"/>
                <a:gd name="T4" fmla="*/ 0 w 5"/>
                <a:gd name="T5" fmla="*/ 0 h 5"/>
                <a:gd name="T6" fmla="*/ 0 w 5"/>
                <a:gd name="T7" fmla="*/ 4 h 5"/>
                <a:gd name="T8" fmla="*/ 4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 extrusionOk="0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cubicBezTo>
                    <a:pt x="0" y="4"/>
                    <a:pt x="0" y="4"/>
                    <a:pt x="0" y="4"/>
                  </a:cubicBezTo>
                  <a:lnTo>
                    <a:pt x="4" y="0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3" name="Freeform 7"/>
            <p:cNvSpPr>
              <a:spLocks noChangeArrowheads="1"/>
            </p:cNvSpPr>
            <p:nvPr/>
          </p:nvSpPr>
          <p:spPr bwMode="auto">
            <a:xfrm>
              <a:off x="3448050" y="201613"/>
              <a:ext cx="1941513" cy="4359275"/>
            </a:xfrm>
            <a:custGeom>
              <a:avLst/>
              <a:gdLst>
                <a:gd name="T0" fmla="*/ 5390 w 5391"/>
                <a:gd name="T1" fmla="*/ 0 h 12107"/>
                <a:gd name="T2" fmla="*/ 5390 w 5391"/>
                <a:gd name="T3" fmla="*/ 0 h 12107"/>
                <a:gd name="T4" fmla="*/ 1917 w 5391"/>
                <a:gd name="T5" fmla="*/ 1809 h 12107"/>
                <a:gd name="T6" fmla="*/ 0 w 5391"/>
                <a:gd name="T7" fmla="*/ 6362 h 12107"/>
                <a:gd name="T8" fmla="*/ 1857 w 5391"/>
                <a:gd name="T9" fmla="*/ 10887 h 12107"/>
                <a:gd name="T10" fmla="*/ 2574 w 5391"/>
                <a:gd name="T11" fmla="*/ 11517 h 12107"/>
                <a:gd name="T12" fmla="*/ 3379 w 5391"/>
                <a:gd name="T13" fmla="*/ 12031 h 12107"/>
                <a:gd name="T14" fmla="*/ 3733 w 5391"/>
                <a:gd name="T15" fmla="*/ 12071 h 12107"/>
                <a:gd name="T16" fmla="*/ 4008 w 5391"/>
                <a:gd name="T17" fmla="*/ 11843 h 12107"/>
                <a:gd name="T18" fmla="*/ 4064 w 5391"/>
                <a:gd name="T19" fmla="*/ 11624 h 12107"/>
                <a:gd name="T20" fmla="*/ 3825 w 5391"/>
                <a:gd name="T21" fmla="*/ 11214 h 12107"/>
                <a:gd name="T22" fmla="*/ 3136 w 5391"/>
                <a:gd name="T23" fmla="*/ 10768 h 12107"/>
                <a:gd name="T24" fmla="*/ 2522 w 5391"/>
                <a:gd name="T25" fmla="*/ 10234 h 12107"/>
                <a:gd name="T26" fmla="*/ 937 w 5391"/>
                <a:gd name="T27" fmla="*/ 6362 h 12107"/>
                <a:gd name="T28" fmla="*/ 2574 w 5391"/>
                <a:gd name="T29" fmla="*/ 2470 h 12107"/>
                <a:gd name="T30" fmla="*/ 5358 w 5391"/>
                <a:gd name="T31" fmla="*/ 956 h 12107"/>
                <a:gd name="T32" fmla="*/ 5298 w 5391"/>
                <a:gd name="T33" fmla="*/ 530 h 12107"/>
                <a:gd name="T34" fmla="*/ 5390 w 5391"/>
                <a:gd name="T35" fmla="*/ 0 h 12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91" h="12107" extrusionOk="0">
                  <a:moveTo>
                    <a:pt x="5390" y="0"/>
                  </a:moveTo>
                  <a:lnTo>
                    <a:pt x="5390" y="0"/>
                  </a:lnTo>
                  <a:cubicBezTo>
                    <a:pt x="4092" y="227"/>
                    <a:pt x="2869" y="860"/>
                    <a:pt x="1917" y="1809"/>
                  </a:cubicBezTo>
                  <a:cubicBezTo>
                    <a:pt x="682" y="3036"/>
                    <a:pt x="0" y="4653"/>
                    <a:pt x="0" y="6362"/>
                  </a:cubicBezTo>
                  <a:cubicBezTo>
                    <a:pt x="0" y="8064"/>
                    <a:pt x="662" y="9673"/>
                    <a:pt x="1857" y="10887"/>
                  </a:cubicBezTo>
                  <a:cubicBezTo>
                    <a:pt x="2084" y="11114"/>
                    <a:pt x="2327" y="11325"/>
                    <a:pt x="2574" y="11517"/>
                  </a:cubicBezTo>
                  <a:cubicBezTo>
                    <a:pt x="2833" y="11708"/>
                    <a:pt x="3104" y="11883"/>
                    <a:pt x="3379" y="12031"/>
                  </a:cubicBezTo>
                  <a:cubicBezTo>
                    <a:pt x="3490" y="12090"/>
                    <a:pt x="3614" y="12106"/>
                    <a:pt x="3733" y="12071"/>
                  </a:cubicBezTo>
                  <a:cubicBezTo>
                    <a:pt x="3853" y="12035"/>
                    <a:pt x="3948" y="11955"/>
                    <a:pt x="4008" y="11843"/>
                  </a:cubicBezTo>
                  <a:cubicBezTo>
                    <a:pt x="4048" y="11776"/>
                    <a:pt x="4064" y="11700"/>
                    <a:pt x="4064" y="11624"/>
                  </a:cubicBezTo>
                  <a:cubicBezTo>
                    <a:pt x="4064" y="11461"/>
                    <a:pt x="3980" y="11301"/>
                    <a:pt x="3825" y="11214"/>
                  </a:cubicBezTo>
                  <a:cubicBezTo>
                    <a:pt x="3578" y="11078"/>
                    <a:pt x="3347" y="10931"/>
                    <a:pt x="3136" y="10768"/>
                  </a:cubicBezTo>
                  <a:cubicBezTo>
                    <a:pt x="2917" y="10604"/>
                    <a:pt x="2709" y="10425"/>
                    <a:pt x="2522" y="10234"/>
                  </a:cubicBezTo>
                  <a:cubicBezTo>
                    <a:pt x="1498" y="9195"/>
                    <a:pt x="937" y="7821"/>
                    <a:pt x="937" y="6362"/>
                  </a:cubicBezTo>
                  <a:cubicBezTo>
                    <a:pt x="937" y="4904"/>
                    <a:pt x="1518" y="3522"/>
                    <a:pt x="2574" y="2470"/>
                  </a:cubicBezTo>
                  <a:cubicBezTo>
                    <a:pt x="3343" y="1705"/>
                    <a:pt x="4323" y="1175"/>
                    <a:pt x="5358" y="956"/>
                  </a:cubicBezTo>
                  <a:cubicBezTo>
                    <a:pt x="5318" y="821"/>
                    <a:pt x="5298" y="677"/>
                    <a:pt x="5298" y="530"/>
                  </a:cubicBezTo>
                  <a:cubicBezTo>
                    <a:pt x="5298" y="342"/>
                    <a:pt x="5330" y="167"/>
                    <a:pt x="5390" y="0"/>
                  </a:cubicBez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4" name="Freeform 8"/>
            <p:cNvSpPr>
              <a:spLocks noChangeArrowheads="1"/>
            </p:cNvSpPr>
            <p:nvPr/>
          </p:nvSpPr>
          <p:spPr bwMode="auto">
            <a:xfrm>
              <a:off x="7269163" y="688975"/>
              <a:ext cx="1587" cy="1587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0 w 5"/>
                <a:gd name="T5" fmla="*/ 0 h 1"/>
                <a:gd name="T6" fmla="*/ 4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4" y="0"/>
                    <a:pt x="4" y="0"/>
                    <a:pt x="4" y="0"/>
                  </a:cubicBezTo>
                  <a:lnTo>
                    <a:pt x="0" y="0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5" name="Freeform 9"/>
            <p:cNvSpPr>
              <a:spLocks noChangeArrowheads="1"/>
            </p:cNvSpPr>
            <p:nvPr/>
          </p:nvSpPr>
          <p:spPr bwMode="auto">
            <a:xfrm>
              <a:off x="6437312" y="255588"/>
              <a:ext cx="882650" cy="731837"/>
            </a:xfrm>
            <a:custGeom>
              <a:avLst/>
              <a:gdLst>
                <a:gd name="T0" fmla="*/ 2450 w 2451"/>
                <a:gd name="T1" fmla="*/ 1538 h 2033"/>
                <a:gd name="T2" fmla="*/ 2450 w 2451"/>
                <a:gd name="T3" fmla="*/ 1538 h 2033"/>
                <a:gd name="T4" fmla="*/ 2290 w 2451"/>
                <a:gd name="T5" fmla="*/ 1207 h 2033"/>
                <a:gd name="T6" fmla="*/ 402 w 2451"/>
                <a:gd name="T7" fmla="*/ 104 h 2033"/>
                <a:gd name="T8" fmla="*/ 64 w 2451"/>
                <a:gd name="T9" fmla="*/ 0 h 2033"/>
                <a:gd name="T10" fmla="*/ 111 w 2451"/>
                <a:gd name="T11" fmla="*/ 383 h 2033"/>
                <a:gd name="T12" fmla="*/ 0 w 2451"/>
                <a:gd name="T13" fmla="*/ 952 h 2033"/>
                <a:gd name="T14" fmla="*/ 103 w 2451"/>
                <a:gd name="T15" fmla="*/ 988 h 2033"/>
                <a:gd name="T16" fmla="*/ 1673 w 2451"/>
                <a:gd name="T17" fmla="*/ 1909 h 2033"/>
                <a:gd name="T18" fmla="*/ 2012 w 2451"/>
                <a:gd name="T19" fmla="*/ 2024 h 2033"/>
                <a:gd name="T20" fmla="*/ 2334 w 2451"/>
                <a:gd name="T21" fmla="*/ 1865 h 2033"/>
                <a:gd name="T22" fmla="*/ 2450 w 2451"/>
                <a:gd name="T23" fmla="*/ 1578 h 2033"/>
                <a:gd name="T24" fmla="*/ 2450 w 2451"/>
                <a:gd name="T25" fmla="*/ 1570 h 2033"/>
                <a:gd name="T26" fmla="*/ 2450 w 2451"/>
                <a:gd name="T27" fmla="*/ 1542 h 2033"/>
                <a:gd name="T28" fmla="*/ 2450 w 2451"/>
                <a:gd name="T29" fmla="*/ 1538 h 2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51" h="2033" extrusionOk="0">
                  <a:moveTo>
                    <a:pt x="2450" y="1538"/>
                  </a:moveTo>
                  <a:lnTo>
                    <a:pt x="2450" y="1538"/>
                  </a:lnTo>
                  <a:cubicBezTo>
                    <a:pt x="2446" y="1411"/>
                    <a:pt x="2386" y="1291"/>
                    <a:pt x="2290" y="1207"/>
                  </a:cubicBezTo>
                  <a:cubicBezTo>
                    <a:pt x="1721" y="705"/>
                    <a:pt x="1103" y="343"/>
                    <a:pt x="402" y="104"/>
                  </a:cubicBezTo>
                  <a:cubicBezTo>
                    <a:pt x="295" y="68"/>
                    <a:pt x="179" y="32"/>
                    <a:pt x="64" y="0"/>
                  </a:cubicBezTo>
                  <a:cubicBezTo>
                    <a:pt x="95" y="120"/>
                    <a:pt x="111" y="251"/>
                    <a:pt x="111" y="383"/>
                  </a:cubicBezTo>
                  <a:cubicBezTo>
                    <a:pt x="111" y="582"/>
                    <a:pt x="71" y="777"/>
                    <a:pt x="0" y="952"/>
                  </a:cubicBezTo>
                  <a:cubicBezTo>
                    <a:pt x="36" y="964"/>
                    <a:pt x="68" y="976"/>
                    <a:pt x="103" y="988"/>
                  </a:cubicBezTo>
                  <a:cubicBezTo>
                    <a:pt x="681" y="1184"/>
                    <a:pt x="1195" y="1486"/>
                    <a:pt x="1673" y="1909"/>
                  </a:cubicBezTo>
                  <a:cubicBezTo>
                    <a:pt x="1769" y="1992"/>
                    <a:pt x="1888" y="2032"/>
                    <a:pt x="2012" y="2024"/>
                  </a:cubicBezTo>
                  <a:cubicBezTo>
                    <a:pt x="2135" y="2016"/>
                    <a:pt x="2251" y="1960"/>
                    <a:pt x="2334" y="1865"/>
                  </a:cubicBezTo>
                  <a:cubicBezTo>
                    <a:pt x="2402" y="1789"/>
                    <a:pt x="2446" y="1685"/>
                    <a:pt x="2450" y="1578"/>
                  </a:cubicBezTo>
                  <a:cubicBezTo>
                    <a:pt x="2450" y="1570"/>
                    <a:pt x="2450" y="1570"/>
                    <a:pt x="2450" y="1570"/>
                  </a:cubicBezTo>
                  <a:cubicBezTo>
                    <a:pt x="2450" y="1542"/>
                    <a:pt x="2450" y="1542"/>
                    <a:pt x="2450" y="1542"/>
                  </a:cubicBezTo>
                  <a:lnTo>
                    <a:pt x="2450" y="1538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</p:grpSp>
      <p:grpSp>
        <p:nvGrpSpPr>
          <p:cNvPr id="16" name="Gruppierung 15"/>
          <p:cNvGrpSpPr>
            <a:grpSpLocks noChangeAspect="1"/>
          </p:cNvGrpSpPr>
          <p:nvPr/>
        </p:nvGrpSpPr>
        <p:grpSpPr bwMode="auto">
          <a:xfrm>
            <a:off x="8119018" y="390509"/>
            <a:ext cx="680529" cy="259200"/>
            <a:chOff x="2325688" y="5838825"/>
            <a:chExt cx="5446712" cy="1728788"/>
          </a:xfrm>
        </p:grpSpPr>
        <p:sp>
          <p:nvSpPr>
            <p:cNvPr id="17" name="Freeform 10"/>
            <p:cNvSpPr>
              <a:spLocks noChangeArrowheads="1"/>
            </p:cNvSpPr>
            <p:nvPr/>
          </p:nvSpPr>
          <p:spPr bwMode="auto">
            <a:xfrm>
              <a:off x="2325688" y="6615113"/>
              <a:ext cx="1631950" cy="941387"/>
            </a:xfrm>
            <a:custGeom>
              <a:avLst/>
              <a:gdLst>
                <a:gd name="T0" fmla="*/ 0 w 4531"/>
                <a:gd name="T1" fmla="*/ 120 h 2615"/>
                <a:gd name="T2" fmla="*/ 0 w 4531"/>
                <a:gd name="T3" fmla="*/ 120 h 2615"/>
                <a:gd name="T4" fmla="*/ 175 w 4531"/>
                <a:gd name="T5" fmla="*/ 0 h 2615"/>
                <a:gd name="T6" fmla="*/ 4418 w 4531"/>
                <a:gd name="T7" fmla="*/ 4 h 2615"/>
                <a:gd name="T8" fmla="*/ 4526 w 4531"/>
                <a:gd name="T9" fmla="*/ 84 h 2615"/>
                <a:gd name="T10" fmla="*/ 4530 w 4531"/>
                <a:gd name="T11" fmla="*/ 742 h 2615"/>
                <a:gd name="T12" fmla="*/ 2916 w 4531"/>
                <a:gd name="T13" fmla="*/ 742 h 2615"/>
                <a:gd name="T14" fmla="*/ 2845 w 4531"/>
                <a:gd name="T15" fmla="*/ 742 h 2615"/>
                <a:gd name="T16" fmla="*/ 2761 w 4531"/>
                <a:gd name="T17" fmla="*/ 371 h 2615"/>
                <a:gd name="T18" fmla="*/ 1725 w 4531"/>
                <a:gd name="T19" fmla="*/ 371 h 2615"/>
                <a:gd name="T20" fmla="*/ 1638 w 4531"/>
                <a:gd name="T21" fmla="*/ 455 h 2615"/>
                <a:gd name="T22" fmla="*/ 1638 w 4531"/>
                <a:gd name="T23" fmla="*/ 2200 h 2615"/>
                <a:gd name="T24" fmla="*/ 1881 w 4531"/>
                <a:gd name="T25" fmla="*/ 2279 h 2615"/>
                <a:gd name="T26" fmla="*/ 2733 w 4531"/>
                <a:gd name="T27" fmla="*/ 2275 h 2615"/>
                <a:gd name="T28" fmla="*/ 2809 w 4531"/>
                <a:gd name="T29" fmla="*/ 2200 h 2615"/>
                <a:gd name="T30" fmla="*/ 2805 w 4531"/>
                <a:gd name="T31" fmla="*/ 1578 h 2615"/>
                <a:gd name="T32" fmla="*/ 2462 w 4531"/>
                <a:gd name="T33" fmla="*/ 1471 h 2615"/>
                <a:gd name="T34" fmla="*/ 2243 w 4531"/>
                <a:gd name="T35" fmla="*/ 1471 h 2615"/>
                <a:gd name="T36" fmla="*/ 2243 w 4531"/>
                <a:gd name="T37" fmla="*/ 1156 h 2615"/>
                <a:gd name="T38" fmla="*/ 4530 w 4531"/>
                <a:gd name="T39" fmla="*/ 1156 h 2615"/>
                <a:gd name="T40" fmla="*/ 4526 w 4531"/>
                <a:gd name="T41" fmla="*/ 2443 h 2615"/>
                <a:gd name="T42" fmla="*/ 4418 w 4531"/>
                <a:gd name="T43" fmla="*/ 2586 h 2615"/>
                <a:gd name="T44" fmla="*/ 4319 w 4531"/>
                <a:gd name="T45" fmla="*/ 2614 h 2615"/>
                <a:gd name="T46" fmla="*/ 84 w 4531"/>
                <a:gd name="T47" fmla="*/ 2614 h 2615"/>
                <a:gd name="T48" fmla="*/ 4 w 4531"/>
                <a:gd name="T49" fmla="*/ 2506 h 2615"/>
                <a:gd name="T50" fmla="*/ 0 w 4531"/>
                <a:gd name="T51" fmla="*/ 2459 h 2615"/>
                <a:gd name="T52" fmla="*/ 0 w 4531"/>
                <a:gd name="T53" fmla="*/ 120 h 2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531" h="2615" extrusionOk="0">
                  <a:moveTo>
                    <a:pt x="0" y="120"/>
                  </a:moveTo>
                  <a:lnTo>
                    <a:pt x="0" y="120"/>
                  </a:lnTo>
                  <a:cubicBezTo>
                    <a:pt x="0" y="44"/>
                    <a:pt x="36" y="0"/>
                    <a:pt x="175" y="0"/>
                  </a:cubicBezTo>
                  <a:cubicBezTo>
                    <a:pt x="4418" y="4"/>
                    <a:pt x="4418" y="4"/>
                    <a:pt x="4418" y="4"/>
                  </a:cubicBezTo>
                  <a:cubicBezTo>
                    <a:pt x="4458" y="12"/>
                    <a:pt x="4514" y="40"/>
                    <a:pt x="4526" y="84"/>
                  </a:cubicBezTo>
                  <a:cubicBezTo>
                    <a:pt x="4526" y="303"/>
                    <a:pt x="4530" y="522"/>
                    <a:pt x="4530" y="742"/>
                  </a:cubicBezTo>
                  <a:cubicBezTo>
                    <a:pt x="2916" y="742"/>
                    <a:pt x="2916" y="742"/>
                    <a:pt x="2916" y="742"/>
                  </a:cubicBezTo>
                  <a:cubicBezTo>
                    <a:pt x="2845" y="742"/>
                    <a:pt x="2845" y="742"/>
                    <a:pt x="2845" y="742"/>
                  </a:cubicBezTo>
                  <a:cubicBezTo>
                    <a:pt x="2845" y="618"/>
                    <a:pt x="2881" y="371"/>
                    <a:pt x="2761" y="371"/>
                  </a:cubicBezTo>
                  <a:cubicBezTo>
                    <a:pt x="1725" y="371"/>
                    <a:pt x="1725" y="371"/>
                    <a:pt x="1725" y="371"/>
                  </a:cubicBezTo>
                  <a:cubicBezTo>
                    <a:pt x="1689" y="387"/>
                    <a:pt x="1654" y="419"/>
                    <a:pt x="1638" y="455"/>
                  </a:cubicBezTo>
                  <a:cubicBezTo>
                    <a:pt x="1638" y="1032"/>
                    <a:pt x="1638" y="1674"/>
                    <a:pt x="1638" y="2200"/>
                  </a:cubicBezTo>
                  <a:cubicBezTo>
                    <a:pt x="1681" y="2299"/>
                    <a:pt x="1789" y="2275"/>
                    <a:pt x="1881" y="2279"/>
                  </a:cubicBezTo>
                  <a:cubicBezTo>
                    <a:pt x="2733" y="2275"/>
                    <a:pt x="2733" y="2275"/>
                    <a:pt x="2733" y="2275"/>
                  </a:cubicBezTo>
                  <a:cubicBezTo>
                    <a:pt x="2765" y="2267"/>
                    <a:pt x="2805" y="2240"/>
                    <a:pt x="2809" y="2200"/>
                  </a:cubicBezTo>
                  <a:cubicBezTo>
                    <a:pt x="2805" y="1578"/>
                    <a:pt x="2805" y="1578"/>
                    <a:pt x="2805" y="1578"/>
                  </a:cubicBezTo>
                  <a:cubicBezTo>
                    <a:pt x="2761" y="1419"/>
                    <a:pt x="2590" y="1486"/>
                    <a:pt x="2462" y="1471"/>
                  </a:cubicBezTo>
                  <a:cubicBezTo>
                    <a:pt x="2243" y="1471"/>
                    <a:pt x="2243" y="1471"/>
                    <a:pt x="2243" y="1471"/>
                  </a:cubicBezTo>
                  <a:cubicBezTo>
                    <a:pt x="2243" y="1156"/>
                    <a:pt x="2243" y="1156"/>
                    <a:pt x="2243" y="1156"/>
                  </a:cubicBezTo>
                  <a:cubicBezTo>
                    <a:pt x="4530" y="1156"/>
                    <a:pt x="4530" y="1156"/>
                    <a:pt x="4530" y="1156"/>
                  </a:cubicBezTo>
                  <a:cubicBezTo>
                    <a:pt x="4526" y="2443"/>
                    <a:pt x="4526" y="2443"/>
                    <a:pt x="4526" y="2443"/>
                  </a:cubicBezTo>
                  <a:cubicBezTo>
                    <a:pt x="4506" y="2498"/>
                    <a:pt x="4474" y="2554"/>
                    <a:pt x="4418" y="2586"/>
                  </a:cubicBezTo>
                  <a:cubicBezTo>
                    <a:pt x="4319" y="2614"/>
                    <a:pt x="4319" y="2614"/>
                    <a:pt x="4319" y="2614"/>
                  </a:cubicBezTo>
                  <a:cubicBezTo>
                    <a:pt x="84" y="2614"/>
                    <a:pt x="84" y="2614"/>
                    <a:pt x="84" y="2614"/>
                  </a:cubicBezTo>
                  <a:cubicBezTo>
                    <a:pt x="36" y="2606"/>
                    <a:pt x="12" y="2550"/>
                    <a:pt x="4" y="2506"/>
                  </a:cubicBezTo>
                  <a:cubicBezTo>
                    <a:pt x="0" y="2459"/>
                    <a:pt x="0" y="2459"/>
                    <a:pt x="0" y="2459"/>
                  </a:cubicBezTo>
                  <a:lnTo>
                    <a:pt x="0" y="120"/>
                  </a:ln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18" name="Freeform 11"/>
            <p:cNvSpPr>
              <a:spLocks noChangeArrowheads="1"/>
            </p:cNvSpPr>
            <p:nvPr/>
          </p:nvSpPr>
          <p:spPr bwMode="auto">
            <a:xfrm>
              <a:off x="4425950" y="6616700"/>
              <a:ext cx="1644650" cy="942975"/>
            </a:xfrm>
            <a:custGeom>
              <a:avLst/>
              <a:gdLst>
                <a:gd name="T0" fmla="*/ 3 w 4569"/>
                <a:gd name="T1" fmla="*/ 1877 h 2619"/>
                <a:gd name="T2" fmla="*/ 3 w 4569"/>
                <a:gd name="T3" fmla="*/ 1877 h 2619"/>
                <a:gd name="T4" fmla="*/ 1728 w 4569"/>
                <a:gd name="T5" fmla="*/ 1881 h 2619"/>
                <a:gd name="T6" fmla="*/ 1811 w 4569"/>
                <a:gd name="T7" fmla="*/ 2247 h 2619"/>
                <a:gd name="T8" fmla="*/ 2795 w 4569"/>
                <a:gd name="T9" fmla="*/ 2243 h 2619"/>
                <a:gd name="T10" fmla="*/ 2879 w 4569"/>
                <a:gd name="T11" fmla="*/ 2144 h 2619"/>
                <a:gd name="T12" fmla="*/ 2879 w 4569"/>
                <a:gd name="T13" fmla="*/ 1570 h 2619"/>
                <a:gd name="T14" fmla="*/ 2787 w 4569"/>
                <a:gd name="T15" fmla="*/ 1487 h 2619"/>
                <a:gd name="T16" fmla="*/ 123 w 4569"/>
                <a:gd name="T17" fmla="*/ 1482 h 2619"/>
                <a:gd name="T18" fmla="*/ 0 w 4569"/>
                <a:gd name="T19" fmla="*/ 1291 h 2619"/>
                <a:gd name="T20" fmla="*/ 3 w 4569"/>
                <a:gd name="T21" fmla="*/ 144 h 2619"/>
                <a:gd name="T22" fmla="*/ 326 w 4569"/>
                <a:gd name="T23" fmla="*/ 12 h 2619"/>
                <a:gd name="T24" fmla="*/ 4448 w 4569"/>
                <a:gd name="T25" fmla="*/ 12 h 2619"/>
                <a:gd name="T26" fmla="*/ 4568 w 4569"/>
                <a:gd name="T27" fmla="*/ 96 h 2619"/>
                <a:gd name="T28" fmla="*/ 4568 w 4569"/>
                <a:gd name="T29" fmla="*/ 702 h 2619"/>
                <a:gd name="T30" fmla="*/ 2895 w 4569"/>
                <a:gd name="T31" fmla="*/ 702 h 2619"/>
                <a:gd name="T32" fmla="*/ 2823 w 4569"/>
                <a:gd name="T33" fmla="*/ 367 h 2619"/>
                <a:gd name="T34" fmla="*/ 1755 w 4569"/>
                <a:gd name="T35" fmla="*/ 367 h 2619"/>
                <a:gd name="T36" fmla="*/ 1712 w 4569"/>
                <a:gd name="T37" fmla="*/ 411 h 2619"/>
                <a:gd name="T38" fmla="*/ 1712 w 4569"/>
                <a:gd name="T39" fmla="*/ 1104 h 2619"/>
                <a:gd name="T40" fmla="*/ 2086 w 4569"/>
                <a:gd name="T41" fmla="*/ 1192 h 2619"/>
                <a:gd name="T42" fmla="*/ 4413 w 4569"/>
                <a:gd name="T43" fmla="*/ 1192 h 2619"/>
                <a:gd name="T44" fmla="*/ 4568 w 4569"/>
                <a:gd name="T45" fmla="*/ 1279 h 2619"/>
                <a:gd name="T46" fmla="*/ 4568 w 4569"/>
                <a:gd name="T47" fmla="*/ 2447 h 2619"/>
                <a:gd name="T48" fmla="*/ 4468 w 4569"/>
                <a:gd name="T49" fmla="*/ 2618 h 2619"/>
                <a:gd name="T50" fmla="*/ 4138 w 4569"/>
                <a:gd name="T51" fmla="*/ 2618 h 2619"/>
                <a:gd name="T52" fmla="*/ 155 w 4569"/>
                <a:gd name="T53" fmla="*/ 2618 h 2619"/>
                <a:gd name="T54" fmla="*/ 0 w 4569"/>
                <a:gd name="T55" fmla="*/ 2451 h 2619"/>
                <a:gd name="T56" fmla="*/ 3 w 4569"/>
                <a:gd name="T57" fmla="*/ 1877 h 2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569" h="2619" extrusionOk="0">
                  <a:moveTo>
                    <a:pt x="3" y="1877"/>
                  </a:moveTo>
                  <a:lnTo>
                    <a:pt x="3" y="1877"/>
                  </a:lnTo>
                  <a:cubicBezTo>
                    <a:pt x="1728" y="1881"/>
                    <a:pt x="1728" y="1881"/>
                    <a:pt x="1728" y="1881"/>
                  </a:cubicBezTo>
                  <a:cubicBezTo>
                    <a:pt x="1728" y="2028"/>
                    <a:pt x="1697" y="2247"/>
                    <a:pt x="1811" y="2247"/>
                  </a:cubicBezTo>
                  <a:cubicBezTo>
                    <a:pt x="2138" y="2251"/>
                    <a:pt x="2476" y="2243"/>
                    <a:pt x="2795" y="2243"/>
                  </a:cubicBezTo>
                  <a:cubicBezTo>
                    <a:pt x="2879" y="2144"/>
                    <a:pt x="2879" y="2144"/>
                    <a:pt x="2879" y="2144"/>
                  </a:cubicBezTo>
                  <a:cubicBezTo>
                    <a:pt x="2879" y="1570"/>
                    <a:pt x="2879" y="1570"/>
                    <a:pt x="2879" y="1570"/>
                  </a:cubicBezTo>
                  <a:cubicBezTo>
                    <a:pt x="2879" y="1534"/>
                    <a:pt x="2867" y="1487"/>
                    <a:pt x="2787" y="1487"/>
                  </a:cubicBezTo>
                  <a:cubicBezTo>
                    <a:pt x="123" y="1482"/>
                    <a:pt x="123" y="1482"/>
                    <a:pt x="123" y="1482"/>
                  </a:cubicBezTo>
                  <a:cubicBezTo>
                    <a:pt x="27" y="1482"/>
                    <a:pt x="0" y="1375"/>
                    <a:pt x="0" y="1291"/>
                  </a:cubicBezTo>
                  <a:cubicBezTo>
                    <a:pt x="3" y="144"/>
                    <a:pt x="3" y="144"/>
                    <a:pt x="3" y="144"/>
                  </a:cubicBezTo>
                  <a:cubicBezTo>
                    <a:pt x="3" y="0"/>
                    <a:pt x="207" y="12"/>
                    <a:pt x="326" y="12"/>
                  </a:cubicBezTo>
                  <a:cubicBezTo>
                    <a:pt x="4448" y="12"/>
                    <a:pt x="4448" y="12"/>
                    <a:pt x="4448" y="12"/>
                  </a:cubicBezTo>
                  <a:cubicBezTo>
                    <a:pt x="4496" y="28"/>
                    <a:pt x="4560" y="36"/>
                    <a:pt x="4568" y="96"/>
                  </a:cubicBezTo>
                  <a:cubicBezTo>
                    <a:pt x="4568" y="702"/>
                    <a:pt x="4568" y="702"/>
                    <a:pt x="4568" y="702"/>
                  </a:cubicBezTo>
                  <a:cubicBezTo>
                    <a:pt x="2895" y="702"/>
                    <a:pt x="2895" y="702"/>
                    <a:pt x="2895" y="702"/>
                  </a:cubicBezTo>
                  <a:cubicBezTo>
                    <a:pt x="2895" y="590"/>
                    <a:pt x="2927" y="367"/>
                    <a:pt x="2823" y="367"/>
                  </a:cubicBezTo>
                  <a:cubicBezTo>
                    <a:pt x="2476" y="367"/>
                    <a:pt x="2106" y="367"/>
                    <a:pt x="1755" y="367"/>
                  </a:cubicBezTo>
                  <a:cubicBezTo>
                    <a:pt x="1712" y="411"/>
                    <a:pt x="1712" y="411"/>
                    <a:pt x="1712" y="411"/>
                  </a:cubicBezTo>
                  <a:cubicBezTo>
                    <a:pt x="1712" y="1104"/>
                    <a:pt x="1712" y="1104"/>
                    <a:pt x="1712" y="1104"/>
                  </a:cubicBezTo>
                  <a:cubicBezTo>
                    <a:pt x="1712" y="1224"/>
                    <a:pt x="1911" y="1192"/>
                    <a:pt x="2086" y="1192"/>
                  </a:cubicBezTo>
                  <a:cubicBezTo>
                    <a:pt x="4413" y="1192"/>
                    <a:pt x="4413" y="1192"/>
                    <a:pt x="4413" y="1192"/>
                  </a:cubicBezTo>
                  <a:cubicBezTo>
                    <a:pt x="4520" y="1192"/>
                    <a:pt x="4568" y="1208"/>
                    <a:pt x="4568" y="1279"/>
                  </a:cubicBezTo>
                  <a:cubicBezTo>
                    <a:pt x="4568" y="1678"/>
                    <a:pt x="4568" y="2088"/>
                    <a:pt x="4568" y="2447"/>
                  </a:cubicBezTo>
                  <a:cubicBezTo>
                    <a:pt x="4568" y="2514"/>
                    <a:pt x="4544" y="2602"/>
                    <a:pt x="4468" y="2618"/>
                  </a:cubicBezTo>
                  <a:cubicBezTo>
                    <a:pt x="4138" y="2618"/>
                    <a:pt x="4138" y="2618"/>
                    <a:pt x="4138" y="2618"/>
                  </a:cubicBezTo>
                  <a:cubicBezTo>
                    <a:pt x="155" y="2618"/>
                    <a:pt x="155" y="2618"/>
                    <a:pt x="155" y="2618"/>
                  </a:cubicBezTo>
                  <a:cubicBezTo>
                    <a:pt x="83" y="2606"/>
                    <a:pt x="0" y="2546"/>
                    <a:pt x="0" y="2451"/>
                  </a:cubicBezTo>
                  <a:cubicBezTo>
                    <a:pt x="0" y="2263"/>
                    <a:pt x="3" y="2096"/>
                    <a:pt x="3" y="1877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19" name="Freeform 12"/>
            <p:cNvSpPr>
              <a:spLocks noChangeArrowheads="1"/>
            </p:cNvSpPr>
            <p:nvPr/>
          </p:nvSpPr>
          <p:spPr bwMode="auto">
            <a:xfrm>
              <a:off x="6453188" y="6616700"/>
              <a:ext cx="611187" cy="949325"/>
            </a:xfrm>
            <a:custGeom>
              <a:avLst/>
              <a:gdLst>
                <a:gd name="T0" fmla="*/ 0 w 1698"/>
                <a:gd name="T1" fmla="*/ 2243 h 2639"/>
                <a:gd name="T2" fmla="*/ 0 w 1698"/>
                <a:gd name="T3" fmla="*/ 2243 h 2639"/>
                <a:gd name="T4" fmla="*/ 541 w 1698"/>
                <a:gd name="T5" fmla="*/ 2124 h 2639"/>
                <a:gd name="T6" fmla="*/ 553 w 1698"/>
                <a:gd name="T7" fmla="*/ 2020 h 2639"/>
                <a:gd name="T8" fmla="*/ 553 w 1698"/>
                <a:gd name="T9" fmla="*/ 566 h 2639"/>
                <a:gd name="T10" fmla="*/ 8 w 1698"/>
                <a:gd name="T11" fmla="*/ 415 h 2639"/>
                <a:gd name="T12" fmla="*/ 8 w 1698"/>
                <a:gd name="T13" fmla="*/ 0 h 2639"/>
                <a:gd name="T14" fmla="*/ 1697 w 1698"/>
                <a:gd name="T15" fmla="*/ 0 h 2639"/>
                <a:gd name="T16" fmla="*/ 1697 w 1698"/>
                <a:gd name="T17" fmla="*/ 2638 h 2639"/>
                <a:gd name="T18" fmla="*/ 0 w 1698"/>
                <a:gd name="T19" fmla="*/ 2638 h 2639"/>
                <a:gd name="T20" fmla="*/ 0 w 1698"/>
                <a:gd name="T21" fmla="*/ 2243 h 2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98" h="2639" extrusionOk="0">
                  <a:moveTo>
                    <a:pt x="0" y="2243"/>
                  </a:moveTo>
                  <a:lnTo>
                    <a:pt x="0" y="2243"/>
                  </a:lnTo>
                  <a:cubicBezTo>
                    <a:pt x="191" y="2227"/>
                    <a:pt x="450" y="2291"/>
                    <a:pt x="541" y="2124"/>
                  </a:cubicBezTo>
                  <a:cubicBezTo>
                    <a:pt x="553" y="2020"/>
                    <a:pt x="553" y="2020"/>
                    <a:pt x="553" y="2020"/>
                  </a:cubicBezTo>
                  <a:cubicBezTo>
                    <a:pt x="553" y="566"/>
                    <a:pt x="553" y="566"/>
                    <a:pt x="553" y="566"/>
                  </a:cubicBezTo>
                  <a:cubicBezTo>
                    <a:pt x="506" y="375"/>
                    <a:pt x="203" y="415"/>
                    <a:pt x="8" y="41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697" y="0"/>
                    <a:pt x="1697" y="0"/>
                    <a:pt x="1697" y="0"/>
                  </a:cubicBezTo>
                  <a:cubicBezTo>
                    <a:pt x="1697" y="2638"/>
                    <a:pt x="1697" y="2638"/>
                    <a:pt x="1697" y="2638"/>
                  </a:cubicBezTo>
                  <a:cubicBezTo>
                    <a:pt x="0" y="2638"/>
                    <a:pt x="0" y="2638"/>
                    <a:pt x="0" y="2638"/>
                  </a:cubicBezTo>
                  <a:cubicBezTo>
                    <a:pt x="0" y="2510"/>
                    <a:pt x="0" y="2375"/>
                    <a:pt x="0" y="2243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0" name="Freeform 13"/>
            <p:cNvSpPr>
              <a:spLocks noChangeArrowheads="1"/>
            </p:cNvSpPr>
            <p:nvPr/>
          </p:nvSpPr>
          <p:spPr bwMode="auto">
            <a:xfrm>
              <a:off x="7161213" y="6618288"/>
              <a:ext cx="611187" cy="949325"/>
            </a:xfrm>
            <a:custGeom>
              <a:avLst/>
              <a:gdLst>
                <a:gd name="T0" fmla="*/ 1697 w 1698"/>
                <a:gd name="T1" fmla="*/ 2239 h 2635"/>
                <a:gd name="T2" fmla="*/ 1697 w 1698"/>
                <a:gd name="T3" fmla="*/ 2239 h 2635"/>
                <a:gd name="T4" fmla="*/ 1155 w 1698"/>
                <a:gd name="T5" fmla="*/ 2120 h 2635"/>
                <a:gd name="T6" fmla="*/ 1139 w 1698"/>
                <a:gd name="T7" fmla="*/ 2020 h 2635"/>
                <a:gd name="T8" fmla="*/ 1143 w 1698"/>
                <a:gd name="T9" fmla="*/ 566 h 2635"/>
                <a:gd name="T10" fmla="*/ 1689 w 1698"/>
                <a:gd name="T11" fmla="*/ 411 h 2635"/>
                <a:gd name="T12" fmla="*/ 1689 w 1698"/>
                <a:gd name="T13" fmla="*/ 0 h 2635"/>
                <a:gd name="T14" fmla="*/ 0 w 1698"/>
                <a:gd name="T15" fmla="*/ 0 h 2635"/>
                <a:gd name="T16" fmla="*/ 0 w 1698"/>
                <a:gd name="T17" fmla="*/ 2634 h 2635"/>
                <a:gd name="T18" fmla="*/ 1697 w 1698"/>
                <a:gd name="T19" fmla="*/ 2634 h 2635"/>
                <a:gd name="T20" fmla="*/ 1697 w 1698"/>
                <a:gd name="T21" fmla="*/ 2239 h 2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98" h="2635" extrusionOk="0">
                  <a:moveTo>
                    <a:pt x="1697" y="2239"/>
                  </a:moveTo>
                  <a:lnTo>
                    <a:pt x="1697" y="2239"/>
                  </a:lnTo>
                  <a:cubicBezTo>
                    <a:pt x="1502" y="2227"/>
                    <a:pt x="1247" y="2291"/>
                    <a:pt x="1155" y="2120"/>
                  </a:cubicBezTo>
                  <a:cubicBezTo>
                    <a:pt x="1139" y="2020"/>
                    <a:pt x="1139" y="2020"/>
                    <a:pt x="1139" y="2020"/>
                  </a:cubicBezTo>
                  <a:cubicBezTo>
                    <a:pt x="1143" y="566"/>
                    <a:pt x="1143" y="566"/>
                    <a:pt x="1143" y="566"/>
                  </a:cubicBezTo>
                  <a:cubicBezTo>
                    <a:pt x="1187" y="371"/>
                    <a:pt x="1490" y="415"/>
                    <a:pt x="1689" y="411"/>
                  </a:cubicBezTo>
                  <a:cubicBezTo>
                    <a:pt x="1689" y="0"/>
                    <a:pt x="1689" y="0"/>
                    <a:pt x="168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634"/>
                    <a:pt x="0" y="2634"/>
                    <a:pt x="0" y="2634"/>
                  </a:cubicBezTo>
                  <a:cubicBezTo>
                    <a:pt x="1697" y="2634"/>
                    <a:pt x="1697" y="2634"/>
                    <a:pt x="1697" y="2634"/>
                  </a:cubicBezTo>
                  <a:cubicBezTo>
                    <a:pt x="1697" y="2510"/>
                    <a:pt x="1697" y="2375"/>
                    <a:pt x="1697" y="2239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1" name="Freeform 14"/>
            <p:cNvSpPr>
              <a:spLocks noChangeArrowheads="1"/>
            </p:cNvSpPr>
            <p:nvPr/>
          </p:nvSpPr>
          <p:spPr bwMode="auto">
            <a:xfrm>
              <a:off x="6792913" y="5838825"/>
              <a:ext cx="639762" cy="639763"/>
            </a:xfrm>
            <a:custGeom>
              <a:avLst/>
              <a:gdLst>
                <a:gd name="T0" fmla="*/ 888 w 1778"/>
                <a:gd name="T1" fmla="*/ 1777 h 1778"/>
                <a:gd name="T2" fmla="*/ 888 w 1778"/>
                <a:gd name="T3" fmla="*/ 1777 h 1778"/>
                <a:gd name="T4" fmla="*/ 1777 w 1778"/>
                <a:gd name="T5" fmla="*/ 888 h 1778"/>
                <a:gd name="T6" fmla="*/ 888 w 1778"/>
                <a:gd name="T7" fmla="*/ 0 h 1778"/>
                <a:gd name="T8" fmla="*/ 0 w 1778"/>
                <a:gd name="T9" fmla="*/ 888 h 1778"/>
                <a:gd name="T10" fmla="*/ 888 w 1778"/>
                <a:gd name="T11" fmla="*/ 1777 h 1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78" h="1778" extrusionOk="0">
                  <a:moveTo>
                    <a:pt x="888" y="1777"/>
                  </a:moveTo>
                  <a:lnTo>
                    <a:pt x="888" y="1777"/>
                  </a:lnTo>
                  <a:cubicBezTo>
                    <a:pt x="1378" y="1777"/>
                    <a:pt x="1777" y="1379"/>
                    <a:pt x="1777" y="888"/>
                  </a:cubicBezTo>
                  <a:cubicBezTo>
                    <a:pt x="1777" y="399"/>
                    <a:pt x="1378" y="0"/>
                    <a:pt x="888" y="0"/>
                  </a:cubicBezTo>
                  <a:cubicBezTo>
                    <a:pt x="398" y="0"/>
                    <a:pt x="0" y="399"/>
                    <a:pt x="0" y="888"/>
                  </a:cubicBezTo>
                  <a:cubicBezTo>
                    <a:pt x="0" y="1379"/>
                    <a:pt x="398" y="1777"/>
                    <a:pt x="888" y="1777"/>
                  </a:cubicBez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2" name="Freeform 15"/>
            <p:cNvSpPr>
              <a:spLocks noChangeArrowheads="1"/>
            </p:cNvSpPr>
            <p:nvPr/>
          </p:nvSpPr>
          <p:spPr bwMode="auto">
            <a:xfrm>
              <a:off x="7112000" y="615791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3" name="Freeform 16"/>
            <p:cNvSpPr>
              <a:spLocks noChangeArrowheads="1"/>
            </p:cNvSpPr>
            <p:nvPr/>
          </p:nvSpPr>
          <p:spPr bwMode="auto">
            <a:xfrm>
              <a:off x="7112000" y="615791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4" name="Freeform 17"/>
            <p:cNvSpPr>
              <a:spLocks noChangeArrowheads="1"/>
            </p:cNvSpPr>
            <p:nvPr/>
          </p:nvSpPr>
          <p:spPr bwMode="auto">
            <a:xfrm>
              <a:off x="7062788" y="6616700"/>
              <a:ext cx="98425" cy="949325"/>
            </a:xfrm>
            <a:custGeom>
              <a:avLst/>
              <a:gdLst>
                <a:gd name="T0" fmla="*/ 271 w 272"/>
                <a:gd name="T1" fmla="*/ 2638 h 2639"/>
                <a:gd name="T2" fmla="*/ 271 w 272"/>
                <a:gd name="T3" fmla="*/ 0 h 2639"/>
                <a:gd name="T4" fmla="*/ 0 w 272"/>
                <a:gd name="T5" fmla="*/ 0 h 2639"/>
                <a:gd name="T6" fmla="*/ 0 w 272"/>
                <a:gd name="T7" fmla="*/ 2638 h 2639"/>
                <a:gd name="T8" fmla="*/ 271 w 272"/>
                <a:gd name="T9" fmla="*/ 2638 h 2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2639" extrusionOk="0">
                  <a:moveTo>
                    <a:pt x="271" y="2638"/>
                  </a:moveTo>
                  <a:lnTo>
                    <a:pt x="271" y="0"/>
                  </a:lnTo>
                  <a:lnTo>
                    <a:pt x="0" y="0"/>
                  </a:lnTo>
                  <a:lnTo>
                    <a:pt x="0" y="2638"/>
                  </a:lnTo>
                  <a:lnTo>
                    <a:pt x="271" y="2638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5" name="Freeform 18"/>
            <p:cNvSpPr>
              <a:spLocks noChangeArrowheads="1"/>
            </p:cNvSpPr>
            <p:nvPr/>
          </p:nvSpPr>
          <p:spPr bwMode="auto">
            <a:xfrm>
              <a:off x="7112000" y="709136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6" name="Freeform 19"/>
            <p:cNvSpPr>
              <a:spLocks noChangeArrowheads="1"/>
            </p:cNvSpPr>
            <p:nvPr/>
          </p:nvSpPr>
          <p:spPr bwMode="auto">
            <a:xfrm>
              <a:off x="7112000" y="709136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</p:grpSp>
      <p:sp>
        <p:nvSpPr>
          <p:cNvPr id="3" name="Inhaltsplatzhalter 2"/>
          <p:cNvSpPr>
            <a:spLocks noGrp="1"/>
          </p:cNvSpPr>
          <p:nvPr userDrawn="1">
            <p:ph idx="1"/>
          </p:nvPr>
        </p:nvSpPr>
        <p:spPr bwMode="auto">
          <a:xfrm>
            <a:off x="1430338" y="2527069"/>
            <a:ext cx="4102100" cy="2096980"/>
          </a:xfrm>
        </p:spPr>
        <p:txBody>
          <a:bodyPr anchor="t"/>
          <a:lstStyle>
            <a:lvl1pPr marL="180097" indent="-180097" algn="l">
              <a:spcBef>
                <a:spcPts val="500"/>
              </a:spcBef>
              <a:buClr>
                <a:schemeClr val="tx2"/>
              </a:buClr>
              <a:buFont typeface="Arial"/>
              <a:buChar char="•"/>
              <a:defRPr/>
            </a:lvl1pPr>
            <a:lvl2pPr marL="396213" indent="-216116" algn="l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Symbol"/>
              <a:buChar char="-"/>
              <a:defRPr/>
            </a:lvl2pPr>
            <a:lvl3pPr marL="396213" indent="-216116" algn="l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Symbol"/>
              <a:buChar char="-"/>
              <a:defRPr/>
            </a:lvl3pPr>
            <a:lvl4pPr marL="396213" indent="-216116" algn="l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Symbol"/>
              <a:buChar char="-"/>
              <a:defRPr/>
            </a:lvl4pPr>
            <a:lvl5pPr marL="396213" indent="-216116" algn="l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Symbol"/>
              <a:buChar char="-"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41" name="Freeform 2"/>
          <p:cNvSpPr>
            <a:spLocks noChangeArrowheads="1"/>
          </p:cNvSpPr>
          <p:nvPr userDrawn="1"/>
        </p:nvSpPr>
        <p:spPr bwMode="auto">
          <a:xfrm>
            <a:off x="-1836596" y="-190501"/>
            <a:ext cx="5809316" cy="1942327"/>
          </a:xfrm>
          <a:custGeom>
            <a:avLst/>
            <a:gdLst>
              <a:gd name="T0" fmla="*/ 4350 w 4351"/>
              <a:gd name="T1" fmla="*/ 0 h 1212"/>
              <a:gd name="T2" fmla="*/ 4350 w 4351"/>
              <a:gd name="T3" fmla="*/ 0 h 1212"/>
              <a:gd name="T4" fmla="*/ 3984 w 4351"/>
              <a:gd name="T5" fmla="*/ 749 h 1212"/>
              <a:gd name="T6" fmla="*/ 3689 w 4351"/>
              <a:gd name="T7" fmla="*/ 947 h 1212"/>
              <a:gd name="T8" fmla="*/ 0 w 4351"/>
              <a:gd name="T9" fmla="*/ 1211 h 1212"/>
              <a:gd name="T10" fmla="*/ 0 w 4351"/>
              <a:gd name="T11" fmla="*/ 0 h 1212"/>
              <a:gd name="T12" fmla="*/ 4350 w 4351"/>
              <a:gd name="T13" fmla="*/ 0 h 1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51" h="1212" extrusionOk="0">
                <a:moveTo>
                  <a:pt x="4350" y="0"/>
                </a:moveTo>
                <a:lnTo>
                  <a:pt x="4350" y="0"/>
                </a:lnTo>
                <a:cubicBezTo>
                  <a:pt x="4207" y="295"/>
                  <a:pt x="4068" y="581"/>
                  <a:pt x="3984" y="749"/>
                </a:cubicBezTo>
                <a:cubicBezTo>
                  <a:pt x="3927" y="861"/>
                  <a:pt x="3816" y="938"/>
                  <a:pt x="3689" y="947"/>
                </a:cubicBezTo>
                <a:cubicBezTo>
                  <a:pt x="3215" y="980"/>
                  <a:pt x="516" y="1174"/>
                  <a:pt x="0" y="1211"/>
                </a:cubicBezTo>
                <a:cubicBezTo>
                  <a:pt x="0" y="0"/>
                  <a:pt x="0" y="0"/>
                  <a:pt x="0" y="0"/>
                </a:cubicBezTo>
                <a:lnTo>
                  <a:pt x="4350" y="0"/>
                </a:ln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91488" tIns="45745" rIns="91488" bIns="45745" anchor="ctr"/>
          <a:lstStyle/>
          <a:p>
            <a:pPr>
              <a:defRPr/>
            </a:pPr>
            <a:endParaRPr lang="de-DE" sz="154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54406B9-6E6F-7448-8C1D-08BEFF85567D}" type="slidenum">
              <a:rPr lang="de-DE"/>
              <a:t>‹Nr.›</a:t>
            </a:fld>
            <a:endParaRPr lang="de-DE"/>
          </a:p>
        </p:txBody>
      </p:sp>
      <p:sp>
        <p:nvSpPr>
          <p:cNvPr id="37" name="Textplatzhalter 7"/>
          <p:cNvSpPr>
            <a:spLocks noGrp="1"/>
          </p:cNvSpPr>
          <p:nvPr>
            <p:ph type="body" sz="quarter" idx="13"/>
          </p:nvPr>
        </p:nvSpPr>
        <p:spPr bwMode="auto">
          <a:xfrm>
            <a:off x="5067172" y="6437994"/>
            <a:ext cx="2384425" cy="365125"/>
          </a:xfrm>
        </p:spPr>
        <p:txBody>
          <a:bodyPr lIns="126310" tIns="54734" rIns="84207" bIns="54734" anchor="t"/>
          <a:lstStyle>
            <a:lvl1pPr algn="r">
              <a:spcBef>
                <a:spcPts val="0"/>
              </a:spcBef>
              <a:defRPr sz="770"/>
            </a:lvl1pPr>
            <a:lvl2pPr algn="r">
              <a:spcBef>
                <a:spcPts val="0"/>
              </a:spcBef>
              <a:defRPr sz="770"/>
            </a:lvl2pPr>
            <a:lvl3pPr algn="r">
              <a:spcBef>
                <a:spcPts val="0"/>
              </a:spcBef>
              <a:defRPr sz="770"/>
            </a:lvl3pPr>
            <a:lvl4pPr algn="r">
              <a:spcBef>
                <a:spcPts val="0"/>
              </a:spcBef>
              <a:defRPr sz="770"/>
            </a:lvl4pPr>
            <a:lvl5pPr algn="r">
              <a:spcBef>
                <a:spcPts val="0"/>
              </a:spcBef>
              <a:defRPr sz="770"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701675" y="220485"/>
            <a:ext cx="2371750" cy="1251508"/>
          </a:xfrm>
        </p:spPr>
        <p:txBody>
          <a:bodyPr anchor="t"/>
          <a:lstStyle>
            <a:lvl1pPr algn="l">
              <a:defRPr sz="2395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6" name="Textfeld 35"/>
          <p:cNvSpPr txBox="1"/>
          <p:nvPr userDrawn="1"/>
        </p:nvSpPr>
        <p:spPr bwMode="auto">
          <a:xfrm>
            <a:off x="320656" y="6633444"/>
            <a:ext cx="1792992" cy="216028"/>
          </a:xfrm>
          <a:prstGeom prst="rect">
            <a:avLst/>
          </a:prstGeom>
          <a:solidFill>
            <a:srgbClr val="EBEBEB"/>
          </a:solidFill>
        </p:spPr>
        <p:txBody>
          <a:bodyPr wrap="square" rtlCol="0" anchor="ctr">
            <a:spAutoFit/>
          </a:bodyPr>
          <a:lstStyle/>
          <a:p>
            <a:pPr>
              <a:defRPr/>
            </a:pPr>
            <a:r>
              <a:rPr lang="de-DE" sz="770" dirty="0">
                <a:solidFill>
                  <a:srgbClr val="333333"/>
                </a:solidFill>
                <a:cs typeface="Arial"/>
              </a:rPr>
              <a:t>FAIR GmbH | GSI GmbH</a:t>
            </a:r>
            <a:endParaRPr sz="1540" dirty="0"/>
          </a:p>
        </p:txBody>
      </p:sp>
    </p:spTree>
    <p:extLst>
      <p:ext uri="{BB962C8B-B14F-4D97-AF65-F5344CB8AC3E}">
        <p14:creationId xmlns:p14="http://schemas.microsoft.com/office/powerpoint/2010/main" val="16110274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25CBDDA-5CCF-8748-8988-9DC6C8981774}" type="slidenum">
              <a:rPr lang="de-DE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 bwMode="auto">
          <a:xfrm>
            <a:off x="7123548" y="6552644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7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 bwMode="auto">
          <a:xfrm>
            <a:off x="3962402" y="6560612"/>
            <a:ext cx="31365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70">
                <a:solidFill>
                  <a:srgbClr val="333333"/>
                </a:solidFill>
              </a:defRPr>
            </a:lvl1pPr>
          </a:lstStyle>
          <a:p>
            <a:pPr algn="l">
              <a:defRPr/>
            </a:pPr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317635" y="174173"/>
            <a:ext cx="6071290" cy="935045"/>
          </a:xfrm>
        </p:spPr>
        <p:txBody>
          <a:bodyPr anchor="b"/>
          <a:lstStyle>
            <a:lvl1pPr marL="0" indent="0" algn="l">
              <a:buNone/>
              <a:defRPr sz="2010" b="1"/>
            </a:lvl1pPr>
          </a:lstStyle>
          <a:p>
            <a:pPr>
              <a:defRPr/>
            </a:pPr>
            <a:r>
              <a:rPr lang="de-DE"/>
              <a:t>Titel hinzufügen</a:t>
            </a:r>
            <a:endParaRPr/>
          </a:p>
        </p:txBody>
      </p:sp>
      <p:sp>
        <p:nvSpPr>
          <p:cNvPr id="7" name="Textfeld 6"/>
          <p:cNvSpPr txBox="1"/>
          <p:nvPr userDrawn="1"/>
        </p:nvSpPr>
        <p:spPr bwMode="auto">
          <a:xfrm>
            <a:off x="320656" y="6633444"/>
            <a:ext cx="1792992" cy="216028"/>
          </a:xfrm>
          <a:prstGeom prst="rect">
            <a:avLst/>
          </a:prstGeom>
          <a:solidFill>
            <a:srgbClr val="EBEBEB"/>
          </a:solidFill>
        </p:spPr>
        <p:txBody>
          <a:bodyPr wrap="square" rtlCol="0" anchor="ctr">
            <a:spAutoFit/>
          </a:bodyPr>
          <a:lstStyle/>
          <a:p>
            <a:pPr>
              <a:defRPr/>
            </a:pPr>
            <a:r>
              <a:rPr lang="de-DE" sz="770" dirty="0">
                <a:solidFill>
                  <a:srgbClr val="333333"/>
                </a:solidFill>
                <a:cs typeface="Arial"/>
              </a:rPr>
              <a:t>FAIR GmbH | GSI GmbH</a:t>
            </a:r>
            <a:endParaRPr sz="1540" dirty="0"/>
          </a:p>
        </p:txBody>
      </p:sp>
    </p:spTree>
    <p:extLst>
      <p:ext uri="{BB962C8B-B14F-4D97-AF65-F5344CB8AC3E}">
        <p14:creationId xmlns:p14="http://schemas.microsoft.com/office/powerpoint/2010/main" val="42308834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3_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25CBDDA-5CCF-8748-8988-9DC6C8981774}" type="slidenum">
              <a:rPr lang="de-DE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 bwMode="auto">
          <a:xfrm>
            <a:off x="7123548" y="6552644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7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 bwMode="auto">
          <a:xfrm>
            <a:off x="3962402" y="6560612"/>
            <a:ext cx="31365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70">
                <a:solidFill>
                  <a:srgbClr val="333333"/>
                </a:solidFill>
              </a:defRPr>
            </a:lvl1pPr>
          </a:lstStyle>
          <a:p>
            <a:pPr algn="l">
              <a:defRPr/>
            </a:pPr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317635" y="174173"/>
            <a:ext cx="6071290" cy="935045"/>
          </a:xfrm>
        </p:spPr>
        <p:txBody>
          <a:bodyPr anchor="b"/>
          <a:lstStyle>
            <a:lvl1pPr marL="0" indent="0" algn="l">
              <a:buNone/>
              <a:defRPr sz="2010" b="1"/>
            </a:lvl1pPr>
          </a:lstStyle>
          <a:p>
            <a:pPr>
              <a:defRPr/>
            </a:pPr>
            <a:r>
              <a:rPr lang="de-DE"/>
              <a:t>Titel hinzufügen</a:t>
            </a:r>
            <a:endParaRPr/>
          </a:p>
        </p:txBody>
      </p:sp>
      <p:sp>
        <p:nvSpPr>
          <p:cNvPr id="7" name="Textfeld 6"/>
          <p:cNvSpPr txBox="1"/>
          <p:nvPr userDrawn="1"/>
        </p:nvSpPr>
        <p:spPr bwMode="auto">
          <a:xfrm>
            <a:off x="320656" y="6633444"/>
            <a:ext cx="1792992" cy="216028"/>
          </a:xfrm>
          <a:prstGeom prst="rect">
            <a:avLst/>
          </a:prstGeom>
          <a:solidFill>
            <a:srgbClr val="EBEBEB"/>
          </a:solidFill>
        </p:spPr>
        <p:txBody>
          <a:bodyPr wrap="square" rtlCol="0" anchor="ctr">
            <a:spAutoFit/>
          </a:bodyPr>
          <a:lstStyle/>
          <a:p>
            <a:pPr>
              <a:defRPr/>
            </a:pPr>
            <a:r>
              <a:rPr lang="de-DE" sz="770" dirty="0">
                <a:solidFill>
                  <a:srgbClr val="333333"/>
                </a:solidFill>
                <a:cs typeface="Arial"/>
              </a:rPr>
              <a:t>FAIR GmbH | GSI GmbH</a:t>
            </a:r>
            <a:endParaRPr sz="1540" dirty="0"/>
          </a:p>
        </p:txBody>
      </p:sp>
    </p:spTree>
    <p:extLst>
      <p:ext uri="{BB962C8B-B14F-4D97-AF65-F5344CB8AC3E}">
        <p14:creationId xmlns:p14="http://schemas.microsoft.com/office/powerpoint/2010/main" val="2133673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5584535" cy="78755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4_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25CBDDA-5CCF-8748-8988-9DC6C8981774}" type="slidenum">
              <a:rPr lang="de-DE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 bwMode="auto">
          <a:xfrm>
            <a:off x="7123548" y="6552644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7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 bwMode="auto">
          <a:xfrm>
            <a:off x="3962402" y="6560612"/>
            <a:ext cx="31365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70">
                <a:solidFill>
                  <a:srgbClr val="333333"/>
                </a:solidFill>
              </a:defRPr>
            </a:lvl1pPr>
          </a:lstStyle>
          <a:p>
            <a:pPr algn="l">
              <a:defRPr/>
            </a:pPr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317635" y="174173"/>
            <a:ext cx="6071290" cy="935045"/>
          </a:xfrm>
        </p:spPr>
        <p:txBody>
          <a:bodyPr anchor="b"/>
          <a:lstStyle>
            <a:lvl1pPr marL="0" indent="0" algn="l">
              <a:buNone/>
              <a:defRPr sz="2010" b="1"/>
            </a:lvl1pPr>
          </a:lstStyle>
          <a:p>
            <a:pPr>
              <a:defRPr/>
            </a:pPr>
            <a:r>
              <a:rPr lang="de-DE"/>
              <a:t>Titel hinzufügen</a:t>
            </a:r>
            <a:endParaRPr/>
          </a:p>
        </p:txBody>
      </p:sp>
      <p:sp>
        <p:nvSpPr>
          <p:cNvPr id="7" name="Textfeld 6"/>
          <p:cNvSpPr txBox="1"/>
          <p:nvPr userDrawn="1"/>
        </p:nvSpPr>
        <p:spPr bwMode="auto">
          <a:xfrm>
            <a:off x="320656" y="6633444"/>
            <a:ext cx="1792992" cy="216028"/>
          </a:xfrm>
          <a:prstGeom prst="rect">
            <a:avLst/>
          </a:prstGeom>
          <a:solidFill>
            <a:srgbClr val="EBEBEB"/>
          </a:solidFill>
        </p:spPr>
        <p:txBody>
          <a:bodyPr wrap="square" rtlCol="0" anchor="ctr">
            <a:spAutoFit/>
          </a:bodyPr>
          <a:lstStyle/>
          <a:p>
            <a:pPr>
              <a:defRPr/>
            </a:pPr>
            <a:r>
              <a:rPr lang="de-DE" sz="770" dirty="0">
                <a:solidFill>
                  <a:srgbClr val="333333"/>
                </a:solidFill>
                <a:cs typeface="Arial"/>
              </a:rPr>
              <a:t>FAIR GmbH | GSI GmbH</a:t>
            </a:r>
            <a:endParaRPr sz="1540" dirty="0"/>
          </a:p>
        </p:txBody>
      </p:sp>
    </p:spTree>
    <p:extLst>
      <p:ext uri="{BB962C8B-B14F-4D97-AF65-F5344CB8AC3E}">
        <p14:creationId xmlns:p14="http://schemas.microsoft.com/office/powerpoint/2010/main" val="12894435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5_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25CBDDA-5CCF-8748-8988-9DC6C8981774}" type="slidenum">
              <a:rPr lang="de-DE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 bwMode="auto">
          <a:xfrm>
            <a:off x="7123548" y="6552644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7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 bwMode="auto">
          <a:xfrm>
            <a:off x="3962402" y="6560612"/>
            <a:ext cx="31365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70">
                <a:solidFill>
                  <a:srgbClr val="333333"/>
                </a:solidFill>
              </a:defRPr>
            </a:lvl1pPr>
          </a:lstStyle>
          <a:p>
            <a:pPr algn="l">
              <a:defRPr/>
            </a:pPr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317635" y="174173"/>
            <a:ext cx="6071290" cy="935045"/>
          </a:xfrm>
        </p:spPr>
        <p:txBody>
          <a:bodyPr anchor="b"/>
          <a:lstStyle>
            <a:lvl1pPr marL="0" indent="0" algn="l">
              <a:buNone/>
              <a:defRPr sz="2010" b="1"/>
            </a:lvl1pPr>
          </a:lstStyle>
          <a:p>
            <a:pPr>
              <a:defRPr/>
            </a:pPr>
            <a:r>
              <a:rPr lang="de-DE"/>
              <a:t>Titel hinzufügen</a:t>
            </a:r>
            <a:endParaRPr/>
          </a:p>
        </p:txBody>
      </p:sp>
      <p:sp>
        <p:nvSpPr>
          <p:cNvPr id="7" name="Textfeld 6"/>
          <p:cNvSpPr txBox="1"/>
          <p:nvPr userDrawn="1"/>
        </p:nvSpPr>
        <p:spPr bwMode="auto">
          <a:xfrm>
            <a:off x="320656" y="6633444"/>
            <a:ext cx="1792992" cy="216028"/>
          </a:xfrm>
          <a:prstGeom prst="rect">
            <a:avLst/>
          </a:prstGeom>
          <a:solidFill>
            <a:srgbClr val="EBEBEB"/>
          </a:solidFill>
        </p:spPr>
        <p:txBody>
          <a:bodyPr wrap="square" rtlCol="0" anchor="ctr">
            <a:spAutoFit/>
          </a:bodyPr>
          <a:lstStyle/>
          <a:p>
            <a:pPr>
              <a:defRPr/>
            </a:pPr>
            <a:r>
              <a:rPr lang="de-DE" sz="770" dirty="0">
                <a:solidFill>
                  <a:srgbClr val="333333"/>
                </a:solidFill>
                <a:cs typeface="Arial"/>
              </a:rPr>
              <a:t>FAIR GmbH | GSI GmbH</a:t>
            </a:r>
            <a:endParaRPr sz="1540" dirty="0"/>
          </a:p>
        </p:txBody>
      </p:sp>
    </p:spTree>
    <p:extLst>
      <p:ext uri="{BB962C8B-B14F-4D97-AF65-F5344CB8AC3E}">
        <p14:creationId xmlns:p14="http://schemas.microsoft.com/office/powerpoint/2010/main" val="2882286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6_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25CBDDA-5CCF-8748-8988-9DC6C8981774}" type="slidenum">
              <a:rPr lang="de-DE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 bwMode="auto">
          <a:xfrm>
            <a:off x="7123548" y="6552644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7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 bwMode="auto">
          <a:xfrm>
            <a:off x="3962402" y="6560612"/>
            <a:ext cx="31365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70">
                <a:solidFill>
                  <a:srgbClr val="333333"/>
                </a:solidFill>
              </a:defRPr>
            </a:lvl1pPr>
          </a:lstStyle>
          <a:p>
            <a:pPr algn="l">
              <a:defRPr/>
            </a:pPr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317635" y="174173"/>
            <a:ext cx="6071290" cy="935045"/>
          </a:xfrm>
        </p:spPr>
        <p:txBody>
          <a:bodyPr anchor="b"/>
          <a:lstStyle>
            <a:lvl1pPr marL="0" indent="0" algn="l">
              <a:buNone/>
              <a:defRPr sz="2010" b="1"/>
            </a:lvl1pPr>
          </a:lstStyle>
          <a:p>
            <a:pPr>
              <a:defRPr/>
            </a:pPr>
            <a:r>
              <a:rPr lang="de-DE"/>
              <a:t>Titel hinzufügen</a:t>
            </a:r>
            <a:endParaRPr/>
          </a:p>
        </p:txBody>
      </p:sp>
      <p:sp>
        <p:nvSpPr>
          <p:cNvPr id="7" name="Textfeld 6"/>
          <p:cNvSpPr txBox="1"/>
          <p:nvPr userDrawn="1"/>
        </p:nvSpPr>
        <p:spPr bwMode="auto">
          <a:xfrm>
            <a:off x="320656" y="6633444"/>
            <a:ext cx="1792992" cy="216028"/>
          </a:xfrm>
          <a:prstGeom prst="rect">
            <a:avLst/>
          </a:prstGeom>
          <a:solidFill>
            <a:srgbClr val="EBEBEB"/>
          </a:solidFill>
        </p:spPr>
        <p:txBody>
          <a:bodyPr wrap="square" rtlCol="0" anchor="ctr">
            <a:spAutoFit/>
          </a:bodyPr>
          <a:lstStyle/>
          <a:p>
            <a:pPr>
              <a:defRPr/>
            </a:pPr>
            <a:r>
              <a:rPr lang="de-DE" sz="770" dirty="0">
                <a:solidFill>
                  <a:srgbClr val="333333"/>
                </a:solidFill>
                <a:cs typeface="Arial"/>
              </a:rPr>
              <a:t>FAIR GmbH | GSI GmbH</a:t>
            </a:r>
            <a:endParaRPr sz="1540" dirty="0"/>
          </a:p>
        </p:txBody>
      </p:sp>
    </p:spTree>
    <p:extLst>
      <p:ext uri="{BB962C8B-B14F-4D97-AF65-F5344CB8AC3E}">
        <p14:creationId xmlns:p14="http://schemas.microsoft.com/office/powerpoint/2010/main" val="27086557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7_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25CBDDA-5CCF-8748-8988-9DC6C8981774}" type="slidenum">
              <a:rPr lang="de-DE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 bwMode="auto">
          <a:xfrm>
            <a:off x="7123548" y="6552644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7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 bwMode="auto">
          <a:xfrm>
            <a:off x="3962402" y="6560612"/>
            <a:ext cx="31365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70">
                <a:solidFill>
                  <a:srgbClr val="333333"/>
                </a:solidFill>
              </a:defRPr>
            </a:lvl1pPr>
          </a:lstStyle>
          <a:p>
            <a:pPr algn="l">
              <a:defRPr/>
            </a:pPr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317635" y="174173"/>
            <a:ext cx="6071290" cy="935045"/>
          </a:xfrm>
        </p:spPr>
        <p:txBody>
          <a:bodyPr anchor="b"/>
          <a:lstStyle>
            <a:lvl1pPr marL="0" indent="0" algn="l">
              <a:buNone/>
              <a:defRPr sz="2010" b="1"/>
            </a:lvl1pPr>
          </a:lstStyle>
          <a:p>
            <a:pPr>
              <a:defRPr/>
            </a:pPr>
            <a:r>
              <a:rPr lang="de-DE"/>
              <a:t>Titel hinzufügen</a:t>
            </a:r>
            <a:endParaRPr/>
          </a:p>
        </p:txBody>
      </p:sp>
      <p:sp>
        <p:nvSpPr>
          <p:cNvPr id="7" name="Textfeld 6"/>
          <p:cNvSpPr txBox="1"/>
          <p:nvPr userDrawn="1"/>
        </p:nvSpPr>
        <p:spPr bwMode="auto">
          <a:xfrm>
            <a:off x="320656" y="6633444"/>
            <a:ext cx="1792992" cy="216028"/>
          </a:xfrm>
          <a:prstGeom prst="rect">
            <a:avLst/>
          </a:prstGeom>
          <a:solidFill>
            <a:srgbClr val="EBEBEB"/>
          </a:solidFill>
        </p:spPr>
        <p:txBody>
          <a:bodyPr wrap="square" rtlCol="0" anchor="ctr">
            <a:spAutoFit/>
          </a:bodyPr>
          <a:lstStyle/>
          <a:p>
            <a:pPr>
              <a:defRPr/>
            </a:pPr>
            <a:r>
              <a:rPr lang="de-DE" sz="770" dirty="0">
                <a:solidFill>
                  <a:srgbClr val="333333"/>
                </a:solidFill>
                <a:cs typeface="Arial"/>
              </a:rPr>
              <a:t>FAIR GmbH | GSI GmbH</a:t>
            </a:r>
            <a:endParaRPr sz="1540" dirty="0"/>
          </a:p>
        </p:txBody>
      </p:sp>
    </p:spTree>
    <p:extLst>
      <p:ext uri="{BB962C8B-B14F-4D97-AF65-F5344CB8AC3E}">
        <p14:creationId xmlns:p14="http://schemas.microsoft.com/office/powerpoint/2010/main" val="19821276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316913" y="6607176"/>
            <a:ext cx="728662" cy="250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4406B9-6E6F-7448-8C1D-08BEFF85567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0927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3" name="Freeform 1"/>
          <p:cNvSpPr>
            <a:spLocks noChangeArrowheads="1"/>
          </p:cNvSpPr>
          <p:nvPr userDrawn="1"/>
        </p:nvSpPr>
        <p:spPr bwMode="auto">
          <a:xfrm>
            <a:off x="-196493" y="-158903"/>
            <a:ext cx="9494349" cy="5003049"/>
          </a:xfrm>
          <a:custGeom>
            <a:avLst/>
            <a:gdLst>
              <a:gd name="T0" fmla="*/ 0 w 7460"/>
              <a:gd name="T1" fmla="*/ 3276 h 3277"/>
              <a:gd name="T2" fmla="*/ 0 w 7460"/>
              <a:gd name="T3" fmla="*/ 3276 h 3277"/>
              <a:gd name="T4" fmla="*/ 0 w 7460"/>
              <a:gd name="T5" fmla="*/ 0 h 3277"/>
              <a:gd name="T6" fmla="*/ 7459 w 7460"/>
              <a:gd name="T7" fmla="*/ 0 h 3277"/>
              <a:gd name="T8" fmla="*/ 7459 w 7460"/>
              <a:gd name="T9" fmla="*/ 541 h 3277"/>
              <a:gd name="T10" fmla="*/ 6465 w 7460"/>
              <a:gd name="T11" fmla="*/ 2577 h 3277"/>
              <a:gd name="T12" fmla="*/ 6057 w 7460"/>
              <a:gd name="T13" fmla="*/ 2853 h 3277"/>
              <a:gd name="T14" fmla="*/ 0 w 7460"/>
              <a:gd name="T15" fmla="*/ 3276 h 3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460" h="3277" extrusionOk="0">
                <a:moveTo>
                  <a:pt x="0" y="3276"/>
                </a:moveTo>
                <a:lnTo>
                  <a:pt x="0" y="3276"/>
                </a:lnTo>
                <a:cubicBezTo>
                  <a:pt x="0" y="0"/>
                  <a:pt x="0" y="0"/>
                  <a:pt x="0" y="0"/>
                </a:cubicBezTo>
                <a:cubicBezTo>
                  <a:pt x="7459" y="0"/>
                  <a:pt x="7459" y="0"/>
                  <a:pt x="7459" y="0"/>
                </a:cubicBezTo>
                <a:cubicBezTo>
                  <a:pt x="7459" y="541"/>
                  <a:pt x="7459" y="541"/>
                  <a:pt x="7459" y="541"/>
                </a:cubicBezTo>
                <a:cubicBezTo>
                  <a:pt x="6465" y="2577"/>
                  <a:pt x="6465" y="2577"/>
                  <a:pt x="6465" y="2577"/>
                </a:cubicBezTo>
                <a:cubicBezTo>
                  <a:pt x="6388" y="2736"/>
                  <a:pt x="6233" y="2840"/>
                  <a:pt x="6057" y="2853"/>
                </a:cubicBezTo>
                <a:cubicBezTo>
                  <a:pt x="5329" y="2904"/>
                  <a:pt x="0" y="3276"/>
                  <a:pt x="0" y="3276"/>
                </a:cubicBez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91488" tIns="45745" rIns="91488" bIns="45745" anchor="ctr"/>
          <a:lstStyle/>
          <a:p>
            <a:pPr>
              <a:defRPr/>
            </a:pPr>
            <a:endParaRPr lang="de-DE" sz="1540">
              <a:ln>
                <a:noFill/>
              </a:ln>
              <a:noFill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 bwMode="auto">
          <a:xfrm>
            <a:off x="698500" y="4903790"/>
            <a:ext cx="7772400" cy="747123"/>
          </a:xfrm>
        </p:spPr>
        <p:txBody>
          <a:bodyPr lIns="0" tIns="0" bIns="0" anchor="t">
            <a:normAutofit/>
          </a:bodyPr>
          <a:lstStyle>
            <a:lvl1pPr algn="ctr">
              <a:defRPr sz="3508" b="1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auto">
          <a:xfrm>
            <a:off x="698500" y="5650911"/>
            <a:ext cx="7772400" cy="1752600"/>
          </a:xfrm>
        </p:spPr>
        <p:txBody>
          <a:bodyPr lIns="0" tIns="0" bIns="0" anchor="t"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23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9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7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4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2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95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de-DE"/>
              <a:t>Master-Untertitelformat bearbeiten</a:t>
            </a:r>
            <a:endParaRPr/>
          </a:p>
        </p:txBody>
      </p:sp>
      <p:grpSp>
        <p:nvGrpSpPr>
          <p:cNvPr id="12" name="Gruppierung 11"/>
          <p:cNvGrpSpPr/>
          <p:nvPr userDrawn="1"/>
        </p:nvGrpSpPr>
        <p:grpSpPr bwMode="auto">
          <a:xfrm>
            <a:off x="6985597" y="205485"/>
            <a:ext cx="572070" cy="558853"/>
            <a:chOff x="4584700" y="191811"/>
            <a:chExt cx="572070" cy="465711"/>
          </a:xfrm>
        </p:grpSpPr>
        <p:sp>
          <p:nvSpPr>
            <p:cNvPr id="13" name="Freeform 1"/>
            <p:cNvSpPr>
              <a:spLocks noChangeArrowheads="1"/>
            </p:cNvSpPr>
            <p:nvPr/>
          </p:nvSpPr>
          <p:spPr bwMode="auto">
            <a:xfrm>
              <a:off x="4584700" y="299146"/>
              <a:ext cx="141758" cy="273449"/>
            </a:xfrm>
            <a:custGeom>
              <a:avLst/>
              <a:gdLst>
                <a:gd name="T0" fmla="*/ 3402 w 3849"/>
                <a:gd name="T1" fmla="*/ 917 h 7428"/>
                <a:gd name="T2" fmla="*/ 3402 w 3849"/>
                <a:gd name="T3" fmla="*/ 917 h 7428"/>
                <a:gd name="T4" fmla="*/ 896 w 3849"/>
                <a:gd name="T5" fmla="*/ 917 h 7428"/>
                <a:gd name="T6" fmla="*/ 896 w 3849"/>
                <a:gd name="T7" fmla="*/ 3255 h 7428"/>
                <a:gd name="T8" fmla="*/ 2585 w 3849"/>
                <a:gd name="T9" fmla="*/ 3255 h 7428"/>
                <a:gd name="T10" fmla="*/ 3036 w 3849"/>
                <a:gd name="T11" fmla="*/ 3713 h 7428"/>
                <a:gd name="T12" fmla="*/ 2585 w 3849"/>
                <a:gd name="T13" fmla="*/ 4172 h 7428"/>
                <a:gd name="T14" fmla="*/ 896 w 3849"/>
                <a:gd name="T15" fmla="*/ 4172 h 7428"/>
                <a:gd name="T16" fmla="*/ 896 w 3849"/>
                <a:gd name="T17" fmla="*/ 6968 h 7428"/>
                <a:gd name="T18" fmla="*/ 450 w 3849"/>
                <a:gd name="T19" fmla="*/ 7427 h 7428"/>
                <a:gd name="T20" fmla="*/ 0 w 3849"/>
                <a:gd name="T21" fmla="*/ 6968 h 7428"/>
                <a:gd name="T22" fmla="*/ 0 w 3849"/>
                <a:gd name="T23" fmla="*/ 0 h 7428"/>
                <a:gd name="T24" fmla="*/ 3402 w 3849"/>
                <a:gd name="T25" fmla="*/ 0 h 7428"/>
                <a:gd name="T26" fmla="*/ 3848 w 3849"/>
                <a:gd name="T27" fmla="*/ 459 h 7428"/>
                <a:gd name="T28" fmla="*/ 3402 w 3849"/>
                <a:gd name="T29" fmla="*/ 917 h 7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49" h="7428" extrusionOk="0">
                  <a:moveTo>
                    <a:pt x="3402" y="917"/>
                  </a:moveTo>
                  <a:lnTo>
                    <a:pt x="3402" y="917"/>
                  </a:lnTo>
                  <a:cubicBezTo>
                    <a:pt x="896" y="917"/>
                    <a:pt x="896" y="917"/>
                    <a:pt x="896" y="917"/>
                  </a:cubicBezTo>
                  <a:cubicBezTo>
                    <a:pt x="896" y="3255"/>
                    <a:pt x="896" y="3255"/>
                    <a:pt x="896" y="3255"/>
                  </a:cubicBezTo>
                  <a:cubicBezTo>
                    <a:pt x="2585" y="3255"/>
                    <a:pt x="2585" y="3255"/>
                    <a:pt x="2585" y="3255"/>
                  </a:cubicBezTo>
                  <a:cubicBezTo>
                    <a:pt x="2833" y="3255"/>
                    <a:pt x="3036" y="3458"/>
                    <a:pt x="3036" y="3713"/>
                  </a:cubicBezTo>
                  <a:cubicBezTo>
                    <a:pt x="3036" y="3968"/>
                    <a:pt x="2833" y="4172"/>
                    <a:pt x="2585" y="4172"/>
                  </a:cubicBezTo>
                  <a:cubicBezTo>
                    <a:pt x="896" y="4172"/>
                    <a:pt x="896" y="4172"/>
                    <a:pt x="896" y="4172"/>
                  </a:cubicBezTo>
                  <a:cubicBezTo>
                    <a:pt x="896" y="6968"/>
                    <a:pt x="896" y="6968"/>
                    <a:pt x="896" y="6968"/>
                  </a:cubicBezTo>
                  <a:cubicBezTo>
                    <a:pt x="896" y="7223"/>
                    <a:pt x="693" y="7427"/>
                    <a:pt x="450" y="7427"/>
                  </a:cubicBezTo>
                  <a:cubicBezTo>
                    <a:pt x="203" y="7427"/>
                    <a:pt x="0" y="7223"/>
                    <a:pt x="0" y="696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402" y="0"/>
                    <a:pt x="3402" y="0"/>
                    <a:pt x="3402" y="0"/>
                  </a:cubicBezTo>
                  <a:cubicBezTo>
                    <a:pt x="3649" y="0"/>
                    <a:pt x="3848" y="200"/>
                    <a:pt x="3848" y="459"/>
                  </a:cubicBezTo>
                  <a:cubicBezTo>
                    <a:pt x="3848" y="705"/>
                    <a:pt x="3649" y="917"/>
                    <a:pt x="3402" y="9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14" name="Freeform 2"/>
            <p:cNvSpPr>
              <a:spLocks noChangeArrowheads="1"/>
            </p:cNvSpPr>
            <p:nvPr/>
          </p:nvSpPr>
          <p:spPr bwMode="auto">
            <a:xfrm>
              <a:off x="5015660" y="299633"/>
              <a:ext cx="141110" cy="279946"/>
            </a:xfrm>
            <a:custGeom>
              <a:avLst/>
              <a:gdLst>
                <a:gd name="T0" fmla="*/ 3804 w 3833"/>
                <a:gd name="T1" fmla="*/ 6837 h 7602"/>
                <a:gd name="T2" fmla="*/ 3804 w 3833"/>
                <a:gd name="T3" fmla="*/ 6837 h 7602"/>
                <a:gd name="T4" fmla="*/ 2872 w 3833"/>
                <a:gd name="T5" fmla="*/ 4375 h 7602"/>
                <a:gd name="T6" fmla="*/ 3776 w 3833"/>
                <a:gd name="T7" fmla="*/ 2952 h 7602"/>
                <a:gd name="T8" fmla="*/ 3776 w 3833"/>
                <a:gd name="T9" fmla="*/ 1514 h 7602"/>
                <a:gd name="T10" fmla="*/ 2314 w 3833"/>
                <a:gd name="T11" fmla="*/ 0 h 7602"/>
                <a:gd name="T12" fmla="*/ 410 w 3833"/>
                <a:gd name="T13" fmla="*/ 0 h 7602"/>
                <a:gd name="T14" fmla="*/ 0 w 3833"/>
                <a:gd name="T15" fmla="*/ 427 h 7602"/>
                <a:gd name="T16" fmla="*/ 0 w 3833"/>
                <a:gd name="T17" fmla="*/ 6992 h 7602"/>
                <a:gd name="T18" fmla="*/ 410 w 3833"/>
                <a:gd name="T19" fmla="*/ 7415 h 7602"/>
                <a:gd name="T20" fmla="*/ 824 w 3833"/>
                <a:gd name="T21" fmla="*/ 6992 h 7602"/>
                <a:gd name="T22" fmla="*/ 824 w 3833"/>
                <a:gd name="T23" fmla="*/ 4474 h 7602"/>
                <a:gd name="T24" fmla="*/ 2023 w 3833"/>
                <a:gd name="T25" fmla="*/ 4474 h 7602"/>
                <a:gd name="T26" fmla="*/ 3019 w 3833"/>
                <a:gd name="T27" fmla="*/ 7140 h 7602"/>
                <a:gd name="T28" fmla="*/ 3832 w 3833"/>
                <a:gd name="T29" fmla="*/ 7012 h 7602"/>
                <a:gd name="T30" fmla="*/ 3832 w 3833"/>
                <a:gd name="T31" fmla="*/ 6984 h 7602"/>
                <a:gd name="T32" fmla="*/ 3804 w 3833"/>
                <a:gd name="T33" fmla="*/ 6837 h 7602"/>
                <a:gd name="T34" fmla="*/ 2314 w 3833"/>
                <a:gd name="T35" fmla="*/ 3614 h 7602"/>
                <a:gd name="T36" fmla="*/ 2314 w 3833"/>
                <a:gd name="T37" fmla="*/ 3614 h 7602"/>
                <a:gd name="T38" fmla="*/ 824 w 3833"/>
                <a:gd name="T39" fmla="*/ 3614 h 7602"/>
                <a:gd name="T40" fmla="*/ 824 w 3833"/>
                <a:gd name="T41" fmla="*/ 853 h 7602"/>
                <a:gd name="T42" fmla="*/ 2314 w 3833"/>
                <a:gd name="T43" fmla="*/ 853 h 7602"/>
                <a:gd name="T44" fmla="*/ 2948 w 3833"/>
                <a:gd name="T45" fmla="*/ 1514 h 7602"/>
                <a:gd name="T46" fmla="*/ 2948 w 3833"/>
                <a:gd name="T47" fmla="*/ 2952 h 7602"/>
                <a:gd name="T48" fmla="*/ 2314 w 3833"/>
                <a:gd name="T49" fmla="*/ 3614 h 7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33" h="7602" extrusionOk="0">
                  <a:moveTo>
                    <a:pt x="3804" y="6837"/>
                  </a:moveTo>
                  <a:lnTo>
                    <a:pt x="3804" y="6837"/>
                  </a:lnTo>
                  <a:cubicBezTo>
                    <a:pt x="2872" y="4375"/>
                    <a:pt x="2872" y="4375"/>
                    <a:pt x="2872" y="4375"/>
                  </a:cubicBezTo>
                  <a:cubicBezTo>
                    <a:pt x="3589" y="4104"/>
                    <a:pt x="3776" y="3371"/>
                    <a:pt x="3776" y="2952"/>
                  </a:cubicBezTo>
                  <a:cubicBezTo>
                    <a:pt x="3776" y="1514"/>
                    <a:pt x="3776" y="1514"/>
                    <a:pt x="3776" y="1514"/>
                  </a:cubicBezTo>
                  <a:cubicBezTo>
                    <a:pt x="3776" y="303"/>
                    <a:pt x="2792" y="0"/>
                    <a:pt x="2314" y="0"/>
                  </a:cubicBezTo>
                  <a:cubicBezTo>
                    <a:pt x="410" y="0"/>
                    <a:pt x="410" y="0"/>
                    <a:pt x="410" y="0"/>
                  </a:cubicBezTo>
                  <a:cubicBezTo>
                    <a:pt x="175" y="0"/>
                    <a:pt x="0" y="191"/>
                    <a:pt x="0" y="427"/>
                  </a:cubicBezTo>
                  <a:cubicBezTo>
                    <a:pt x="0" y="6992"/>
                    <a:pt x="0" y="6992"/>
                    <a:pt x="0" y="6992"/>
                  </a:cubicBezTo>
                  <a:cubicBezTo>
                    <a:pt x="0" y="7223"/>
                    <a:pt x="175" y="7415"/>
                    <a:pt x="410" y="7415"/>
                  </a:cubicBezTo>
                  <a:cubicBezTo>
                    <a:pt x="633" y="7415"/>
                    <a:pt x="824" y="7223"/>
                    <a:pt x="824" y="6992"/>
                  </a:cubicBezTo>
                  <a:cubicBezTo>
                    <a:pt x="824" y="4474"/>
                    <a:pt x="824" y="4474"/>
                    <a:pt x="824" y="4474"/>
                  </a:cubicBezTo>
                  <a:cubicBezTo>
                    <a:pt x="2023" y="4474"/>
                    <a:pt x="2023" y="4474"/>
                    <a:pt x="2023" y="4474"/>
                  </a:cubicBezTo>
                  <a:cubicBezTo>
                    <a:pt x="3019" y="7140"/>
                    <a:pt x="3019" y="7140"/>
                    <a:pt x="3019" y="7140"/>
                  </a:cubicBezTo>
                  <a:cubicBezTo>
                    <a:pt x="3198" y="7601"/>
                    <a:pt x="3816" y="7423"/>
                    <a:pt x="3832" y="7012"/>
                  </a:cubicBezTo>
                  <a:cubicBezTo>
                    <a:pt x="3832" y="6984"/>
                    <a:pt x="3832" y="6984"/>
                    <a:pt x="3832" y="6984"/>
                  </a:cubicBezTo>
                  <a:cubicBezTo>
                    <a:pt x="3832" y="6936"/>
                    <a:pt x="3820" y="6889"/>
                    <a:pt x="3804" y="6837"/>
                  </a:cubicBezTo>
                  <a:close/>
                  <a:moveTo>
                    <a:pt x="2314" y="3614"/>
                  </a:moveTo>
                  <a:lnTo>
                    <a:pt x="2314" y="3614"/>
                  </a:lnTo>
                  <a:cubicBezTo>
                    <a:pt x="824" y="3614"/>
                    <a:pt x="824" y="3614"/>
                    <a:pt x="824" y="3614"/>
                  </a:cubicBezTo>
                  <a:cubicBezTo>
                    <a:pt x="824" y="853"/>
                    <a:pt x="824" y="853"/>
                    <a:pt x="824" y="853"/>
                  </a:cubicBezTo>
                  <a:cubicBezTo>
                    <a:pt x="2314" y="853"/>
                    <a:pt x="2314" y="853"/>
                    <a:pt x="2314" y="853"/>
                  </a:cubicBezTo>
                  <a:cubicBezTo>
                    <a:pt x="2378" y="853"/>
                    <a:pt x="2948" y="873"/>
                    <a:pt x="2948" y="1514"/>
                  </a:cubicBezTo>
                  <a:cubicBezTo>
                    <a:pt x="2948" y="2952"/>
                    <a:pt x="2948" y="2952"/>
                    <a:pt x="2948" y="2952"/>
                  </a:cubicBezTo>
                  <a:cubicBezTo>
                    <a:pt x="2948" y="3024"/>
                    <a:pt x="2928" y="3614"/>
                    <a:pt x="2314" y="36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15" name="Freeform 3"/>
            <p:cNvSpPr>
              <a:spLocks noChangeArrowheads="1"/>
            </p:cNvSpPr>
            <p:nvPr/>
          </p:nvSpPr>
          <p:spPr bwMode="auto">
            <a:xfrm>
              <a:off x="4944050" y="298983"/>
              <a:ext cx="31014" cy="273774"/>
            </a:xfrm>
            <a:custGeom>
              <a:avLst/>
              <a:gdLst>
                <a:gd name="T0" fmla="*/ 841 w 842"/>
                <a:gd name="T1" fmla="*/ 459 h 7436"/>
                <a:gd name="T2" fmla="*/ 841 w 842"/>
                <a:gd name="T3" fmla="*/ 459 h 7436"/>
                <a:gd name="T4" fmla="*/ 415 w 842"/>
                <a:gd name="T5" fmla="*/ 0 h 7436"/>
                <a:gd name="T6" fmla="*/ 0 w 842"/>
                <a:gd name="T7" fmla="*/ 459 h 7436"/>
                <a:gd name="T8" fmla="*/ 0 w 842"/>
                <a:gd name="T9" fmla="*/ 6976 h 7436"/>
                <a:gd name="T10" fmla="*/ 427 w 842"/>
                <a:gd name="T11" fmla="*/ 7435 h 7436"/>
                <a:gd name="T12" fmla="*/ 841 w 842"/>
                <a:gd name="T13" fmla="*/ 6976 h 7436"/>
                <a:gd name="T14" fmla="*/ 841 w 842"/>
                <a:gd name="T15" fmla="*/ 459 h 7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2" h="7436" extrusionOk="0">
                  <a:moveTo>
                    <a:pt x="841" y="459"/>
                  </a:moveTo>
                  <a:lnTo>
                    <a:pt x="841" y="459"/>
                  </a:lnTo>
                  <a:cubicBezTo>
                    <a:pt x="841" y="199"/>
                    <a:pt x="650" y="0"/>
                    <a:pt x="415" y="0"/>
                  </a:cubicBezTo>
                  <a:cubicBezTo>
                    <a:pt x="180" y="0"/>
                    <a:pt x="0" y="199"/>
                    <a:pt x="0" y="459"/>
                  </a:cubicBezTo>
                  <a:cubicBezTo>
                    <a:pt x="0" y="6976"/>
                    <a:pt x="0" y="6976"/>
                    <a:pt x="0" y="6976"/>
                  </a:cubicBezTo>
                  <a:cubicBezTo>
                    <a:pt x="0" y="7231"/>
                    <a:pt x="192" y="7435"/>
                    <a:pt x="427" y="7435"/>
                  </a:cubicBezTo>
                  <a:cubicBezTo>
                    <a:pt x="662" y="7435"/>
                    <a:pt x="841" y="7231"/>
                    <a:pt x="841" y="6976"/>
                  </a:cubicBezTo>
                  <a:cubicBezTo>
                    <a:pt x="841" y="459"/>
                    <a:pt x="841" y="459"/>
                    <a:pt x="841" y="45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16" name="Freeform 4"/>
            <p:cNvSpPr>
              <a:spLocks noChangeArrowheads="1"/>
            </p:cNvSpPr>
            <p:nvPr/>
          </p:nvSpPr>
          <p:spPr bwMode="auto">
            <a:xfrm>
              <a:off x="4756174" y="298497"/>
              <a:ext cx="157348" cy="275560"/>
            </a:xfrm>
            <a:custGeom>
              <a:avLst/>
              <a:gdLst>
                <a:gd name="T0" fmla="*/ 4210 w 4271"/>
                <a:gd name="T1" fmla="*/ 6861 h 7483"/>
                <a:gd name="T2" fmla="*/ 4210 w 4271"/>
                <a:gd name="T3" fmla="*/ 6861 h 7483"/>
                <a:gd name="T4" fmla="*/ 2625 w 4271"/>
                <a:gd name="T5" fmla="*/ 351 h 7483"/>
                <a:gd name="T6" fmla="*/ 2219 w 4271"/>
                <a:gd name="T7" fmla="*/ 4 h 7483"/>
                <a:gd name="T8" fmla="*/ 2060 w 4271"/>
                <a:gd name="T9" fmla="*/ 12 h 7483"/>
                <a:gd name="T10" fmla="*/ 1769 w 4271"/>
                <a:gd name="T11" fmla="*/ 614 h 7483"/>
                <a:gd name="T12" fmla="*/ 2733 w 4271"/>
                <a:gd name="T13" fmla="*/ 4590 h 7483"/>
                <a:gd name="T14" fmla="*/ 502 w 4271"/>
                <a:gd name="T15" fmla="*/ 4586 h 7483"/>
                <a:gd name="T16" fmla="*/ 0 w 4271"/>
                <a:gd name="T17" fmla="*/ 5056 h 7483"/>
                <a:gd name="T18" fmla="*/ 502 w 4271"/>
                <a:gd name="T19" fmla="*/ 5510 h 7483"/>
                <a:gd name="T20" fmla="*/ 2960 w 4271"/>
                <a:gd name="T21" fmla="*/ 5506 h 7483"/>
                <a:gd name="T22" fmla="*/ 3345 w 4271"/>
                <a:gd name="T23" fmla="*/ 7100 h 7483"/>
                <a:gd name="T24" fmla="*/ 3887 w 4271"/>
                <a:gd name="T25" fmla="*/ 7419 h 7483"/>
                <a:gd name="T26" fmla="*/ 4210 w 4271"/>
                <a:gd name="T27" fmla="*/ 6861 h 7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71" h="7483" extrusionOk="0">
                  <a:moveTo>
                    <a:pt x="4210" y="6861"/>
                  </a:moveTo>
                  <a:lnTo>
                    <a:pt x="4210" y="6861"/>
                  </a:lnTo>
                  <a:cubicBezTo>
                    <a:pt x="2625" y="351"/>
                    <a:pt x="2625" y="351"/>
                    <a:pt x="2625" y="351"/>
                  </a:cubicBezTo>
                  <a:cubicBezTo>
                    <a:pt x="2570" y="160"/>
                    <a:pt x="2406" y="16"/>
                    <a:pt x="2219" y="4"/>
                  </a:cubicBezTo>
                  <a:cubicBezTo>
                    <a:pt x="2163" y="0"/>
                    <a:pt x="2112" y="0"/>
                    <a:pt x="2060" y="12"/>
                  </a:cubicBezTo>
                  <a:cubicBezTo>
                    <a:pt x="1809" y="76"/>
                    <a:pt x="1701" y="339"/>
                    <a:pt x="1769" y="614"/>
                  </a:cubicBezTo>
                  <a:cubicBezTo>
                    <a:pt x="2733" y="4590"/>
                    <a:pt x="2733" y="4590"/>
                    <a:pt x="2733" y="4590"/>
                  </a:cubicBezTo>
                  <a:cubicBezTo>
                    <a:pt x="502" y="4586"/>
                    <a:pt x="502" y="4586"/>
                    <a:pt x="502" y="4586"/>
                  </a:cubicBezTo>
                  <a:cubicBezTo>
                    <a:pt x="219" y="4586"/>
                    <a:pt x="0" y="4797"/>
                    <a:pt x="0" y="5056"/>
                  </a:cubicBezTo>
                  <a:cubicBezTo>
                    <a:pt x="0" y="5311"/>
                    <a:pt x="219" y="5510"/>
                    <a:pt x="502" y="5510"/>
                  </a:cubicBezTo>
                  <a:cubicBezTo>
                    <a:pt x="2960" y="5506"/>
                    <a:pt x="2960" y="5506"/>
                    <a:pt x="2960" y="5506"/>
                  </a:cubicBezTo>
                  <a:cubicBezTo>
                    <a:pt x="3080" y="6004"/>
                    <a:pt x="3234" y="6690"/>
                    <a:pt x="3345" y="7100"/>
                  </a:cubicBezTo>
                  <a:cubicBezTo>
                    <a:pt x="3413" y="7359"/>
                    <a:pt x="3632" y="7482"/>
                    <a:pt x="3887" y="7419"/>
                  </a:cubicBezTo>
                  <a:cubicBezTo>
                    <a:pt x="4122" y="7363"/>
                    <a:pt x="4270" y="7108"/>
                    <a:pt x="4210" y="68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17" name="Freeform 5"/>
            <p:cNvSpPr>
              <a:spLocks noChangeArrowheads="1"/>
            </p:cNvSpPr>
            <p:nvPr/>
          </p:nvSpPr>
          <p:spPr bwMode="auto">
            <a:xfrm>
              <a:off x="4920506" y="191811"/>
              <a:ext cx="77617" cy="77779"/>
            </a:xfrm>
            <a:custGeom>
              <a:avLst/>
              <a:gdLst>
                <a:gd name="T0" fmla="*/ 2107 w 2108"/>
                <a:gd name="T1" fmla="*/ 1056 h 2113"/>
                <a:gd name="T2" fmla="*/ 2107 w 2108"/>
                <a:gd name="T3" fmla="*/ 1056 h 2113"/>
                <a:gd name="T4" fmla="*/ 1056 w 2108"/>
                <a:gd name="T5" fmla="*/ 2112 h 2113"/>
                <a:gd name="T6" fmla="*/ 0 w 2108"/>
                <a:gd name="T7" fmla="*/ 1056 h 2113"/>
                <a:gd name="T8" fmla="*/ 1056 w 2108"/>
                <a:gd name="T9" fmla="*/ 0 h 2113"/>
                <a:gd name="T10" fmla="*/ 2107 w 2108"/>
                <a:gd name="T11" fmla="*/ 1056 h 2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08" h="2113" extrusionOk="0">
                  <a:moveTo>
                    <a:pt x="2107" y="1056"/>
                  </a:moveTo>
                  <a:lnTo>
                    <a:pt x="2107" y="1056"/>
                  </a:lnTo>
                  <a:cubicBezTo>
                    <a:pt x="2107" y="1637"/>
                    <a:pt x="1637" y="2112"/>
                    <a:pt x="1056" y="2112"/>
                  </a:cubicBezTo>
                  <a:cubicBezTo>
                    <a:pt x="474" y="2112"/>
                    <a:pt x="0" y="1637"/>
                    <a:pt x="0" y="1056"/>
                  </a:cubicBezTo>
                  <a:cubicBezTo>
                    <a:pt x="0" y="474"/>
                    <a:pt x="474" y="0"/>
                    <a:pt x="1056" y="0"/>
                  </a:cubicBezTo>
                  <a:cubicBezTo>
                    <a:pt x="1637" y="0"/>
                    <a:pt x="2107" y="474"/>
                    <a:pt x="2107" y="1056"/>
                  </a:cubicBez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18" name="Freeform 6"/>
            <p:cNvSpPr>
              <a:spLocks noChangeArrowheads="1"/>
            </p:cNvSpPr>
            <p:nvPr/>
          </p:nvSpPr>
          <p:spPr bwMode="auto">
            <a:xfrm>
              <a:off x="4856364" y="647778"/>
              <a:ext cx="163" cy="163"/>
            </a:xfrm>
            <a:custGeom>
              <a:avLst/>
              <a:gdLst>
                <a:gd name="T0" fmla="*/ 4 w 5"/>
                <a:gd name="T1" fmla="*/ 0 h 5"/>
                <a:gd name="T2" fmla="*/ 4 w 5"/>
                <a:gd name="T3" fmla="*/ 0 h 5"/>
                <a:gd name="T4" fmla="*/ 0 w 5"/>
                <a:gd name="T5" fmla="*/ 0 h 5"/>
                <a:gd name="T6" fmla="*/ 0 w 5"/>
                <a:gd name="T7" fmla="*/ 4 h 5"/>
                <a:gd name="T8" fmla="*/ 4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 extrusionOk="0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cubicBezTo>
                    <a:pt x="0" y="4"/>
                    <a:pt x="0" y="4"/>
                    <a:pt x="0" y="4"/>
                  </a:cubicBezTo>
                  <a:lnTo>
                    <a:pt x="4" y="0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19" name="Freeform 7"/>
            <p:cNvSpPr>
              <a:spLocks noChangeArrowheads="1"/>
            </p:cNvSpPr>
            <p:nvPr/>
          </p:nvSpPr>
          <p:spPr bwMode="auto">
            <a:xfrm>
              <a:off x="4706974" y="211623"/>
              <a:ext cx="198592" cy="445899"/>
            </a:xfrm>
            <a:custGeom>
              <a:avLst/>
              <a:gdLst>
                <a:gd name="T0" fmla="*/ 5390 w 5391"/>
                <a:gd name="T1" fmla="*/ 0 h 12107"/>
                <a:gd name="T2" fmla="*/ 5390 w 5391"/>
                <a:gd name="T3" fmla="*/ 0 h 12107"/>
                <a:gd name="T4" fmla="*/ 1917 w 5391"/>
                <a:gd name="T5" fmla="*/ 1809 h 12107"/>
                <a:gd name="T6" fmla="*/ 0 w 5391"/>
                <a:gd name="T7" fmla="*/ 6362 h 12107"/>
                <a:gd name="T8" fmla="*/ 1857 w 5391"/>
                <a:gd name="T9" fmla="*/ 10887 h 12107"/>
                <a:gd name="T10" fmla="*/ 2574 w 5391"/>
                <a:gd name="T11" fmla="*/ 11517 h 12107"/>
                <a:gd name="T12" fmla="*/ 3379 w 5391"/>
                <a:gd name="T13" fmla="*/ 12031 h 12107"/>
                <a:gd name="T14" fmla="*/ 3733 w 5391"/>
                <a:gd name="T15" fmla="*/ 12071 h 12107"/>
                <a:gd name="T16" fmla="*/ 4008 w 5391"/>
                <a:gd name="T17" fmla="*/ 11843 h 12107"/>
                <a:gd name="T18" fmla="*/ 4064 w 5391"/>
                <a:gd name="T19" fmla="*/ 11624 h 12107"/>
                <a:gd name="T20" fmla="*/ 3825 w 5391"/>
                <a:gd name="T21" fmla="*/ 11214 h 12107"/>
                <a:gd name="T22" fmla="*/ 3136 w 5391"/>
                <a:gd name="T23" fmla="*/ 10768 h 12107"/>
                <a:gd name="T24" fmla="*/ 2522 w 5391"/>
                <a:gd name="T25" fmla="*/ 10234 h 12107"/>
                <a:gd name="T26" fmla="*/ 937 w 5391"/>
                <a:gd name="T27" fmla="*/ 6362 h 12107"/>
                <a:gd name="T28" fmla="*/ 2574 w 5391"/>
                <a:gd name="T29" fmla="*/ 2470 h 12107"/>
                <a:gd name="T30" fmla="*/ 5358 w 5391"/>
                <a:gd name="T31" fmla="*/ 956 h 12107"/>
                <a:gd name="T32" fmla="*/ 5298 w 5391"/>
                <a:gd name="T33" fmla="*/ 530 h 12107"/>
                <a:gd name="T34" fmla="*/ 5390 w 5391"/>
                <a:gd name="T35" fmla="*/ 0 h 12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91" h="12107" extrusionOk="0">
                  <a:moveTo>
                    <a:pt x="5390" y="0"/>
                  </a:moveTo>
                  <a:lnTo>
                    <a:pt x="5390" y="0"/>
                  </a:lnTo>
                  <a:cubicBezTo>
                    <a:pt x="4092" y="227"/>
                    <a:pt x="2869" y="860"/>
                    <a:pt x="1917" y="1809"/>
                  </a:cubicBezTo>
                  <a:cubicBezTo>
                    <a:pt x="682" y="3036"/>
                    <a:pt x="0" y="4653"/>
                    <a:pt x="0" y="6362"/>
                  </a:cubicBezTo>
                  <a:cubicBezTo>
                    <a:pt x="0" y="8064"/>
                    <a:pt x="662" y="9673"/>
                    <a:pt x="1857" y="10887"/>
                  </a:cubicBezTo>
                  <a:cubicBezTo>
                    <a:pt x="2084" y="11114"/>
                    <a:pt x="2327" y="11325"/>
                    <a:pt x="2574" y="11517"/>
                  </a:cubicBezTo>
                  <a:cubicBezTo>
                    <a:pt x="2833" y="11708"/>
                    <a:pt x="3104" y="11883"/>
                    <a:pt x="3379" y="12031"/>
                  </a:cubicBezTo>
                  <a:cubicBezTo>
                    <a:pt x="3490" y="12090"/>
                    <a:pt x="3614" y="12106"/>
                    <a:pt x="3733" y="12071"/>
                  </a:cubicBezTo>
                  <a:cubicBezTo>
                    <a:pt x="3853" y="12035"/>
                    <a:pt x="3948" y="11955"/>
                    <a:pt x="4008" y="11843"/>
                  </a:cubicBezTo>
                  <a:cubicBezTo>
                    <a:pt x="4048" y="11776"/>
                    <a:pt x="4064" y="11700"/>
                    <a:pt x="4064" y="11624"/>
                  </a:cubicBezTo>
                  <a:cubicBezTo>
                    <a:pt x="4064" y="11461"/>
                    <a:pt x="3980" y="11301"/>
                    <a:pt x="3825" y="11214"/>
                  </a:cubicBezTo>
                  <a:cubicBezTo>
                    <a:pt x="3578" y="11078"/>
                    <a:pt x="3347" y="10931"/>
                    <a:pt x="3136" y="10768"/>
                  </a:cubicBezTo>
                  <a:cubicBezTo>
                    <a:pt x="2917" y="10604"/>
                    <a:pt x="2709" y="10425"/>
                    <a:pt x="2522" y="10234"/>
                  </a:cubicBezTo>
                  <a:cubicBezTo>
                    <a:pt x="1498" y="9195"/>
                    <a:pt x="937" y="7821"/>
                    <a:pt x="937" y="6362"/>
                  </a:cubicBezTo>
                  <a:cubicBezTo>
                    <a:pt x="937" y="4904"/>
                    <a:pt x="1518" y="3522"/>
                    <a:pt x="2574" y="2470"/>
                  </a:cubicBezTo>
                  <a:cubicBezTo>
                    <a:pt x="3343" y="1705"/>
                    <a:pt x="4323" y="1175"/>
                    <a:pt x="5358" y="956"/>
                  </a:cubicBezTo>
                  <a:cubicBezTo>
                    <a:pt x="5318" y="821"/>
                    <a:pt x="5298" y="677"/>
                    <a:pt x="5298" y="530"/>
                  </a:cubicBezTo>
                  <a:cubicBezTo>
                    <a:pt x="5298" y="342"/>
                    <a:pt x="5330" y="167"/>
                    <a:pt x="5390" y="0"/>
                  </a:cubicBez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0" name="Freeform 8"/>
            <p:cNvSpPr>
              <a:spLocks noChangeArrowheads="1"/>
            </p:cNvSpPr>
            <p:nvPr/>
          </p:nvSpPr>
          <p:spPr bwMode="auto">
            <a:xfrm>
              <a:off x="5097827" y="261473"/>
              <a:ext cx="163" cy="163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0 w 5"/>
                <a:gd name="T5" fmla="*/ 0 h 1"/>
                <a:gd name="T6" fmla="*/ 4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4" y="0"/>
                    <a:pt x="4" y="0"/>
                    <a:pt x="4" y="0"/>
                  </a:cubicBezTo>
                  <a:lnTo>
                    <a:pt x="0" y="0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1" name="Freeform 9"/>
            <p:cNvSpPr>
              <a:spLocks noChangeArrowheads="1"/>
            </p:cNvSpPr>
            <p:nvPr/>
          </p:nvSpPr>
          <p:spPr bwMode="auto">
            <a:xfrm>
              <a:off x="5012736" y="217144"/>
              <a:ext cx="90284" cy="74857"/>
            </a:xfrm>
            <a:custGeom>
              <a:avLst/>
              <a:gdLst>
                <a:gd name="T0" fmla="*/ 2450 w 2451"/>
                <a:gd name="T1" fmla="*/ 1538 h 2033"/>
                <a:gd name="T2" fmla="*/ 2450 w 2451"/>
                <a:gd name="T3" fmla="*/ 1538 h 2033"/>
                <a:gd name="T4" fmla="*/ 2290 w 2451"/>
                <a:gd name="T5" fmla="*/ 1207 h 2033"/>
                <a:gd name="T6" fmla="*/ 402 w 2451"/>
                <a:gd name="T7" fmla="*/ 104 h 2033"/>
                <a:gd name="T8" fmla="*/ 64 w 2451"/>
                <a:gd name="T9" fmla="*/ 0 h 2033"/>
                <a:gd name="T10" fmla="*/ 111 w 2451"/>
                <a:gd name="T11" fmla="*/ 383 h 2033"/>
                <a:gd name="T12" fmla="*/ 0 w 2451"/>
                <a:gd name="T13" fmla="*/ 952 h 2033"/>
                <a:gd name="T14" fmla="*/ 103 w 2451"/>
                <a:gd name="T15" fmla="*/ 988 h 2033"/>
                <a:gd name="T16" fmla="*/ 1673 w 2451"/>
                <a:gd name="T17" fmla="*/ 1909 h 2033"/>
                <a:gd name="T18" fmla="*/ 2012 w 2451"/>
                <a:gd name="T19" fmla="*/ 2024 h 2033"/>
                <a:gd name="T20" fmla="*/ 2334 w 2451"/>
                <a:gd name="T21" fmla="*/ 1865 h 2033"/>
                <a:gd name="T22" fmla="*/ 2450 w 2451"/>
                <a:gd name="T23" fmla="*/ 1578 h 2033"/>
                <a:gd name="T24" fmla="*/ 2450 w 2451"/>
                <a:gd name="T25" fmla="*/ 1570 h 2033"/>
                <a:gd name="T26" fmla="*/ 2450 w 2451"/>
                <a:gd name="T27" fmla="*/ 1542 h 2033"/>
                <a:gd name="T28" fmla="*/ 2450 w 2451"/>
                <a:gd name="T29" fmla="*/ 1538 h 2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51" h="2033" extrusionOk="0">
                  <a:moveTo>
                    <a:pt x="2450" y="1538"/>
                  </a:moveTo>
                  <a:lnTo>
                    <a:pt x="2450" y="1538"/>
                  </a:lnTo>
                  <a:cubicBezTo>
                    <a:pt x="2446" y="1411"/>
                    <a:pt x="2386" y="1291"/>
                    <a:pt x="2290" y="1207"/>
                  </a:cubicBezTo>
                  <a:cubicBezTo>
                    <a:pt x="1721" y="705"/>
                    <a:pt x="1103" y="343"/>
                    <a:pt x="402" y="104"/>
                  </a:cubicBezTo>
                  <a:cubicBezTo>
                    <a:pt x="295" y="68"/>
                    <a:pt x="179" y="32"/>
                    <a:pt x="64" y="0"/>
                  </a:cubicBezTo>
                  <a:cubicBezTo>
                    <a:pt x="95" y="120"/>
                    <a:pt x="111" y="251"/>
                    <a:pt x="111" y="383"/>
                  </a:cubicBezTo>
                  <a:cubicBezTo>
                    <a:pt x="111" y="582"/>
                    <a:pt x="71" y="777"/>
                    <a:pt x="0" y="952"/>
                  </a:cubicBezTo>
                  <a:cubicBezTo>
                    <a:pt x="36" y="964"/>
                    <a:pt x="68" y="976"/>
                    <a:pt x="103" y="988"/>
                  </a:cubicBezTo>
                  <a:cubicBezTo>
                    <a:pt x="681" y="1184"/>
                    <a:pt x="1195" y="1486"/>
                    <a:pt x="1673" y="1909"/>
                  </a:cubicBezTo>
                  <a:cubicBezTo>
                    <a:pt x="1769" y="1992"/>
                    <a:pt x="1888" y="2032"/>
                    <a:pt x="2012" y="2024"/>
                  </a:cubicBezTo>
                  <a:cubicBezTo>
                    <a:pt x="2135" y="2016"/>
                    <a:pt x="2251" y="1960"/>
                    <a:pt x="2334" y="1865"/>
                  </a:cubicBezTo>
                  <a:cubicBezTo>
                    <a:pt x="2402" y="1789"/>
                    <a:pt x="2446" y="1685"/>
                    <a:pt x="2450" y="1578"/>
                  </a:cubicBezTo>
                  <a:cubicBezTo>
                    <a:pt x="2450" y="1570"/>
                    <a:pt x="2450" y="1570"/>
                    <a:pt x="2450" y="1570"/>
                  </a:cubicBezTo>
                  <a:cubicBezTo>
                    <a:pt x="2450" y="1542"/>
                    <a:pt x="2450" y="1542"/>
                    <a:pt x="2450" y="1542"/>
                  </a:cubicBezTo>
                  <a:lnTo>
                    <a:pt x="2450" y="1538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</p:grpSp>
      <p:grpSp>
        <p:nvGrpSpPr>
          <p:cNvPr id="22" name="Gruppierung 21"/>
          <p:cNvGrpSpPr/>
          <p:nvPr userDrawn="1"/>
        </p:nvGrpSpPr>
        <p:grpSpPr bwMode="auto">
          <a:xfrm>
            <a:off x="7871528" y="234683"/>
            <a:ext cx="978147" cy="372569"/>
            <a:chOff x="5408462" y="269430"/>
            <a:chExt cx="978147" cy="310474"/>
          </a:xfrm>
        </p:grpSpPr>
        <p:sp>
          <p:nvSpPr>
            <p:cNvPr id="23" name="Freeform 10"/>
            <p:cNvSpPr>
              <a:spLocks noChangeArrowheads="1"/>
            </p:cNvSpPr>
            <p:nvPr/>
          </p:nvSpPr>
          <p:spPr bwMode="auto">
            <a:xfrm>
              <a:off x="5408462" y="408845"/>
              <a:ext cx="293082" cy="169064"/>
            </a:xfrm>
            <a:custGeom>
              <a:avLst/>
              <a:gdLst>
                <a:gd name="T0" fmla="*/ 0 w 4531"/>
                <a:gd name="T1" fmla="*/ 120 h 2615"/>
                <a:gd name="T2" fmla="*/ 0 w 4531"/>
                <a:gd name="T3" fmla="*/ 120 h 2615"/>
                <a:gd name="T4" fmla="*/ 175 w 4531"/>
                <a:gd name="T5" fmla="*/ 0 h 2615"/>
                <a:gd name="T6" fmla="*/ 4418 w 4531"/>
                <a:gd name="T7" fmla="*/ 4 h 2615"/>
                <a:gd name="T8" fmla="*/ 4526 w 4531"/>
                <a:gd name="T9" fmla="*/ 84 h 2615"/>
                <a:gd name="T10" fmla="*/ 4530 w 4531"/>
                <a:gd name="T11" fmla="*/ 742 h 2615"/>
                <a:gd name="T12" fmla="*/ 2916 w 4531"/>
                <a:gd name="T13" fmla="*/ 742 h 2615"/>
                <a:gd name="T14" fmla="*/ 2845 w 4531"/>
                <a:gd name="T15" fmla="*/ 742 h 2615"/>
                <a:gd name="T16" fmla="*/ 2761 w 4531"/>
                <a:gd name="T17" fmla="*/ 371 h 2615"/>
                <a:gd name="T18" fmla="*/ 1725 w 4531"/>
                <a:gd name="T19" fmla="*/ 371 h 2615"/>
                <a:gd name="T20" fmla="*/ 1638 w 4531"/>
                <a:gd name="T21" fmla="*/ 455 h 2615"/>
                <a:gd name="T22" fmla="*/ 1638 w 4531"/>
                <a:gd name="T23" fmla="*/ 2200 h 2615"/>
                <a:gd name="T24" fmla="*/ 1881 w 4531"/>
                <a:gd name="T25" fmla="*/ 2279 h 2615"/>
                <a:gd name="T26" fmla="*/ 2733 w 4531"/>
                <a:gd name="T27" fmla="*/ 2275 h 2615"/>
                <a:gd name="T28" fmla="*/ 2809 w 4531"/>
                <a:gd name="T29" fmla="*/ 2200 h 2615"/>
                <a:gd name="T30" fmla="*/ 2805 w 4531"/>
                <a:gd name="T31" fmla="*/ 1578 h 2615"/>
                <a:gd name="T32" fmla="*/ 2462 w 4531"/>
                <a:gd name="T33" fmla="*/ 1471 h 2615"/>
                <a:gd name="T34" fmla="*/ 2243 w 4531"/>
                <a:gd name="T35" fmla="*/ 1471 h 2615"/>
                <a:gd name="T36" fmla="*/ 2243 w 4531"/>
                <a:gd name="T37" fmla="*/ 1156 h 2615"/>
                <a:gd name="T38" fmla="*/ 4530 w 4531"/>
                <a:gd name="T39" fmla="*/ 1156 h 2615"/>
                <a:gd name="T40" fmla="*/ 4526 w 4531"/>
                <a:gd name="T41" fmla="*/ 2443 h 2615"/>
                <a:gd name="T42" fmla="*/ 4418 w 4531"/>
                <a:gd name="T43" fmla="*/ 2586 h 2615"/>
                <a:gd name="T44" fmla="*/ 4319 w 4531"/>
                <a:gd name="T45" fmla="*/ 2614 h 2615"/>
                <a:gd name="T46" fmla="*/ 84 w 4531"/>
                <a:gd name="T47" fmla="*/ 2614 h 2615"/>
                <a:gd name="T48" fmla="*/ 4 w 4531"/>
                <a:gd name="T49" fmla="*/ 2506 h 2615"/>
                <a:gd name="T50" fmla="*/ 0 w 4531"/>
                <a:gd name="T51" fmla="*/ 2459 h 2615"/>
                <a:gd name="T52" fmla="*/ 0 w 4531"/>
                <a:gd name="T53" fmla="*/ 120 h 2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531" h="2615" extrusionOk="0">
                  <a:moveTo>
                    <a:pt x="0" y="120"/>
                  </a:moveTo>
                  <a:lnTo>
                    <a:pt x="0" y="120"/>
                  </a:lnTo>
                  <a:cubicBezTo>
                    <a:pt x="0" y="44"/>
                    <a:pt x="36" y="0"/>
                    <a:pt x="175" y="0"/>
                  </a:cubicBezTo>
                  <a:cubicBezTo>
                    <a:pt x="4418" y="4"/>
                    <a:pt x="4418" y="4"/>
                    <a:pt x="4418" y="4"/>
                  </a:cubicBezTo>
                  <a:cubicBezTo>
                    <a:pt x="4458" y="12"/>
                    <a:pt x="4514" y="40"/>
                    <a:pt x="4526" y="84"/>
                  </a:cubicBezTo>
                  <a:cubicBezTo>
                    <a:pt x="4526" y="303"/>
                    <a:pt x="4530" y="522"/>
                    <a:pt x="4530" y="742"/>
                  </a:cubicBezTo>
                  <a:cubicBezTo>
                    <a:pt x="2916" y="742"/>
                    <a:pt x="2916" y="742"/>
                    <a:pt x="2916" y="742"/>
                  </a:cubicBezTo>
                  <a:cubicBezTo>
                    <a:pt x="2845" y="742"/>
                    <a:pt x="2845" y="742"/>
                    <a:pt x="2845" y="742"/>
                  </a:cubicBezTo>
                  <a:cubicBezTo>
                    <a:pt x="2845" y="618"/>
                    <a:pt x="2881" y="371"/>
                    <a:pt x="2761" y="371"/>
                  </a:cubicBezTo>
                  <a:cubicBezTo>
                    <a:pt x="1725" y="371"/>
                    <a:pt x="1725" y="371"/>
                    <a:pt x="1725" y="371"/>
                  </a:cubicBezTo>
                  <a:cubicBezTo>
                    <a:pt x="1689" y="387"/>
                    <a:pt x="1654" y="419"/>
                    <a:pt x="1638" y="455"/>
                  </a:cubicBezTo>
                  <a:cubicBezTo>
                    <a:pt x="1638" y="1032"/>
                    <a:pt x="1638" y="1674"/>
                    <a:pt x="1638" y="2200"/>
                  </a:cubicBezTo>
                  <a:cubicBezTo>
                    <a:pt x="1681" y="2299"/>
                    <a:pt x="1789" y="2275"/>
                    <a:pt x="1881" y="2279"/>
                  </a:cubicBezTo>
                  <a:cubicBezTo>
                    <a:pt x="2733" y="2275"/>
                    <a:pt x="2733" y="2275"/>
                    <a:pt x="2733" y="2275"/>
                  </a:cubicBezTo>
                  <a:cubicBezTo>
                    <a:pt x="2765" y="2267"/>
                    <a:pt x="2805" y="2240"/>
                    <a:pt x="2809" y="2200"/>
                  </a:cubicBezTo>
                  <a:cubicBezTo>
                    <a:pt x="2805" y="1578"/>
                    <a:pt x="2805" y="1578"/>
                    <a:pt x="2805" y="1578"/>
                  </a:cubicBezTo>
                  <a:cubicBezTo>
                    <a:pt x="2761" y="1419"/>
                    <a:pt x="2590" y="1486"/>
                    <a:pt x="2462" y="1471"/>
                  </a:cubicBezTo>
                  <a:cubicBezTo>
                    <a:pt x="2243" y="1471"/>
                    <a:pt x="2243" y="1471"/>
                    <a:pt x="2243" y="1471"/>
                  </a:cubicBezTo>
                  <a:cubicBezTo>
                    <a:pt x="2243" y="1156"/>
                    <a:pt x="2243" y="1156"/>
                    <a:pt x="2243" y="1156"/>
                  </a:cubicBezTo>
                  <a:cubicBezTo>
                    <a:pt x="4530" y="1156"/>
                    <a:pt x="4530" y="1156"/>
                    <a:pt x="4530" y="1156"/>
                  </a:cubicBezTo>
                  <a:cubicBezTo>
                    <a:pt x="4526" y="2443"/>
                    <a:pt x="4526" y="2443"/>
                    <a:pt x="4526" y="2443"/>
                  </a:cubicBezTo>
                  <a:cubicBezTo>
                    <a:pt x="4506" y="2498"/>
                    <a:pt x="4474" y="2554"/>
                    <a:pt x="4418" y="2586"/>
                  </a:cubicBezTo>
                  <a:cubicBezTo>
                    <a:pt x="4319" y="2614"/>
                    <a:pt x="4319" y="2614"/>
                    <a:pt x="4319" y="2614"/>
                  </a:cubicBezTo>
                  <a:cubicBezTo>
                    <a:pt x="84" y="2614"/>
                    <a:pt x="84" y="2614"/>
                    <a:pt x="84" y="2614"/>
                  </a:cubicBezTo>
                  <a:cubicBezTo>
                    <a:pt x="36" y="2606"/>
                    <a:pt x="12" y="2550"/>
                    <a:pt x="4" y="2506"/>
                  </a:cubicBezTo>
                  <a:cubicBezTo>
                    <a:pt x="0" y="2459"/>
                    <a:pt x="0" y="2459"/>
                    <a:pt x="0" y="2459"/>
                  </a:cubicBezTo>
                  <a:lnTo>
                    <a:pt x="0" y="12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4" name="Freeform 11"/>
            <p:cNvSpPr>
              <a:spLocks noChangeArrowheads="1"/>
            </p:cNvSpPr>
            <p:nvPr/>
          </p:nvSpPr>
          <p:spPr bwMode="auto">
            <a:xfrm>
              <a:off x="5785639" y="409129"/>
              <a:ext cx="295362" cy="169347"/>
            </a:xfrm>
            <a:custGeom>
              <a:avLst/>
              <a:gdLst>
                <a:gd name="T0" fmla="*/ 3 w 4569"/>
                <a:gd name="T1" fmla="*/ 1877 h 2619"/>
                <a:gd name="T2" fmla="*/ 3 w 4569"/>
                <a:gd name="T3" fmla="*/ 1877 h 2619"/>
                <a:gd name="T4" fmla="*/ 1728 w 4569"/>
                <a:gd name="T5" fmla="*/ 1881 h 2619"/>
                <a:gd name="T6" fmla="*/ 1811 w 4569"/>
                <a:gd name="T7" fmla="*/ 2247 h 2619"/>
                <a:gd name="T8" fmla="*/ 2795 w 4569"/>
                <a:gd name="T9" fmla="*/ 2243 h 2619"/>
                <a:gd name="T10" fmla="*/ 2879 w 4569"/>
                <a:gd name="T11" fmla="*/ 2144 h 2619"/>
                <a:gd name="T12" fmla="*/ 2879 w 4569"/>
                <a:gd name="T13" fmla="*/ 1570 h 2619"/>
                <a:gd name="T14" fmla="*/ 2787 w 4569"/>
                <a:gd name="T15" fmla="*/ 1487 h 2619"/>
                <a:gd name="T16" fmla="*/ 123 w 4569"/>
                <a:gd name="T17" fmla="*/ 1482 h 2619"/>
                <a:gd name="T18" fmla="*/ 0 w 4569"/>
                <a:gd name="T19" fmla="*/ 1291 h 2619"/>
                <a:gd name="T20" fmla="*/ 3 w 4569"/>
                <a:gd name="T21" fmla="*/ 144 h 2619"/>
                <a:gd name="T22" fmla="*/ 326 w 4569"/>
                <a:gd name="T23" fmla="*/ 12 h 2619"/>
                <a:gd name="T24" fmla="*/ 4448 w 4569"/>
                <a:gd name="T25" fmla="*/ 12 h 2619"/>
                <a:gd name="T26" fmla="*/ 4568 w 4569"/>
                <a:gd name="T27" fmla="*/ 96 h 2619"/>
                <a:gd name="T28" fmla="*/ 4568 w 4569"/>
                <a:gd name="T29" fmla="*/ 702 h 2619"/>
                <a:gd name="T30" fmla="*/ 2895 w 4569"/>
                <a:gd name="T31" fmla="*/ 702 h 2619"/>
                <a:gd name="T32" fmla="*/ 2823 w 4569"/>
                <a:gd name="T33" fmla="*/ 367 h 2619"/>
                <a:gd name="T34" fmla="*/ 1755 w 4569"/>
                <a:gd name="T35" fmla="*/ 367 h 2619"/>
                <a:gd name="T36" fmla="*/ 1712 w 4569"/>
                <a:gd name="T37" fmla="*/ 411 h 2619"/>
                <a:gd name="T38" fmla="*/ 1712 w 4569"/>
                <a:gd name="T39" fmla="*/ 1104 h 2619"/>
                <a:gd name="T40" fmla="*/ 2086 w 4569"/>
                <a:gd name="T41" fmla="*/ 1192 h 2619"/>
                <a:gd name="T42" fmla="*/ 4413 w 4569"/>
                <a:gd name="T43" fmla="*/ 1192 h 2619"/>
                <a:gd name="T44" fmla="*/ 4568 w 4569"/>
                <a:gd name="T45" fmla="*/ 1279 h 2619"/>
                <a:gd name="T46" fmla="*/ 4568 w 4569"/>
                <a:gd name="T47" fmla="*/ 2447 h 2619"/>
                <a:gd name="T48" fmla="*/ 4468 w 4569"/>
                <a:gd name="T49" fmla="*/ 2618 h 2619"/>
                <a:gd name="T50" fmla="*/ 4138 w 4569"/>
                <a:gd name="T51" fmla="*/ 2618 h 2619"/>
                <a:gd name="T52" fmla="*/ 155 w 4569"/>
                <a:gd name="T53" fmla="*/ 2618 h 2619"/>
                <a:gd name="T54" fmla="*/ 0 w 4569"/>
                <a:gd name="T55" fmla="*/ 2451 h 2619"/>
                <a:gd name="T56" fmla="*/ 3 w 4569"/>
                <a:gd name="T57" fmla="*/ 1877 h 2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569" h="2619" extrusionOk="0">
                  <a:moveTo>
                    <a:pt x="3" y="1877"/>
                  </a:moveTo>
                  <a:lnTo>
                    <a:pt x="3" y="1877"/>
                  </a:lnTo>
                  <a:cubicBezTo>
                    <a:pt x="1728" y="1881"/>
                    <a:pt x="1728" y="1881"/>
                    <a:pt x="1728" y="1881"/>
                  </a:cubicBezTo>
                  <a:cubicBezTo>
                    <a:pt x="1728" y="2028"/>
                    <a:pt x="1697" y="2247"/>
                    <a:pt x="1811" y="2247"/>
                  </a:cubicBezTo>
                  <a:cubicBezTo>
                    <a:pt x="2138" y="2251"/>
                    <a:pt x="2476" y="2243"/>
                    <a:pt x="2795" y="2243"/>
                  </a:cubicBezTo>
                  <a:cubicBezTo>
                    <a:pt x="2879" y="2144"/>
                    <a:pt x="2879" y="2144"/>
                    <a:pt x="2879" y="2144"/>
                  </a:cubicBezTo>
                  <a:cubicBezTo>
                    <a:pt x="2879" y="1570"/>
                    <a:pt x="2879" y="1570"/>
                    <a:pt x="2879" y="1570"/>
                  </a:cubicBezTo>
                  <a:cubicBezTo>
                    <a:pt x="2879" y="1534"/>
                    <a:pt x="2867" y="1487"/>
                    <a:pt x="2787" y="1487"/>
                  </a:cubicBezTo>
                  <a:cubicBezTo>
                    <a:pt x="123" y="1482"/>
                    <a:pt x="123" y="1482"/>
                    <a:pt x="123" y="1482"/>
                  </a:cubicBezTo>
                  <a:cubicBezTo>
                    <a:pt x="27" y="1482"/>
                    <a:pt x="0" y="1375"/>
                    <a:pt x="0" y="1291"/>
                  </a:cubicBezTo>
                  <a:cubicBezTo>
                    <a:pt x="3" y="144"/>
                    <a:pt x="3" y="144"/>
                    <a:pt x="3" y="144"/>
                  </a:cubicBezTo>
                  <a:cubicBezTo>
                    <a:pt x="3" y="0"/>
                    <a:pt x="207" y="12"/>
                    <a:pt x="326" y="12"/>
                  </a:cubicBezTo>
                  <a:cubicBezTo>
                    <a:pt x="4448" y="12"/>
                    <a:pt x="4448" y="12"/>
                    <a:pt x="4448" y="12"/>
                  </a:cubicBezTo>
                  <a:cubicBezTo>
                    <a:pt x="4496" y="28"/>
                    <a:pt x="4560" y="36"/>
                    <a:pt x="4568" y="96"/>
                  </a:cubicBezTo>
                  <a:cubicBezTo>
                    <a:pt x="4568" y="702"/>
                    <a:pt x="4568" y="702"/>
                    <a:pt x="4568" y="702"/>
                  </a:cubicBezTo>
                  <a:cubicBezTo>
                    <a:pt x="2895" y="702"/>
                    <a:pt x="2895" y="702"/>
                    <a:pt x="2895" y="702"/>
                  </a:cubicBezTo>
                  <a:cubicBezTo>
                    <a:pt x="2895" y="590"/>
                    <a:pt x="2927" y="367"/>
                    <a:pt x="2823" y="367"/>
                  </a:cubicBezTo>
                  <a:cubicBezTo>
                    <a:pt x="2476" y="367"/>
                    <a:pt x="2106" y="367"/>
                    <a:pt x="1755" y="367"/>
                  </a:cubicBezTo>
                  <a:cubicBezTo>
                    <a:pt x="1712" y="411"/>
                    <a:pt x="1712" y="411"/>
                    <a:pt x="1712" y="411"/>
                  </a:cubicBezTo>
                  <a:cubicBezTo>
                    <a:pt x="1712" y="1104"/>
                    <a:pt x="1712" y="1104"/>
                    <a:pt x="1712" y="1104"/>
                  </a:cubicBezTo>
                  <a:cubicBezTo>
                    <a:pt x="1712" y="1224"/>
                    <a:pt x="1911" y="1192"/>
                    <a:pt x="2086" y="1192"/>
                  </a:cubicBezTo>
                  <a:cubicBezTo>
                    <a:pt x="4413" y="1192"/>
                    <a:pt x="4413" y="1192"/>
                    <a:pt x="4413" y="1192"/>
                  </a:cubicBezTo>
                  <a:cubicBezTo>
                    <a:pt x="4520" y="1192"/>
                    <a:pt x="4568" y="1208"/>
                    <a:pt x="4568" y="1279"/>
                  </a:cubicBezTo>
                  <a:cubicBezTo>
                    <a:pt x="4568" y="1678"/>
                    <a:pt x="4568" y="2088"/>
                    <a:pt x="4568" y="2447"/>
                  </a:cubicBezTo>
                  <a:cubicBezTo>
                    <a:pt x="4568" y="2514"/>
                    <a:pt x="4544" y="2602"/>
                    <a:pt x="4468" y="2618"/>
                  </a:cubicBezTo>
                  <a:cubicBezTo>
                    <a:pt x="4138" y="2618"/>
                    <a:pt x="4138" y="2618"/>
                    <a:pt x="4138" y="2618"/>
                  </a:cubicBezTo>
                  <a:cubicBezTo>
                    <a:pt x="155" y="2618"/>
                    <a:pt x="155" y="2618"/>
                    <a:pt x="155" y="2618"/>
                  </a:cubicBezTo>
                  <a:cubicBezTo>
                    <a:pt x="83" y="2606"/>
                    <a:pt x="0" y="2546"/>
                    <a:pt x="0" y="2451"/>
                  </a:cubicBezTo>
                  <a:cubicBezTo>
                    <a:pt x="0" y="2263"/>
                    <a:pt x="3" y="2096"/>
                    <a:pt x="3" y="187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5" name="Freeform 12"/>
            <p:cNvSpPr>
              <a:spLocks noChangeArrowheads="1"/>
            </p:cNvSpPr>
            <p:nvPr/>
          </p:nvSpPr>
          <p:spPr bwMode="auto">
            <a:xfrm>
              <a:off x="6149703" y="409129"/>
              <a:ext cx="109763" cy="170489"/>
            </a:xfrm>
            <a:custGeom>
              <a:avLst/>
              <a:gdLst>
                <a:gd name="T0" fmla="*/ 0 w 1698"/>
                <a:gd name="T1" fmla="*/ 2243 h 2639"/>
                <a:gd name="T2" fmla="*/ 0 w 1698"/>
                <a:gd name="T3" fmla="*/ 2243 h 2639"/>
                <a:gd name="T4" fmla="*/ 541 w 1698"/>
                <a:gd name="T5" fmla="*/ 2124 h 2639"/>
                <a:gd name="T6" fmla="*/ 553 w 1698"/>
                <a:gd name="T7" fmla="*/ 2020 h 2639"/>
                <a:gd name="T8" fmla="*/ 553 w 1698"/>
                <a:gd name="T9" fmla="*/ 566 h 2639"/>
                <a:gd name="T10" fmla="*/ 8 w 1698"/>
                <a:gd name="T11" fmla="*/ 415 h 2639"/>
                <a:gd name="T12" fmla="*/ 8 w 1698"/>
                <a:gd name="T13" fmla="*/ 0 h 2639"/>
                <a:gd name="T14" fmla="*/ 1697 w 1698"/>
                <a:gd name="T15" fmla="*/ 0 h 2639"/>
                <a:gd name="T16" fmla="*/ 1697 w 1698"/>
                <a:gd name="T17" fmla="*/ 2638 h 2639"/>
                <a:gd name="T18" fmla="*/ 0 w 1698"/>
                <a:gd name="T19" fmla="*/ 2638 h 2639"/>
                <a:gd name="T20" fmla="*/ 0 w 1698"/>
                <a:gd name="T21" fmla="*/ 2243 h 2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98" h="2639" extrusionOk="0">
                  <a:moveTo>
                    <a:pt x="0" y="2243"/>
                  </a:moveTo>
                  <a:lnTo>
                    <a:pt x="0" y="2243"/>
                  </a:lnTo>
                  <a:cubicBezTo>
                    <a:pt x="191" y="2227"/>
                    <a:pt x="450" y="2291"/>
                    <a:pt x="541" y="2124"/>
                  </a:cubicBezTo>
                  <a:cubicBezTo>
                    <a:pt x="553" y="2020"/>
                    <a:pt x="553" y="2020"/>
                    <a:pt x="553" y="2020"/>
                  </a:cubicBezTo>
                  <a:cubicBezTo>
                    <a:pt x="553" y="566"/>
                    <a:pt x="553" y="566"/>
                    <a:pt x="553" y="566"/>
                  </a:cubicBezTo>
                  <a:cubicBezTo>
                    <a:pt x="506" y="375"/>
                    <a:pt x="203" y="415"/>
                    <a:pt x="8" y="41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697" y="0"/>
                    <a:pt x="1697" y="0"/>
                    <a:pt x="1697" y="0"/>
                  </a:cubicBezTo>
                  <a:cubicBezTo>
                    <a:pt x="1697" y="2638"/>
                    <a:pt x="1697" y="2638"/>
                    <a:pt x="1697" y="2638"/>
                  </a:cubicBezTo>
                  <a:cubicBezTo>
                    <a:pt x="0" y="2638"/>
                    <a:pt x="0" y="2638"/>
                    <a:pt x="0" y="2638"/>
                  </a:cubicBezTo>
                  <a:cubicBezTo>
                    <a:pt x="0" y="2510"/>
                    <a:pt x="0" y="2375"/>
                    <a:pt x="0" y="224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6" name="Freeform 13"/>
            <p:cNvSpPr>
              <a:spLocks noChangeArrowheads="1"/>
            </p:cNvSpPr>
            <p:nvPr/>
          </p:nvSpPr>
          <p:spPr bwMode="auto">
            <a:xfrm>
              <a:off x="6276846" y="409414"/>
              <a:ext cx="109763" cy="170489"/>
            </a:xfrm>
            <a:custGeom>
              <a:avLst/>
              <a:gdLst>
                <a:gd name="T0" fmla="*/ 1697 w 1698"/>
                <a:gd name="T1" fmla="*/ 2239 h 2635"/>
                <a:gd name="T2" fmla="*/ 1697 w 1698"/>
                <a:gd name="T3" fmla="*/ 2239 h 2635"/>
                <a:gd name="T4" fmla="*/ 1155 w 1698"/>
                <a:gd name="T5" fmla="*/ 2120 h 2635"/>
                <a:gd name="T6" fmla="*/ 1139 w 1698"/>
                <a:gd name="T7" fmla="*/ 2020 h 2635"/>
                <a:gd name="T8" fmla="*/ 1143 w 1698"/>
                <a:gd name="T9" fmla="*/ 566 h 2635"/>
                <a:gd name="T10" fmla="*/ 1689 w 1698"/>
                <a:gd name="T11" fmla="*/ 411 h 2635"/>
                <a:gd name="T12" fmla="*/ 1689 w 1698"/>
                <a:gd name="T13" fmla="*/ 0 h 2635"/>
                <a:gd name="T14" fmla="*/ 0 w 1698"/>
                <a:gd name="T15" fmla="*/ 0 h 2635"/>
                <a:gd name="T16" fmla="*/ 0 w 1698"/>
                <a:gd name="T17" fmla="*/ 2634 h 2635"/>
                <a:gd name="T18" fmla="*/ 1697 w 1698"/>
                <a:gd name="T19" fmla="*/ 2634 h 2635"/>
                <a:gd name="T20" fmla="*/ 1697 w 1698"/>
                <a:gd name="T21" fmla="*/ 2239 h 2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98" h="2635" extrusionOk="0">
                  <a:moveTo>
                    <a:pt x="1697" y="2239"/>
                  </a:moveTo>
                  <a:lnTo>
                    <a:pt x="1697" y="2239"/>
                  </a:lnTo>
                  <a:cubicBezTo>
                    <a:pt x="1502" y="2227"/>
                    <a:pt x="1247" y="2291"/>
                    <a:pt x="1155" y="2120"/>
                  </a:cubicBezTo>
                  <a:cubicBezTo>
                    <a:pt x="1139" y="2020"/>
                    <a:pt x="1139" y="2020"/>
                    <a:pt x="1139" y="2020"/>
                  </a:cubicBezTo>
                  <a:cubicBezTo>
                    <a:pt x="1143" y="566"/>
                    <a:pt x="1143" y="566"/>
                    <a:pt x="1143" y="566"/>
                  </a:cubicBezTo>
                  <a:cubicBezTo>
                    <a:pt x="1187" y="371"/>
                    <a:pt x="1490" y="415"/>
                    <a:pt x="1689" y="411"/>
                  </a:cubicBezTo>
                  <a:cubicBezTo>
                    <a:pt x="1689" y="0"/>
                    <a:pt x="1689" y="0"/>
                    <a:pt x="168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634"/>
                    <a:pt x="0" y="2634"/>
                    <a:pt x="0" y="2634"/>
                  </a:cubicBezTo>
                  <a:cubicBezTo>
                    <a:pt x="1697" y="2634"/>
                    <a:pt x="1697" y="2634"/>
                    <a:pt x="1697" y="2634"/>
                  </a:cubicBezTo>
                  <a:cubicBezTo>
                    <a:pt x="1697" y="2510"/>
                    <a:pt x="1697" y="2375"/>
                    <a:pt x="1697" y="223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7" name="Freeform 14"/>
            <p:cNvSpPr>
              <a:spLocks noChangeArrowheads="1"/>
            </p:cNvSpPr>
            <p:nvPr/>
          </p:nvSpPr>
          <p:spPr bwMode="auto">
            <a:xfrm>
              <a:off x="6210684" y="269430"/>
              <a:ext cx="114895" cy="114896"/>
            </a:xfrm>
            <a:custGeom>
              <a:avLst/>
              <a:gdLst>
                <a:gd name="T0" fmla="*/ 888 w 1778"/>
                <a:gd name="T1" fmla="*/ 1777 h 1778"/>
                <a:gd name="T2" fmla="*/ 888 w 1778"/>
                <a:gd name="T3" fmla="*/ 1777 h 1778"/>
                <a:gd name="T4" fmla="*/ 1777 w 1778"/>
                <a:gd name="T5" fmla="*/ 888 h 1778"/>
                <a:gd name="T6" fmla="*/ 888 w 1778"/>
                <a:gd name="T7" fmla="*/ 0 h 1778"/>
                <a:gd name="T8" fmla="*/ 0 w 1778"/>
                <a:gd name="T9" fmla="*/ 888 h 1778"/>
                <a:gd name="T10" fmla="*/ 888 w 1778"/>
                <a:gd name="T11" fmla="*/ 1777 h 1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78" h="1778" extrusionOk="0">
                  <a:moveTo>
                    <a:pt x="888" y="1777"/>
                  </a:moveTo>
                  <a:lnTo>
                    <a:pt x="888" y="1777"/>
                  </a:lnTo>
                  <a:cubicBezTo>
                    <a:pt x="1378" y="1777"/>
                    <a:pt x="1777" y="1379"/>
                    <a:pt x="1777" y="888"/>
                  </a:cubicBezTo>
                  <a:cubicBezTo>
                    <a:pt x="1777" y="399"/>
                    <a:pt x="1378" y="0"/>
                    <a:pt x="888" y="0"/>
                  </a:cubicBezTo>
                  <a:cubicBezTo>
                    <a:pt x="398" y="0"/>
                    <a:pt x="0" y="399"/>
                    <a:pt x="0" y="888"/>
                  </a:cubicBezTo>
                  <a:cubicBezTo>
                    <a:pt x="0" y="1379"/>
                    <a:pt x="398" y="1777"/>
                    <a:pt x="888" y="1777"/>
                  </a:cubicBez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8" name="Freeform 15"/>
            <p:cNvSpPr>
              <a:spLocks noChangeArrowheads="1"/>
            </p:cNvSpPr>
            <p:nvPr/>
          </p:nvSpPr>
          <p:spPr bwMode="auto">
            <a:xfrm>
              <a:off x="6267989" y="326734"/>
              <a:ext cx="285" cy="28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9" name="Freeform 16"/>
            <p:cNvSpPr>
              <a:spLocks noChangeArrowheads="1"/>
            </p:cNvSpPr>
            <p:nvPr/>
          </p:nvSpPr>
          <p:spPr bwMode="auto">
            <a:xfrm>
              <a:off x="6267989" y="326736"/>
              <a:ext cx="285" cy="28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0" name="Freeform 17"/>
            <p:cNvSpPr>
              <a:spLocks noChangeArrowheads="1"/>
            </p:cNvSpPr>
            <p:nvPr/>
          </p:nvSpPr>
          <p:spPr bwMode="auto">
            <a:xfrm>
              <a:off x="6259349" y="409128"/>
              <a:ext cx="17677" cy="170489"/>
            </a:xfrm>
            <a:custGeom>
              <a:avLst/>
              <a:gdLst>
                <a:gd name="T0" fmla="*/ 271 w 272"/>
                <a:gd name="T1" fmla="*/ 2638 h 2639"/>
                <a:gd name="T2" fmla="*/ 271 w 272"/>
                <a:gd name="T3" fmla="*/ 0 h 2639"/>
                <a:gd name="T4" fmla="*/ 0 w 272"/>
                <a:gd name="T5" fmla="*/ 0 h 2639"/>
                <a:gd name="T6" fmla="*/ 0 w 272"/>
                <a:gd name="T7" fmla="*/ 2638 h 2639"/>
                <a:gd name="T8" fmla="*/ 271 w 272"/>
                <a:gd name="T9" fmla="*/ 2638 h 2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2639" extrusionOk="0">
                  <a:moveTo>
                    <a:pt x="271" y="2638"/>
                  </a:moveTo>
                  <a:lnTo>
                    <a:pt x="271" y="0"/>
                  </a:lnTo>
                  <a:lnTo>
                    <a:pt x="0" y="0"/>
                  </a:lnTo>
                  <a:lnTo>
                    <a:pt x="0" y="2638"/>
                  </a:lnTo>
                  <a:lnTo>
                    <a:pt x="271" y="2638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1" name="Freeform 18"/>
            <p:cNvSpPr>
              <a:spLocks noChangeArrowheads="1"/>
            </p:cNvSpPr>
            <p:nvPr/>
          </p:nvSpPr>
          <p:spPr bwMode="auto">
            <a:xfrm>
              <a:off x="6267976" y="494114"/>
              <a:ext cx="285" cy="28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2" name="Freeform 19"/>
            <p:cNvSpPr>
              <a:spLocks noChangeArrowheads="1"/>
            </p:cNvSpPr>
            <p:nvPr/>
          </p:nvSpPr>
          <p:spPr bwMode="auto">
            <a:xfrm>
              <a:off x="6285591" y="495088"/>
              <a:ext cx="285" cy="28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</p:grpSp>
    </p:spTree>
    <p:extLst>
      <p:ext uri="{BB962C8B-B14F-4D97-AF65-F5344CB8AC3E}">
        <p14:creationId xmlns:p14="http://schemas.microsoft.com/office/powerpoint/2010/main" val="27773094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Kapitelaufmach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4911168" y="4377266"/>
            <a:ext cx="3967768" cy="1173337"/>
          </a:xfrm>
        </p:spPr>
        <p:txBody>
          <a:bodyPr anchor="t"/>
          <a:lstStyle>
            <a:lvl1pPr algn="ctr">
              <a:defRPr sz="1797" b="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4776836" y="1855547"/>
            <a:ext cx="4102100" cy="2096980"/>
          </a:xfrm>
        </p:spPr>
        <p:txBody>
          <a:bodyPr anchor="t"/>
          <a:lstStyle>
            <a:lvl1pPr marL="0" algn="ctr">
              <a:spcBef>
                <a:spcPts val="0"/>
              </a:spcBef>
              <a:buFontTx/>
              <a:buNone/>
              <a:defRPr sz="2823" b="1"/>
            </a:lvl1pPr>
            <a:lvl2pPr marL="0" indent="0" algn="ctr">
              <a:spcBef>
                <a:spcPts val="0"/>
              </a:spcBef>
              <a:buFontTx/>
              <a:buNone/>
              <a:defRPr sz="2823" b="1"/>
            </a:lvl2pPr>
            <a:lvl3pPr marL="0" indent="0" algn="ctr">
              <a:spcBef>
                <a:spcPts val="0"/>
              </a:spcBef>
              <a:buFontTx/>
              <a:buNone/>
              <a:defRPr sz="2823" b="1"/>
            </a:lvl3pPr>
            <a:lvl4pPr marL="0" indent="0" algn="ctr">
              <a:spcBef>
                <a:spcPts val="0"/>
              </a:spcBef>
              <a:buFontTx/>
              <a:buNone/>
              <a:defRPr sz="2823" b="1"/>
            </a:lvl4pPr>
            <a:lvl5pPr marL="0" indent="0" algn="ctr">
              <a:spcBef>
                <a:spcPts val="0"/>
              </a:spcBef>
              <a:buFontTx/>
              <a:buNone/>
              <a:defRPr sz="2823" b="1"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auto">
          <a:xfrm>
            <a:off x="3800008" y="6437994"/>
            <a:ext cx="613589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>
          <a:xfrm>
            <a:off x="7273239" y="6437994"/>
            <a:ext cx="1361482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>
          <a:xfrm>
            <a:off x="8645411" y="6437994"/>
            <a:ext cx="34751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54406B9-6E6F-7448-8C1D-08BEFF85567D}" type="slidenum">
              <a:rPr lang="de-DE"/>
              <a:t>‹Nr.›</a:t>
            </a:fld>
            <a:endParaRPr lang="de-DE"/>
          </a:p>
        </p:txBody>
      </p:sp>
      <p:sp>
        <p:nvSpPr>
          <p:cNvPr id="36" name="Freeform 4"/>
          <p:cNvSpPr>
            <a:spLocks noChangeArrowheads="1"/>
          </p:cNvSpPr>
          <p:nvPr userDrawn="1"/>
        </p:nvSpPr>
        <p:spPr bwMode="auto">
          <a:xfrm>
            <a:off x="-146687" y="-149676"/>
            <a:ext cx="6185088" cy="6112324"/>
          </a:xfrm>
          <a:custGeom>
            <a:avLst/>
            <a:gdLst>
              <a:gd name="T0" fmla="*/ 4872 w 4873"/>
              <a:gd name="T1" fmla="*/ 0 h 4011"/>
              <a:gd name="T2" fmla="*/ 4872 w 4873"/>
              <a:gd name="T3" fmla="*/ 0 h 4011"/>
              <a:gd name="T4" fmla="*/ 3180 w 4873"/>
              <a:gd name="T5" fmla="*/ 3447 h 4011"/>
              <a:gd name="T6" fmla="*/ 2619 w 4873"/>
              <a:gd name="T7" fmla="*/ 3826 h 4011"/>
              <a:gd name="T8" fmla="*/ 0 w 4873"/>
              <a:gd name="T9" fmla="*/ 4010 h 4011"/>
              <a:gd name="T10" fmla="*/ 0 w 4873"/>
              <a:gd name="T11" fmla="*/ 0 h 4011"/>
              <a:gd name="T12" fmla="*/ 4872 w 4873"/>
              <a:gd name="T13" fmla="*/ 0 h 40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873" h="4011" extrusionOk="0">
                <a:moveTo>
                  <a:pt x="4872" y="0"/>
                </a:moveTo>
                <a:lnTo>
                  <a:pt x="4872" y="0"/>
                </a:lnTo>
                <a:cubicBezTo>
                  <a:pt x="4590" y="572"/>
                  <a:pt x="3559" y="2670"/>
                  <a:pt x="3180" y="3447"/>
                </a:cubicBezTo>
                <a:cubicBezTo>
                  <a:pt x="3074" y="3664"/>
                  <a:pt x="2860" y="3810"/>
                  <a:pt x="2619" y="3826"/>
                </a:cubicBezTo>
                <a:cubicBezTo>
                  <a:pt x="0" y="4010"/>
                  <a:pt x="0" y="4010"/>
                  <a:pt x="0" y="4010"/>
                </a:cubicBezTo>
                <a:cubicBezTo>
                  <a:pt x="0" y="0"/>
                  <a:pt x="0" y="0"/>
                  <a:pt x="0" y="0"/>
                </a:cubicBezTo>
                <a:lnTo>
                  <a:pt x="4872" y="0"/>
                </a:ln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91488" tIns="45745" rIns="91488" bIns="45745" anchor="ctr"/>
          <a:lstStyle/>
          <a:p>
            <a:pPr>
              <a:defRPr/>
            </a:pPr>
            <a:endParaRPr lang="de-DE" sz="1540">
              <a:solidFill>
                <a:schemeClr val="bg1">
                  <a:alpha val="0"/>
                </a:schemeClr>
              </a:solidFill>
            </a:endParaRPr>
          </a:p>
        </p:txBody>
      </p:sp>
      <p:grpSp>
        <p:nvGrpSpPr>
          <p:cNvPr id="39" name="Gruppierung 38"/>
          <p:cNvGrpSpPr>
            <a:grpSpLocks noChangeAspect="1"/>
          </p:cNvGrpSpPr>
          <p:nvPr userDrawn="1"/>
        </p:nvGrpSpPr>
        <p:grpSpPr bwMode="auto">
          <a:xfrm>
            <a:off x="7500555" y="380137"/>
            <a:ext cx="397996" cy="388799"/>
            <a:chOff x="2252663" y="7938"/>
            <a:chExt cx="5592762" cy="4552950"/>
          </a:xfrm>
        </p:grpSpPr>
        <p:sp>
          <p:nvSpPr>
            <p:cNvPr id="40" name="Freeform 1"/>
            <p:cNvSpPr>
              <a:spLocks noChangeArrowheads="1"/>
            </p:cNvSpPr>
            <p:nvPr/>
          </p:nvSpPr>
          <p:spPr bwMode="auto">
            <a:xfrm>
              <a:off x="2252663" y="1057275"/>
              <a:ext cx="1385887" cy="2673350"/>
            </a:xfrm>
            <a:custGeom>
              <a:avLst/>
              <a:gdLst>
                <a:gd name="T0" fmla="*/ 3402 w 3849"/>
                <a:gd name="T1" fmla="*/ 917 h 7428"/>
                <a:gd name="T2" fmla="*/ 3402 w 3849"/>
                <a:gd name="T3" fmla="*/ 917 h 7428"/>
                <a:gd name="T4" fmla="*/ 896 w 3849"/>
                <a:gd name="T5" fmla="*/ 917 h 7428"/>
                <a:gd name="T6" fmla="*/ 896 w 3849"/>
                <a:gd name="T7" fmla="*/ 3255 h 7428"/>
                <a:gd name="T8" fmla="*/ 2585 w 3849"/>
                <a:gd name="T9" fmla="*/ 3255 h 7428"/>
                <a:gd name="T10" fmla="*/ 3036 w 3849"/>
                <a:gd name="T11" fmla="*/ 3713 h 7428"/>
                <a:gd name="T12" fmla="*/ 2585 w 3849"/>
                <a:gd name="T13" fmla="*/ 4172 h 7428"/>
                <a:gd name="T14" fmla="*/ 896 w 3849"/>
                <a:gd name="T15" fmla="*/ 4172 h 7428"/>
                <a:gd name="T16" fmla="*/ 896 w 3849"/>
                <a:gd name="T17" fmla="*/ 6968 h 7428"/>
                <a:gd name="T18" fmla="*/ 450 w 3849"/>
                <a:gd name="T19" fmla="*/ 7427 h 7428"/>
                <a:gd name="T20" fmla="*/ 0 w 3849"/>
                <a:gd name="T21" fmla="*/ 6968 h 7428"/>
                <a:gd name="T22" fmla="*/ 0 w 3849"/>
                <a:gd name="T23" fmla="*/ 0 h 7428"/>
                <a:gd name="T24" fmla="*/ 3402 w 3849"/>
                <a:gd name="T25" fmla="*/ 0 h 7428"/>
                <a:gd name="T26" fmla="*/ 3848 w 3849"/>
                <a:gd name="T27" fmla="*/ 459 h 7428"/>
                <a:gd name="T28" fmla="*/ 3402 w 3849"/>
                <a:gd name="T29" fmla="*/ 917 h 7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49" h="7428" extrusionOk="0">
                  <a:moveTo>
                    <a:pt x="3402" y="917"/>
                  </a:moveTo>
                  <a:lnTo>
                    <a:pt x="3402" y="917"/>
                  </a:lnTo>
                  <a:cubicBezTo>
                    <a:pt x="896" y="917"/>
                    <a:pt x="896" y="917"/>
                    <a:pt x="896" y="917"/>
                  </a:cubicBezTo>
                  <a:cubicBezTo>
                    <a:pt x="896" y="3255"/>
                    <a:pt x="896" y="3255"/>
                    <a:pt x="896" y="3255"/>
                  </a:cubicBezTo>
                  <a:cubicBezTo>
                    <a:pt x="2585" y="3255"/>
                    <a:pt x="2585" y="3255"/>
                    <a:pt x="2585" y="3255"/>
                  </a:cubicBezTo>
                  <a:cubicBezTo>
                    <a:pt x="2833" y="3255"/>
                    <a:pt x="3036" y="3458"/>
                    <a:pt x="3036" y="3713"/>
                  </a:cubicBezTo>
                  <a:cubicBezTo>
                    <a:pt x="3036" y="3968"/>
                    <a:pt x="2833" y="4172"/>
                    <a:pt x="2585" y="4172"/>
                  </a:cubicBezTo>
                  <a:cubicBezTo>
                    <a:pt x="896" y="4172"/>
                    <a:pt x="896" y="4172"/>
                    <a:pt x="896" y="4172"/>
                  </a:cubicBezTo>
                  <a:cubicBezTo>
                    <a:pt x="896" y="6968"/>
                    <a:pt x="896" y="6968"/>
                    <a:pt x="896" y="6968"/>
                  </a:cubicBezTo>
                  <a:cubicBezTo>
                    <a:pt x="896" y="7223"/>
                    <a:pt x="693" y="7427"/>
                    <a:pt x="450" y="7427"/>
                  </a:cubicBezTo>
                  <a:cubicBezTo>
                    <a:pt x="203" y="7427"/>
                    <a:pt x="0" y="7223"/>
                    <a:pt x="0" y="696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402" y="0"/>
                    <a:pt x="3402" y="0"/>
                    <a:pt x="3402" y="0"/>
                  </a:cubicBezTo>
                  <a:cubicBezTo>
                    <a:pt x="3649" y="0"/>
                    <a:pt x="3848" y="200"/>
                    <a:pt x="3848" y="459"/>
                  </a:cubicBezTo>
                  <a:cubicBezTo>
                    <a:pt x="3848" y="705"/>
                    <a:pt x="3649" y="917"/>
                    <a:pt x="3402" y="917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41" name="Freeform 2"/>
            <p:cNvSpPr>
              <a:spLocks noChangeArrowheads="1"/>
            </p:cNvSpPr>
            <p:nvPr/>
          </p:nvSpPr>
          <p:spPr bwMode="auto">
            <a:xfrm>
              <a:off x="6465888" y="1062038"/>
              <a:ext cx="1379537" cy="2736850"/>
            </a:xfrm>
            <a:custGeom>
              <a:avLst/>
              <a:gdLst>
                <a:gd name="T0" fmla="*/ 3804 w 3833"/>
                <a:gd name="T1" fmla="*/ 6837 h 7602"/>
                <a:gd name="T2" fmla="*/ 3804 w 3833"/>
                <a:gd name="T3" fmla="*/ 6837 h 7602"/>
                <a:gd name="T4" fmla="*/ 2872 w 3833"/>
                <a:gd name="T5" fmla="*/ 4375 h 7602"/>
                <a:gd name="T6" fmla="*/ 3776 w 3833"/>
                <a:gd name="T7" fmla="*/ 2952 h 7602"/>
                <a:gd name="T8" fmla="*/ 3776 w 3833"/>
                <a:gd name="T9" fmla="*/ 1514 h 7602"/>
                <a:gd name="T10" fmla="*/ 2314 w 3833"/>
                <a:gd name="T11" fmla="*/ 0 h 7602"/>
                <a:gd name="T12" fmla="*/ 410 w 3833"/>
                <a:gd name="T13" fmla="*/ 0 h 7602"/>
                <a:gd name="T14" fmla="*/ 0 w 3833"/>
                <a:gd name="T15" fmla="*/ 427 h 7602"/>
                <a:gd name="T16" fmla="*/ 0 w 3833"/>
                <a:gd name="T17" fmla="*/ 6992 h 7602"/>
                <a:gd name="T18" fmla="*/ 410 w 3833"/>
                <a:gd name="T19" fmla="*/ 7415 h 7602"/>
                <a:gd name="T20" fmla="*/ 824 w 3833"/>
                <a:gd name="T21" fmla="*/ 6992 h 7602"/>
                <a:gd name="T22" fmla="*/ 824 w 3833"/>
                <a:gd name="T23" fmla="*/ 4474 h 7602"/>
                <a:gd name="T24" fmla="*/ 2023 w 3833"/>
                <a:gd name="T25" fmla="*/ 4474 h 7602"/>
                <a:gd name="T26" fmla="*/ 3019 w 3833"/>
                <a:gd name="T27" fmla="*/ 7140 h 7602"/>
                <a:gd name="T28" fmla="*/ 3832 w 3833"/>
                <a:gd name="T29" fmla="*/ 7012 h 7602"/>
                <a:gd name="T30" fmla="*/ 3832 w 3833"/>
                <a:gd name="T31" fmla="*/ 6984 h 7602"/>
                <a:gd name="T32" fmla="*/ 3804 w 3833"/>
                <a:gd name="T33" fmla="*/ 6837 h 7602"/>
                <a:gd name="T34" fmla="*/ 2314 w 3833"/>
                <a:gd name="T35" fmla="*/ 3614 h 7602"/>
                <a:gd name="T36" fmla="*/ 2314 w 3833"/>
                <a:gd name="T37" fmla="*/ 3614 h 7602"/>
                <a:gd name="T38" fmla="*/ 824 w 3833"/>
                <a:gd name="T39" fmla="*/ 3614 h 7602"/>
                <a:gd name="T40" fmla="*/ 824 w 3833"/>
                <a:gd name="T41" fmla="*/ 853 h 7602"/>
                <a:gd name="T42" fmla="*/ 2314 w 3833"/>
                <a:gd name="T43" fmla="*/ 853 h 7602"/>
                <a:gd name="T44" fmla="*/ 2948 w 3833"/>
                <a:gd name="T45" fmla="*/ 1514 h 7602"/>
                <a:gd name="T46" fmla="*/ 2948 w 3833"/>
                <a:gd name="T47" fmla="*/ 2952 h 7602"/>
                <a:gd name="T48" fmla="*/ 2314 w 3833"/>
                <a:gd name="T49" fmla="*/ 3614 h 7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33" h="7602" extrusionOk="0">
                  <a:moveTo>
                    <a:pt x="3804" y="6837"/>
                  </a:moveTo>
                  <a:lnTo>
                    <a:pt x="3804" y="6837"/>
                  </a:lnTo>
                  <a:cubicBezTo>
                    <a:pt x="2872" y="4375"/>
                    <a:pt x="2872" y="4375"/>
                    <a:pt x="2872" y="4375"/>
                  </a:cubicBezTo>
                  <a:cubicBezTo>
                    <a:pt x="3589" y="4104"/>
                    <a:pt x="3776" y="3371"/>
                    <a:pt x="3776" y="2952"/>
                  </a:cubicBezTo>
                  <a:cubicBezTo>
                    <a:pt x="3776" y="1514"/>
                    <a:pt x="3776" y="1514"/>
                    <a:pt x="3776" y="1514"/>
                  </a:cubicBezTo>
                  <a:cubicBezTo>
                    <a:pt x="3776" y="303"/>
                    <a:pt x="2792" y="0"/>
                    <a:pt x="2314" y="0"/>
                  </a:cubicBezTo>
                  <a:cubicBezTo>
                    <a:pt x="410" y="0"/>
                    <a:pt x="410" y="0"/>
                    <a:pt x="410" y="0"/>
                  </a:cubicBezTo>
                  <a:cubicBezTo>
                    <a:pt x="175" y="0"/>
                    <a:pt x="0" y="191"/>
                    <a:pt x="0" y="427"/>
                  </a:cubicBezTo>
                  <a:cubicBezTo>
                    <a:pt x="0" y="6992"/>
                    <a:pt x="0" y="6992"/>
                    <a:pt x="0" y="6992"/>
                  </a:cubicBezTo>
                  <a:cubicBezTo>
                    <a:pt x="0" y="7223"/>
                    <a:pt x="175" y="7415"/>
                    <a:pt x="410" y="7415"/>
                  </a:cubicBezTo>
                  <a:cubicBezTo>
                    <a:pt x="633" y="7415"/>
                    <a:pt x="824" y="7223"/>
                    <a:pt x="824" y="6992"/>
                  </a:cubicBezTo>
                  <a:cubicBezTo>
                    <a:pt x="824" y="4474"/>
                    <a:pt x="824" y="4474"/>
                    <a:pt x="824" y="4474"/>
                  </a:cubicBezTo>
                  <a:cubicBezTo>
                    <a:pt x="2023" y="4474"/>
                    <a:pt x="2023" y="4474"/>
                    <a:pt x="2023" y="4474"/>
                  </a:cubicBezTo>
                  <a:cubicBezTo>
                    <a:pt x="3019" y="7140"/>
                    <a:pt x="3019" y="7140"/>
                    <a:pt x="3019" y="7140"/>
                  </a:cubicBezTo>
                  <a:cubicBezTo>
                    <a:pt x="3198" y="7601"/>
                    <a:pt x="3816" y="7423"/>
                    <a:pt x="3832" y="7012"/>
                  </a:cubicBezTo>
                  <a:cubicBezTo>
                    <a:pt x="3832" y="6984"/>
                    <a:pt x="3832" y="6984"/>
                    <a:pt x="3832" y="6984"/>
                  </a:cubicBezTo>
                  <a:cubicBezTo>
                    <a:pt x="3832" y="6936"/>
                    <a:pt x="3820" y="6889"/>
                    <a:pt x="3804" y="6837"/>
                  </a:cubicBezTo>
                  <a:close/>
                  <a:moveTo>
                    <a:pt x="2314" y="3614"/>
                  </a:moveTo>
                  <a:lnTo>
                    <a:pt x="2314" y="3614"/>
                  </a:lnTo>
                  <a:cubicBezTo>
                    <a:pt x="824" y="3614"/>
                    <a:pt x="824" y="3614"/>
                    <a:pt x="824" y="3614"/>
                  </a:cubicBezTo>
                  <a:cubicBezTo>
                    <a:pt x="824" y="853"/>
                    <a:pt x="824" y="853"/>
                    <a:pt x="824" y="853"/>
                  </a:cubicBezTo>
                  <a:cubicBezTo>
                    <a:pt x="2314" y="853"/>
                    <a:pt x="2314" y="853"/>
                    <a:pt x="2314" y="853"/>
                  </a:cubicBezTo>
                  <a:cubicBezTo>
                    <a:pt x="2378" y="853"/>
                    <a:pt x="2948" y="873"/>
                    <a:pt x="2948" y="1514"/>
                  </a:cubicBezTo>
                  <a:cubicBezTo>
                    <a:pt x="2948" y="2952"/>
                    <a:pt x="2948" y="2952"/>
                    <a:pt x="2948" y="2952"/>
                  </a:cubicBezTo>
                  <a:cubicBezTo>
                    <a:pt x="2948" y="3024"/>
                    <a:pt x="2928" y="3614"/>
                    <a:pt x="2314" y="3614"/>
                  </a:cubicBezTo>
                  <a:close/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42" name="Freeform 3"/>
            <p:cNvSpPr>
              <a:spLocks noChangeArrowheads="1"/>
            </p:cNvSpPr>
            <p:nvPr/>
          </p:nvSpPr>
          <p:spPr bwMode="auto">
            <a:xfrm>
              <a:off x="5765799" y="1055688"/>
              <a:ext cx="303213" cy="2676525"/>
            </a:xfrm>
            <a:custGeom>
              <a:avLst/>
              <a:gdLst>
                <a:gd name="T0" fmla="*/ 841 w 842"/>
                <a:gd name="T1" fmla="*/ 459 h 7436"/>
                <a:gd name="T2" fmla="*/ 841 w 842"/>
                <a:gd name="T3" fmla="*/ 459 h 7436"/>
                <a:gd name="T4" fmla="*/ 415 w 842"/>
                <a:gd name="T5" fmla="*/ 0 h 7436"/>
                <a:gd name="T6" fmla="*/ 0 w 842"/>
                <a:gd name="T7" fmla="*/ 459 h 7436"/>
                <a:gd name="T8" fmla="*/ 0 w 842"/>
                <a:gd name="T9" fmla="*/ 6976 h 7436"/>
                <a:gd name="T10" fmla="*/ 427 w 842"/>
                <a:gd name="T11" fmla="*/ 7435 h 7436"/>
                <a:gd name="T12" fmla="*/ 841 w 842"/>
                <a:gd name="T13" fmla="*/ 6976 h 7436"/>
                <a:gd name="T14" fmla="*/ 841 w 842"/>
                <a:gd name="T15" fmla="*/ 459 h 7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2" h="7436" extrusionOk="0">
                  <a:moveTo>
                    <a:pt x="841" y="459"/>
                  </a:moveTo>
                  <a:lnTo>
                    <a:pt x="841" y="459"/>
                  </a:lnTo>
                  <a:cubicBezTo>
                    <a:pt x="841" y="199"/>
                    <a:pt x="650" y="0"/>
                    <a:pt x="415" y="0"/>
                  </a:cubicBezTo>
                  <a:cubicBezTo>
                    <a:pt x="180" y="0"/>
                    <a:pt x="0" y="199"/>
                    <a:pt x="0" y="459"/>
                  </a:cubicBezTo>
                  <a:cubicBezTo>
                    <a:pt x="0" y="6976"/>
                    <a:pt x="0" y="6976"/>
                    <a:pt x="0" y="6976"/>
                  </a:cubicBezTo>
                  <a:cubicBezTo>
                    <a:pt x="0" y="7231"/>
                    <a:pt x="192" y="7435"/>
                    <a:pt x="427" y="7435"/>
                  </a:cubicBezTo>
                  <a:cubicBezTo>
                    <a:pt x="662" y="7435"/>
                    <a:pt x="841" y="7231"/>
                    <a:pt x="841" y="6976"/>
                  </a:cubicBezTo>
                  <a:cubicBezTo>
                    <a:pt x="841" y="459"/>
                    <a:pt x="841" y="459"/>
                    <a:pt x="841" y="459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43" name="Freeform 4"/>
            <p:cNvSpPr>
              <a:spLocks noChangeArrowheads="1"/>
            </p:cNvSpPr>
            <p:nvPr/>
          </p:nvSpPr>
          <p:spPr bwMode="auto">
            <a:xfrm>
              <a:off x="3929063" y="1050925"/>
              <a:ext cx="1538287" cy="2693988"/>
            </a:xfrm>
            <a:custGeom>
              <a:avLst/>
              <a:gdLst>
                <a:gd name="T0" fmla="*/ 4210 w 4271"/>
                <a:gd name="T1" fmla="*/ 6861 h 7483"/>
                <a:gd name="T2" fmla="*/ 4210 w 4271"/>
                <a:gd name="T3" fmla="*/ 6861 h 7483"/>
                <a:gd name="T4" fmla="*/ 2625 w 4271"/>
                <a:gd name="T5" fmla="*/ 351 h 7483"/>
                <a:gd name="T6" fmla="*/ 2219 w 4271"/>
                <a:gd name="T7" fmla="*/ 4 h 7483"/>
                <a:gd name="T8" fmla="*/ 2060 w 4271"/>
                <a:gd name="T9" fmla="*/ 12 h 7483"/>
                <a:gd name="T10" fmla="*/ 1769 w 4271"/>
                <a:gd name="T11" fmla="*/ 614 h 7483"/>
                <a:gd name="T12" fmla="*/ 2733 w 4271"/>
                <a:gd name="T13" fmla="*/ 4590 h 7483"/>
                <a:gd name="T14" fmla="*/ 502 w 4271"/>
                <a:gd name="T15" fmla="*/ 4586 h 7483"/>
                <a:gd name="T16" fmla="*/ 0 w 4271"/>
                <a:gd name="T17" fmla="*/ 5056 h 7483"/>
                <a:gd name="T18" fmla="*/ 502 w 4271"/>
                <a:gd name="T19" fmla="*/ 5510 h 7483"/>
                <a:gd name="T20" fmla="*/ 2960 w 4271"/>
                <a:gd name="T21" fmla="*/ 5506 h 7483"/>
                <a:gd name="T22" fmla="*/ 3345 w 4271"/>
                <a:gd name="T23" fmla="*/ 7100 h 7483"/>
                <a:gd name="T24" fmla="*/ 3887 w 4271"/>
                <a:gd name="T25" fmla="*/ 7419 h 7483"/>
                <a:gd name="T26" fmla="*/ 4210 w 4271"/>
                <a:gd name="T27" fmla="*/ 6861 h 7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71" h="7483" extrusionOk="0">
                  <a:moveTo>
                    <a:pt x="4210" y="6861"/>
                  </a:moveTo>
                  <a:lnTo>
                    <a:pt x="4210" y="6861"/>
                  </a:lnTo>
                  <a:cubicBezTo>
                    <a:pt x="2625" y="351"/>
                    <a:pt x="2625" y="351"/>
                    <a:pt x="2625" y="351"/>
                  </a:cubicBezTo>
                  <a:cubicBezTo>
                    <a:pt x="2570" y="160"/>
                    <a:pt x="2406" y="16"/>
                    <a:pt x="2219" y="4"/>
                  </a:cubicBezTo>
                  <a:cubicBezTo>
                    <a:pt x="2163" y="0"/>
                    <a:pt x="2112" y="0"/>
                    <a:pt x="2060" y="12"/>
                  </a:cubicBezTo>
                  <a:cubicBezTo>
                    <a:pt x="1809" y="76"/>
                    <a:pt x="1701" y="339"/>
                    <a:pt x="1769" y="614"/>
                  </a:cubicBezTo>
                  <a:cubicBezTo>
                    <a:pt x="2733" y="4590"/>
                    <a:pt x="2733" y="4590"/>
                    <a:pt x="2733" y="4590"/>
                  </a:cubicBezTo>
                  <a:cubicBezTo>
                    <a:pt x="502" y="4586"/>
                    <a:pt x="502" y="4586"/>
                    <a:pt x="502" y="4586"/>
                  </a:cubicBezTo>
                  <a:cubicBezTo>
                    <a:pt x="219" y="4586"/>
                    <a:pt x="0" y="4797"/>
                    <a:pt x="0" y="5056"/>
                  </a:cubicBezTo>
                  <a:cubicBezTo>
                    <a:pt x="0" y="5311"/>
                    <a:pt x="219" y="5510"/>
                    <a:pt x="502" y="5510"/>
                  </a:cubicBezTo>
                  <a:cubicBezTo>
                    <a:pt x="2960" y="5506"/>
                    <a:pt x="2960" y="5506"/>
                    <a:pt x="2960" y="5506"/>
                  </a:cubicBezTo>
                  <a:cubicBezTo>
                    <a:pt x="3080" y="6004"/>
                    <a:pt x="3234" y="6690"/>
                    <a:pt x="3345" y="7100"/>
                  </a:cubicBezTo>
                  <a:cubicBezTo>
                    <a:pt x="3413" y="7359"/>
                    <a:pt x="3632" y="7482"/>
                    <a:pt x="3887" y="7419"/>
                  </a:cubicBezTo>
                  <a:cubicBezTo>
                    <a:pt x="4122" y="7363"/>
                    <a:pt x="4270" y="7108"/>
                    <a:pt x="4210" y="6861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44" name="Freeform 5"/>
            <p:cNvSpPr>
              <a:spLocks noChangeArrowheads="1"/>
            </p:cNvSpPr>
            <p:nvPr/>
          </p:nvSpPr>
          <p:spPr bwMode="auto">
            <a:xfrm>
              <a:off x="5535613" y="7938"/>
              <a:ext cx="758825" cy="760412"/>
            </a:xfrm>
            <a:custGeom>
              <a:avLst/>
              <a:gdLst>
                <a:gd name="T0" fmla="*/ 2107 w 2108"/>
                <a:gd name="T1" fmla="*/ 1056 h 2113"/>
                <a:gd name="T2" fmla="*/ 2107 w 2108"/>
                <a:gd name="T3" fmla="*/ 1056 h 2113"/>
                <a:gd name="T4" fmla="*/ 1056 w 2108"/>
                <a:gd name="T5" fmla="*/ 2112 h 2113"/>
                <a:gd name="T6" fmla="*/ 0 w 2108"/>
                <a:gd name="T7" fmla="*/ 1056 h 2113"/>
                <a:gd name="T8" fmla="*/ 1056 w 2108"/>
                <a:gd name="T9" fmla="*/ 0 h 2113"/>
                <a:gd name="T10" fmla="*/ 2107 w 2108"/>
                <a:gd name="T11" fmla="*/ 1056 h 2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08" h="2113" extrusionOk="0">
                  <a:moveTo>
                    <a:pt x="2107" y="1056"/>
                  </a:moveTo>
                  <a:lnTo>
                    <a:pt x="2107" y="1056"/>
                  </a:lnTo>
                  <a:cubicBezTo>
                    <a:pt x="2107" y="1637"/>
                    <a:pt x="1637" y="2112"/>
                    <a:pt x="1056" y="2112"/>
                  </a:cubicBezTo>
                  <a:cubicBezTo>
                    <a:pt x="474" y="2112"/>
                    <a:pt x="0" y="1637"/>
                    <a:pt x="0" y="1056"/>
                  </a:cubicBezTo>
                  <a:cubicBezTo>
                    <a:pt x="0" y="474"/>
                    <a:pt x="474" y="0"/>
                    <a:pt x="1056" y="0"/>
                  </a:cubicBezTo>
                  <a:cubicBezTo>
                    <a:pt x="1637" y="0"/>
                    <a:pt x="2107" y="474"/>
                    <a:pt x="2107" y="1056"/>
                  </a:cubicBez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45" name="Freeform 6"/>
            <p:cNvSpPr>
              <a:spLocks noChangeArrowheads="1"/>
            </p:cNvSpPr>
            <p:nvPr/>
          </p:nvSpPr>
          <p:spPr bwMode="auto">
            <a:xfrm>
              <a:off x="4908549" y="4465638"/>
              <a:ext cx="1587" cy="1587"/>
            </a:xfrm>
            <a:custGeom>
              <a:avLst/>
              <a:gdLst>
                <a:gd name="T0" fmla="*/ 4 w 5"/>
                <a:gd name="T1" fmla="*/ 0 h 5"/>
                <a:gd name="T2" fmla="*/ 4 w 5"/>
                <a:gd name="T3" fmla="*/ 0 h 5"/>
                <a:gd name="T4" fmla="*/ 0 w 5"/>
                <a:gd name="T5" fmla="*/ 0 h 5"/>
                <a:gd name="T6" fmla="*/ 0 w 5"/>
                <a:gd name="T7" fmla="*/ 4 h 5"/>
                <a:gd name="T8" fmla="*/ 4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 extrusionOk="0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cubicBezTo>
                    <a:pt x="0" y="4"/>
                    <a:pt x="0" y="4"/>
                    <a:pt x="0" y="4"/>
                  </a:cubicBezTo>
                  <a:lnTo>
                    <a:pt x="4" y="0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46" name="Freeform 7"/>
            <p:cNvSpPr>
              <a:spLocks noChangeArrowheads="1"/>
            </p:cNvSpPr>
            <p:nvPr/>
          </p:nvSpPr>
          <p:spPr bwMode="auto">
            <a:xfrm>
              <a:off x="3448050" y="201613"/>
              <a:ext cx="1941513" cy="4359275"/>
            </a:xfrm>
            <a:custGeom>
              <a:avLst/>
              <a:gdLst>
                <a:gd name="T0" fmla="*/ 5390 w 5391"/>
                <a:gd name="T1" fmla="*/ 0 h 12107"/>
                <a:gd name="T2" fmla="*/ 5390 w 5391"/>
                <a:gd name="T3" fmla="*/ 0 h 12107"/>
                <a:gd name="T4" fmla="*/ 1917 w 5391"/>
                <a:gd name="T5" fmla="*/ 1809 h 12107"/>
                <a:gd name="T6" fmla="*/ 0 w 5391"/>
                <a:gd name="T7" fmla="*/ 6362 h 12107"/>
                <a:gd name="T8" fmla="*/ 1857 w 5391"/>
                <a:gd name="T9" fmla="*/ 10887 h 12107"/>
                <a:gd name="T10" fmla="*/ 2574 w 5391"/>
                <a:gd name="T11" fmla="*/ 11517 h 12107"/>
                <a:gd name="T12" fmla="*/ 3379 w 5391"/>
                <a:gd name="T13" fmla="*/ 12031 h 12107"/>
                <a:gd name="T14" fmla="*/ 3733 w 5391"/>
                <a:gd name="T15" fmla="*/ 12071 h 12107"/>
                <a:gd name="T16" fmla="*/ 4008 w 5391"/>
                <a:gd name="T17" fmla="*/ 11843 h 12107"/>
                <a:gd name="T18" fmla="*/ 4064 w 5391"/>
                <a:gd name="T19" fmla="*/ 11624 h 12107"/>
                <a:gd name="T20" fmla="*/ 3825 w 5391"/>
                <a:gd name="T21" fmla="*/ 11214 h 12107"/>
                <a:gd name="T22" fmla="*/ 3136 w 5391"/>
                <a:gd name="T23" fmla="*/ 10768 h 12107"/>
                <a:gd name="T24" fmla="*/ 2522 w 5391"/>
                <a:gd name="T25" fmla="*/ 10234 h 12107"/>
                <a:gd name="T26" fmla="*/ 937 w 5391"/>
                <a:gd name="T27" fmla="*/ 6362 h 12107"/>
                <a:gd name="T28" fmla="*/ 2574 w 5391"/>
                <a:gd name="T29" fmla="*/ 2470 h 12107"/>
                <a:gd name="T30" fmla="*/ 5358 w 5391"/>
                <a:gd name="T31" fmla="*/ 956 h 12107"/>
                <a:gd name="T32" fmla="*/ 5298 w 5391"/>
                <a:gd name="T33" fmla="*/ 530 h 12107"/>
                <a:gd name="T34" fmla="*/ 5390 w 5391"/>
                <a:gd name="T35" fmla="*/ 0 h 12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91" h="12107" extrusionOk="0">
                  <a:moveTo>
                    <a:pt x="5390" y="0"/>
                  </a:moveTo>
                  <a:lnTo>
                    <a:pt x="5390" y="0"/>
                  </a:lnTo>
                  <a:cubicBezTo>
                    <a:pt x="4092" y="227"/>
                    <a:pt x="2869" y="860"/>
                    <a:pt x="1917" y="1809"/>
                  </a:cubicBezTo>
                  <a:cubicBezTo>
                    <a:pt x="682" y="3036"/>
                    <a:pt x="0" y="4653"/>
                    <a:pt x="0" y="6362"/>
                  </a:cubicBezTo>
                  <a:cubicBezTo>
                    <a:pt x="0" y="8064"/>
                    <a:pt x="662" y="9673"/>
                    <a:pt x="1857" y="10887"/>
                  </a:cubicBezTo>
                  <a:cubicBezTo>
                    <a:pt x="2084" y="11114"/>
                    <a:pt x="2327" y="11325"/>
                    <a:pt x="2574" y="11517"/>
                  </a:cubicBezTo>
                  <a:cubicBezTo>
                    <a:pt x="2833" y="11708"/>
                    <a:pt x="3104" y="11883"/>
                    <a:pt x="3379" y="12031"/>
                  </a:cubicBezTo>
                  <a:cubicBezTo>
                    <a:pt x="3490" y="12090"/>
                    <a:pt x="3614" y="12106"/>
                    <a:pt x="3733" y="12071"/>
                  </a:cubicBezTo>
                  <a:cubicBezTo>
                    <a:pt x="3853" y="12035"/>
                    <a:pt x="3948" y="11955"/>
                    <a:pt x="4008" y="11843"/>
                  </a:cubicBezTo>
                  <a:cubicBezTo>
                    <a:pt x="4048" y="11776"/>
                    <a:pt x="4064" y="11700"/>
                    <a:pt x="4064" y="11624"/>
                  </a:cubicBezTo>
                  <a:cubicBezTo>
                    <a:pt x="4064" y="11461"/>
                    <a:pt x="3980" y="11301"/>
                    <a:pt x="3825" y="11214"/>
                  </a:cubicBezTo>
                  <a:cubicBezTo>
                    <a:pt x="3578" y="11078"/>
                    <a:pt x="3347" y="10931"/>
                    <a:pt x="3136" y="10768"/>
                  </a:cubicBezTo>
                  <a:cubicBezTo>
                    <a:pt x="2917" y="10604"/>
                    <a:pt x="2709" y="10425"/>
                    <a:pt x="2522" y="10234"/>
                  </a:cubicBezTo>
                  <a:cubicBezTo>
                    <a:pt x="1498" y="9195"/>
                    <a:pt x="937" y="7821"/>
                    <a:pt x="937" y="6362"/>
                  </a:cubicBezTo>
                  <a:cubicBezTo>
                    <a:pt x="937" y="4904"/>
                    <a:pt x="1518" y="3522"/>
                    <a:pt x="2574" y="2470"/>
                  </a:cubicBezTo>
                  <a:cubicBezTo>
                    <a:pt x="3343" y="1705"/>
                    <a:pt x="4323" y="1175"/>
                    <a:pt x="5358" y="956"/>
                  </a:cubicBezTo>
                  <a:cubicBezTo>
                    <a:pt x="5318" y="821"/>
                    <a:pt x="5298" y="677"/>
                    <a:pt x="5298" y="530"/>
                  </a:cubicBezTo>
                  <a:cubicBezTo>
                    <a:pt x="5298" y="342"/>
                    <a:pt x="5330" y="167"/>
                    <a:pt x="5390" y="0"/>
                  </a:cubicBez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47" name="Freeform 8"/>
            <p:cNvSpPr>
              <a:spLocks noChangeArrowheads="1"/>
            </p:cNvSpPr>
            <p:nvPr/>
          </p:nvSpPr>
          <p:spPr bwMode="auto">
            <a:xfrm>
              <a:off x="7269163" y="688975"/>
              <a:ext cx="1587" cy="1587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0 w 5"/>
                <a:gd name="T5" fmla="*/ 0 h 1"/>
                <a:gd name="T6" fmla="*/ 4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4" y="0"/>
                    <a:pt x="4" y="0"/>
                    <a:pt x="4" y="0"/>
                  </a:cubicBezTo>
                  <a:lnTo>
                    <a:pt x="0" y="0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48" name="Freeform 9"/>
            <p:cNvSpPr>
              <a:spLocks noChangeArrowheads="1"/>
            </p:cNvSpPr>
            <p:nvPr/>
          </p:nvSpPr>
          <p:spPr bwMode="auto">
            <a:xfrm>
              <a:off x="6437312" y="255588"/>
              <a:ext cx="882650" cy="731837"/>
            </a:xfrm>
            <a:custGeom>
              <a:avLst/>
              <a:gdLst>
                <a:gd name="T0" fmla="*/ 2450 w 2451"/>
                <a:gd name="T1" fmla="*/ 1538 h 2033"/>
                <a:gd name="T2" fmla="*/ 2450 w 2451"/>
                <a:gd name="T3" fmla="*/ 1538 h 2033"/>
                <a:gd name="T4" fmla="*/ 2290 w 2451"/>
                <a:gd name="T5" fmla="*/ 1207 h 2033"/>
                <a:gd name="T6" fmla="*/ 402 w 2451"/>
                <a:gd name="T7" fmla="*/ 104 h 2033"/>
                <a:gd name="T8" fmla="*/ 64 w 2451"/>
                <a:gd name="T9" fmla="*/ 0 h 2033"/>
                <a:gd name="T10" fmla="*/ 111 w 2451"/>
                <a:gd name="T11" fmla="*/ 383 h 2033"/>
                <a:gd name="T12" fmla="*/ 0 w 2451"/>
                <a:gd name="T13" fmla="*/ 952 h 2033"/>
                <a:gd name="T14" fmla="*/ 103 w 2451"/>
                <a:gd name="T15" fmla="*/ 988 h 2033"/>
                <a:gd name="T16" fmla="*/ 1673 w 2451"/>
                <a:gd name="T17" fmla="*/ 1909 h 2033"/>
                <a:gd name="T18" fmla="*/ 2012 w 2451"/>
                <a:gd name="T19" fmla="*/ 2024 h 2033"/>
                <a:gd name="T20" fmla="*/ 2334 w 2451"/>
                <a:gd name="T21" fmla="*/ 1865 h 2033"/>
                <a:gd name="T22" fmla="*/ 2450 w 2451"/>
                <a:gd name="T23" fmla="*/ 1578 h 2033"/>
                <a:gd name="T24" fmla="*/ 2450 w 2451"/>
                <a:gd name="T25" fmla="*/ 1570 h 2033"/>
                <a:gd name="T26" fmla="*/ 2450 w 2451"/>
                <a:gd name="T27" fmla="*/ 1542 h 2033"/>
                <a:gd name="T28" fmla="*/ 2450 w 2451"/>
                <a:gd name="T29" fmla="*/ 1538 h 2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51" h="2033" extrusionOk="0">
                  <a:moveTo>
                    <a:pt x="2450" y="1538"/>
                  </a:moveTo>
                  <a:lnTo>
                    <a:pt x="2450" y="1538"/>
                  </a:lnTo>
                  <a:cubicBezTo>
                    <a:pt x="2446" y="1411"/>
                    <a:pt x="2386" y="1291"/>
                    <a:pt x="2290" y="1207"/>
                  </a:cubicBezTo>
                  <a:cubicBezTo>
                    <a:pt x="1721" y="705"/>
                    <a:pt x="1103" y="343"/>
                    <a:pt x="402" y="104"/>
                  </a:cubicBezTo>
                  <a:cubicBezTo>
                    <a:pt x="295" y="68"/>
                    <a:pt x="179" y="32"/>
                    <a:pt x="64" y="0"/>
                  </a:cubicBezTo>
                  <a:cubicBezTo>
                    <a:pt x="95" y="120"/>
                    <a:pt x="111" y="251"/>
                    <a:pt x="111" y="383"/>
                  </a:cubicBezTo>
                  <a:cubicBezTo>
                    <a:pt x="111" y="582"/>
                    <a:pt x="71" y="777"/>
                    <a:pt x="0" y="952"/>
                  </a:cubicBezTo>
                  <a:cubicBezTo>
                    <a:pt x="36" y="964"/>
                    <a:pt x="68" y="976"/>
                    <a:pt x="103" y="988"/>
                  </a:cubicBezTo>
                  <a:cubicBezTo>
                    <a:pt x="681" y="1184"/>
                    <a:pt x="1195" y="1486"/>
                    <a:pt x="1673" y="1909"/>
                  </a:cubicBezTo>
                  <a:cubicBezTo>
                    <a:pt x="1769" y="1992"/>
                    <a:pt x="1888" y="2032"/>
                    <a:pt x="2012" y="2024"/>
                  </a:cubicBezTo>
                  <a:cubicBezTo>
                    <a:pt x="2135" y="2016"/>
                    <a:pt x="2251" y="1960"/>
                    <a:pt x="2334" y="1865"/>
                  </a:cubicBezTo>
                  <a:cubicBezTo>
                    <a:pt x="2402" y="1789"/>
                    <a:pt x="2446" y="1685"/>
                    <a:pt x="2450" y="1578"/>
                  </a:cubicBezTo>
                  <a:cubicBezTo>
                    <a:pt x="2450" y="1570"/>
                    <a:pt x="2450" y="1570"/>
                    <a:pt x="2450" y="1570"/>
                  </a:cubicBezTo>
                  <a:cubicBezTo>
                    <a:pt x="2450" y="1542"/>
                    <a:pt x="2450" y="1542"/>
                    <a:pt x="2450" y="1542"/>
                  </a:cubicBezTo>
                  <a:lnTo>
                    <a:pt x="2450" y="1538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</p:grpSp>
      <p:grpSp>
        <p:nvGrpSpPr>
          <p:cNvPr id="49" name="Gruppierung 48"/>
          <p:cNvGrpSpPr>
            <a:grpSpLocks noChangeAspect="1"/>
          </p:cNvGrpSpPr>
          <p:nvPr userDrawn="1"/>
        </p:nvGrpSpPr>
        <p:grpSpPr bwMode="auto">
          <a:xfrm>
            <a:off x="8119018" y="390509"/>
            <a:ext cx="680529" cy="259200"/>
            <a:chOff x="2325688" y="5838825"/>
            <a:chExt cx="5446712" cy="1728788"/>
          </a:xfrm>
        </p:grpSpPr>
        <p:sp>
          <p:nvSpPr>
            <p:cNvPr id="50" name="Freeform 10"/>
            <p:cNvSpPr>
              <a:spLocks noChangeArrowheads="1"/>
            </p:cNvSpPr>
            <p:nvPr/>
          </p:nvSpPr>
          <p:spPr bwMode="auto">
            <a:xfrm>
              <a:off x="2325688" y="6615113"/>
              <a:ext cx="1631950" cy="941387"/>
            </a:xfrm>
            <a:custGeom>
              <a:avLst/>
              <a:gdLst>
                <a:gd name="T0" fmla="*/ 0 w 4531"/>
                <a:gd name="T1" fmla="*/ 120 h 2615"/>
                <a:gd name="T2" fmla="*/ 0 w 4531"/>
                <a:gd name="T3" fmla="*/ 120 h 2615"/>
                <a:gd name="T4" fmla="*/ 175 w 4531"/>
                <a:gd name="T5" fmla="*/ 0 h 2615"/>
                <a:gd name="T6" fmla="*/ 4418 w 4531"/>
                <a:gd name="T7" fmla="*/ 4 h 2615"/>
                <a:gd name="T8" fmla="*/ 4526 w 4531"/>
                <a:gd name="T9" fmla="*/ 84 h 2615"/>
                <a:gd name="T10" fmla="*/ 4530 w 4531"/>
                <a:gd name="T11" fmla="*/ 742 h 2615"/>
                <a:gd name="T12" fmla="*/ 2916 w 4531"/>
                <a:gd name="T13" fmla="*/ 742 h 2615"/>
                <a:gd name="T14" fmla="*/ 2845 w 4531"/>
                <a:gd name="T15" fmla="*/ 742 h 2615"/>
                <a:gd name="T16" fmla="*/ 2761 w 4531"/>
                <a:gd name="T17" fmla="*/ 371 h 2615"/>
                <a:gd name="T18" fmla="*/ 1725 w 4531"/>
                <a:gd name="T19" fmla="*/ 371 h 2615"/>
                <a:gd name="T20" fmla="*/ 1638 w 4531"/>
                <a:gd name="T21" fmla="*/ 455 h 2615"/>
                <a:gd name="T22" fmla="*/ 1638 w 4531"/>
                <a:gd name="T23" fmla="*/ 2200 h 2615"/>
                <a:gd name="T24" fmla="*/ 1881 w 4531"/>
                <a:gd name="T25" fmla="*/ 2279 h 2615"/>
                <a:gd name="T26" fmla="*/ 2733 w 4531"/>
                <a:gd name="T27" fmla="*/ 2275 h 2615"/>
                <a:gd name="T28" fmla="*/ 2809 w 4531"/>
                <a:gd name="T29" fmla="*/ 2200 h 2615"/>
                <a:gd name="T30" fmla="*/ 2805 w 4531"/>
                <a:gd name="T31" fmla="*/ 1578 h 2615"/>
                <a:gd name="T32" fmla="*/ 2462 w 4531"/>
                <a:gd name="T33" fmla="*/ 1471 h 2615"/>
                <a:gd name="T34" fmla="*/ 2243 w 4531"/>
                <a:gd name="T35" fmla="*/ 1471 h 2615"/>
                <a:gd name="T36" fmla="*/ 2243 w 4531"/>
                <a:gd name="T37" fmla="*/ 1156 h 2615"/>
                <a:gd name="T38" fmla="*/ 4530 w 4531"/>
                <a:gd name="T39" fmla="*/ 1156 h 2615"/>
                <a:gd name="T40" fmla="*/ 4526 w 4531"/>
                <a:gd name="T41" fmla="*/ 2443 h 2615"/>
                <a:gd name="T42" fmla="*/ 4418 w 4531"/>
                <a:gd name="T43" fmla="*/ 2586 h 2615"/>
                <a:gd name="T44" fmla="*/ 4319 w 4531"/>
                <a:gd name="T45" fmla="*/ 2614 h 2615"/>
                <a:gd name="T46" fmla="*/ 84 w 4531"/>
                <a:gd name="T47" fmla="*/ 2614 h 2615"/>
                <a:gd name="T48" fmla="*/ 4 w 4531"/>
                <a:gd name="T49" fmla="*/ 2506 h 2615"/>
                <a:gd name="T50" fmla="*/ 0 w 4531"/>
                <a:gd name="T51" fmla="*/ 2459 h 2615"/>
                <a:gd name="T52" fmla="*/ 0 w 4531"/>
                <a:gd name="T53" fmla="*/ 120 h 2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531" h="2615" extrusionOk="0">
                  <a:moveTo>
                    <a:pt x="0" y="120"/>
                  </a:moveTo>
                  <a:lnTo>
                    <a:pt x="0" y="120"/>
                  </a:lnTo>
                  <a:cubicBezTo>
                    <a:pt x="0" y="44"/>
                    <a:pt x="36" y="0"/>
                    <a:pt x="175" y="0"/>
                  </a:cubicBezTo>
                  <a:cubicBezTo>
                    <a:pt x="4418" y="4"/>
                    <a:pt x="4418" y="4"/>
                    <a:pt x="4418" y="4"/>
                  </a:cubicBezTo>
                  <a:cubicBezTo>
                    <a:pt x="4458" y="12"/>
                    <a:pt x="4514" y="40"/>
                    <a:pt x="4526" y="84"/>
                  </a:cubicBezTo>
                  <a:cubicBezTo>
                    <a:pt x="4526" y="303"/>
                    <a:pt x="4530" y="522"/>
                    <a:pt x="4530" y="742"/>
                  </a:cubicBezTo>
                  <a:cubicBezTo>
                    <a:pt x="2916" y="742"/>
                    <a:pt x="2916" y="742"/>
                    <a:pt x="2916" y="742"/>
                  </a:cubicBezTo>
                  <a:cubicBezTo>
                    <a:pt x="2845" y="742"/>
                    <a:pt x="2845" y="742"/>
                    <a:pt x="2845" y="742"/>
                  </a:cubicBezTo>
                  <a:cubicBezTo>
                    <a:pt x="2845" y="618"/>
                    <a:pt x="2881" y="371"/>
                    <a:pt x="2761" y="371"/>
                  </a:cubicBezTo>
                  <a:cubicBezTo>
                    <a:pt x="1725" y="371"/>
                    <a:pt x="1725" y="371"/>
                    <a:pt x="1725" y="371"/>
                  </a:cubicBezTo>
                  <a:cubicBezTo>
                    <a:pt x="1689" y="387"/>
                    <a:pt x="1654" y="419"/>
                    <a:pt x="1638" y="455"/>
                  </a:cubicBezTo>
                  <a:cubicBezTo>
                    <a:pt x="1638" y="1032"/>
                    <a:pt x="1638" y="1674"/>
                    <a:pt x="1638" y="2200"/>
                  </a:cubicBezTo>
                  <a:cubicBezTo>
                    <a:pt x="1681" y="2299"/>
                    <a:pt x="1789" y="2275"/>
                    <a:pt x="1881" y="2279"/>
                  </a:cubicBezTo>
                  <a:cubicBezTo>
                    <a:pt x="2733" y="2275"/>
                    <a:pt x="2733" y="2275"/>
                    <a:pt x="2733" y="2275"/>
                  </a:cubicBezTo>
                  <a:cubicBezTo>
                    <a:pt x="2765" y="2267"/>
                    <a:pt x="2805" y="2240"/>
                    <a:pt x="2809" y="2200"/>
                  </a:cubicBezTo>
                  <a:cubicBezTo>
                    <a:pt x="2805" y="1578"/>
                    <a:pt x="2805" y="1578"/>
                    <a:pt x="2805" y="1578"/>
                  </a:cubicBezTo>
                  <a:cubicBezTo>
                    <a:pt x="2761" y="1419"/>
                    <a:pt x="2590" y="1486"/>
                    <a:pt x="2462" y="1471"/>
                  </a:cubicBezTo>
                  <a:cubicBezTo>
                    <a:pt x="2243" y="1471"/>
                    <a:pt x="2243" y="1471"/>
                    <a:pt x="2243" y="1471"/>
                  </a:cubicBezTo>
                  <a:cubicBezTo>
                    <a:pt x="2243" y="1156"/>
                    <a:pt x="2243" y="1156"/>
                    <a:pt x="2243" y="1156"/>
                  </a:cubicBezTo>
                  <a:cubicBezTo>
                    <a:pt x="4530" y="1156"/>
                    <a:pt x="4530" y="1156"/>
                    <a:pt x="4530" y="1156"/>
                  </a:cubicBezTo>
                  <a:cubicBezTo>
                    <a:pt x="4526" y="2443"/>
                    <a:pt x="4526" y="2443"/>
                    <a:pt x="4526" y="2443"/>
                  </a:cubicBezTo>
                  <a:cubicBezTo>
                    <a:pt x="4506" y="2498"/>
                    <a:pt x="4474" y="2554"/>
                    <a:pt x="4418" y="2586"/>
                  </a:cubicBezTo>
                  <a:cubicBezTo>
                    <a:pt x="4319" y="2614"/>
                    <a:pt x="4319" y="2614"/>
                    <a:pt x="4319" y="2614"/>
                  </a:cubicBezTo>
                  <a:cubicBezTo>
                    <a:pt x="84" y="2614"/>
                    <a:pt x="84" y="2614"/>
                    <a:pt x="84" y="2614"/>
                  </a:cubicBezTo>
                  <a:cubicBezTo>
                    <a:pt x="36" y="2606"/>
                    <a:pt x="12" y="2550"/>
                    <a:pt x="4" y="2506"/>
                  </a:cubicBezTo>
                  <a:cubicBezTo>
                    <a:pt x="0" y="2459"/>
                    <a:pt x="0" y="2459"/>
                    <a:pt x="0" y="2459"/>
                  </a:cubicBezTo>
                  <a:lnTo>
                    <a:pt x="0" y="120"/>
                  </a:ln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51" name="Freeform 11"/>
            <p:cNvSpPr>
              <a:spLocks noChangeArrowheads="1"/>
            </p:cNvSpPr>
            <p:nvPr/>
          </p:nvSpPr>
          <p:spPr bwMode="auto">
            <a:xfrm>
              <a:off x="4425950" y="6616700"/>
              <a:ext cx="1644650" cy="942975"/>
            </a:xfrm>
            <a:custGeom>
              <a:avLst/>
              <a:gdLst>
                <a:gd name="T0" fmla="*/ 3 w 4569"/>
                <a:gd name="T1" fmla="*/ 1877 h 2619"/>
                <a:gd name="T2" fmla="*/ 3 w 4569"/>
                <a:gd name="T3" fmla="*/ 1877 h 2619"/>
                <a:gd name="T4" fmla="*/ 1728 w 4569"/>
                <a:gd name="T5" fmla="*/ 1881 h 2619"/>
                <a:gd name="T6" fmla="*/ 1811 w 4569"/>
                <a:gd name="T7" fmla="*/ 2247 h 2619"/>
                <a:gd name="T8" fmla="*/ 2795 w 4569"/>
                <a:gd name="T9" fmla="*/ 2243 h 2619"/>
                <a:gd name="T10" fmla="*/ 2879 w 4569"/>
                <a:gd name="T11" fmla="*/ 2144 h 2619"/>
                <a:gd name="T12" fmla="*/ 2879 w 4569"/>
                <a:gd name="T13" fmla="*/ 1570 h 2619"/>
                <a:gd name="T14" fmla="*/ 2787 w 4569"/>
                <a:gd name="T15" fmla="*/ 1487 h 2619"/>
                <a:gd name="T16" fmla="*/ 123 w 4569"/>
                <a:gd name="T17" fmla="*/ 1482 h 2619"/>
                <a:gd name="T18" fmla="*/ 0 w 4569"/>
                <a:gd name="T19" fmla="*/ 1291 h 2619"/>
                <a:gd name="T20" fmla="*/ 3 w 4569"/>
                <a:gd name="T21" fmla="*/ 144 h 2619"/>
                <a:gd name="T22" fmla="*/ 326 w 4569"/>
                <a:gd name="T23" fmla="*/ 12 h 2619"/>
                <a:gd name="T24" fmla="*/ 4448 w 4569"/>
                <a:gd name="T25" fmla="*/ 12 h 2619"/>
                <a:gd name="T26" fmla="*/ 4568 w 4569"/>
                <a:gd name="T27" fmla="*/ 96 h 2619"/>
                <a:gd name="T28" fmla="*/ 4568 w 4569"/>
                <a:gd name="T29" fmla="*/ 702 h 2619"/>
                <a:gd name="T30" fmla="*/ 2895 w 4569"/>
                <a:gd name="T31" fmla="*/ 702 h 2619"/>
                <a:gd name="T32" fmla="*/ 2823 w 4569"/>
                <a:gd name="T33" fmla="*/ 367 h 2619"/>
                <a:gd name="T34" fmla="*/ 1755 w 4569"/>
                <a:gd name="T35" fmla="*/ 367 h 2619"/>
                <a:gd name="T36" fmla="*/ 1712 w 4569"/>
                <a:gd name="T37" fmla="*/ 411 h 2619"/>
                <a:gd name="T38" fmla="*/ 1712 w 4569"/>
                <a:gd name="T39" fmla="*/ 1104 h 2619"/>
                <a:gd name="T40" fmla="*/ 2086 w 4569"/>
                <a:gd name="T41" fmla="*/ 1192 h 2619"/>
                <a:gd name="T42" fmla="*/ 4413 w 4569"/>
                <a:gd name="T43" fmla="*/ 1192 h 2619"/>
                <a:gd name="T44" fmla="*/ 4568 w 4569"/>
                <a:gd name="T45" fmla="*/ 1279 h 2619"/>
                <a:gd name="T46" fmla="*/ 4568 w 4569"/>
                <a:gd name="T47" fmla="*/ 2447 h 2619"/>
                <a:gd name="T48" fmla="*/ 4468 w 4569"/>
                <a:gd name="T49" fmla="*/ 2618 h 2619"/>
                <a:gd name="T50" fmla="*/ 4138 w 4569"/>
                <a:gd name="T51" fmla="*/ 2618 h 2619"/>
                <a:gd name="T52" fmla="*/ 155 w 4569"/>
                <a:gd name="T53" fmla="*/ 2618 h 2619"/>
                <a:gd name="T54" fmla="*/ 0 w 4569"/>
                <a:gd name="T55" fmla="*/ 2451 h 2619"/>
                <a:gd name="T56" fmla="*/ 3 w 4569"/>
                <a:gd name="T57" fmla="*/ 1877 h 2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569" h="2619" extrusionOk="0">
                  <a:moveTo>
                    <a:pt x="3" y="1877"/>
                  </a:moveTo>
                  <a:lnTo>
                    <a:pt x="3" y="1877"/>
                  </a:lnTo>
                  <a:cubicBezTo>
                    <a:pt x="1728" y="1881"/>
                    <a:pt x="1728" y="1881"/>
                    <a:pt x="1728" y="1881"/>
                  </a:cubicBezTo>
                  <a:cubicBezTo>
                    <a:pt x="1728" y="2028"/>
                    <a:pt x="1697" y="2247"/>
                    <a:pt x="1811" y="2247"/>
                  </a:cubicBezTo>
                  <a:cubicBezTo>
                    <a:pt x="2138" y="2251"/>
                    <a:pt x="2476" y="2243"/>
                    <a:pt x="2795" y="2243"/>
                  </a:cubicBezTo>
                  <a:cubicBezTo>
                    <a:pt x="2879" y="2144"/>
                    <a:pt x="2879" y="2144"/>
                    <a:pt x="2879" y="2144"/>
                  </a:cubicBezTo>
                  <a:cubicBezTo>
                    <a:pt x="2879" y="1570"/>
                    <a:pt x="2879" y="1570"/>
                    <a:pt x="2879" y="1570"/>
                  </a:cubicBezTo>
                  <a:cubicBezTo>
                    <a:pt x="2879" y="1534"/>
                    <a:pt x="2867" y="1487"/>
                    <a:pt x="2787" y="1487"/>
                  </a:cubicBezTo>
                  <a:cubicBezTo>
                    <a:pt x="123" y="1482"/>
                    <a:pt x="123" y="1482"/>
                    <a:pt x="123" y="1482"/>
                  </a:cubicBezTo>
                  <a:cubicBezTo>
                    <a:pt x="27" y="1482"/>
                    <a:pt x="0" y="1375"/>
                    <a:pt x="0" y="1291"/>
                  </a:cubicBezTo>
                  <a:cubicBezTo>
                    <a:pt x="3" y="144"/>
                    <a:pt x="3" y="144"/>
                    <a:pt x="3" y="144"/>
                  </a:cubicBezTo>
                  <a:cubicBezTo>
                    <a:pt x="3" y="0"/>
                    <a:pt x="207" y="12"/>
                    <a:pt x="326" y="12"/>
                  </a:cubicBezTo>
                  <a:cubicBezTo>
                    <a:pt x="4448" y="12"/>
                    <a:pt x="4448" y="12"/>
                    <a:pt x="4448" y="12"/>
                  </a:cubicBezTo>
                  <a:cubicBezTo>
                    <a:pt x="4496" y="28"/>
                    <a:pt x="4560" y="36"/>
                    <a:pt x="4568" y="96"/>
                  </a:cubicBezTo>
                  <a:cubicBezTo>
                    <a:pt x="4568" y="702"/>
                    <a:pt x="4568" y="702"/>
                    <a:pt x="4568" y="702"/>
                  </a:cubicBezTo>
                  <a:cubicBezTo>
                    <a:pt x="2895" y="702"/>
                    <a:pt x="2895" y="702"/>
                    <a:pt x="2895" y="702"/>
                  </a:cubicBezTo>
                  <a:cubicBezTo>
                    <a:pt x="2895" y="590"/>
                    <a:pt x="2927" y="367"/>
                    <a:pt x="2823" y="367"/>
                  </a:cubicBezTo>
                  <a:cubicBezTo>
                    <a:pt x="2476" y="367"/>
                    <a:pt x="2106" y="367"/>
                    <a:pt x="1755" y="367"/>
                  </a:cubicBezTo>
                  <a:cubicBezTo>
                    <a:pt x="1712" y="411"/>
                    <a:pt x="1712" y="411"/>
                    <a:pt x="1712" y="411"/>
                  </a:cubicBezTo>
                  <a:cubicBezTo>
                    <a:pt x="1712" y="1104"/>
                    <a:pt x="1712" y="1104"/>
                    <a:pt x="1712" y="1104"/>
                  </a:cubicBezTo>
                  <a:cubicBezTo>
                    <a:pt x="1712" y="1224"/>
                    <a:pt x="1911" y="1192"/>
                    <a:pt x="2086" y="1192"/>
                  </a:cubicBezTo>
                  <a:cubicBezTo>
                    <a:pt x="4413" y="1192"/>
                    <a:pt x="4413" y="1192"/>
                    <a:pt x="4413" y="1192"/>
                  </a:cubicBezTo>
                  <a:cubicBezTo>
                    <a:pt x="4520" y="1192"/>
                    <a:pt x="4568" y="1208"/>
                    <a:pt x="4568" y="1279"/>
                  </a:cubicBezTo>
                  <a:cubicBezTo>
                    <a:pt x="4568" y="1678"/>
                    <a:pt x="4568" y="2088"/>
                    <a:pt x="4568" y="2447"/>
                  </a:cubicBezTo>
                  <a:cubicBezTo>
                    <a:pt x="4568" y="2514"/>
                    <a:pt x="4544" y="2602"/>
                    <a:pt x="4468" y="2618"/>
                  </a:cubicBezTo>
                  <a:cubicBezTo>
                    <a:pt x="4138" y="2618"/>
                    <a:pt x="4138" y="2618"/>
                    <a:pt x="4138" y="2618"/>
                  </a:cubicBezTo>
                  <a:cubicBezTo>
                    <a:pt x="155" y="2618"/>
                    <a:pt x="155" y="2618"/>
                    <a:pt x="155" y="2618"/>
                  </a:cubicBezTo>
                  <a:cubicBezTo>
                    <a:pt x="83" y="2606"/>
                    <a:pt x="0" y="2546"/>
                    <a:pt x="0" y="2451"/>
                  </a:cubicBezTo>
                  <a:cubicBezTo>
                    <a:pt x="0" y="2263"/>
                    <a:pt x="3" y="2096"/>
                    <a:pt x="3" y="1877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52" name="Freeform 12"/>
            <p:cNvSpPr>
              <a:spLocks noChangeArrowheads="1"/>
            </p:cNvSpPr>
            <p:nvPr/>
          </p:nvSpPr>
          <p:spPr bwMode="auto">
            <a:xfrm>
              <a:off x="6453188" y="6616700"/>
              <a:ext cx="611187" cy="949325"/>
            </a:xfrm>
            <a:custGeom>
              <a:avLst/>
              <a:gdLst>
                <a:gd name="T0" fmla="*/ 0 w 1698"/>
                <a:gd name="T1" fmla="*/ 2243 h 2639"/>
                <a:gd name="T2" fmla="*/ 0 w 1698"/>
                <a:gd name="T3" fmla="*/ 2243 h 2639"/>
                <a:gd name="T4" fmla="*/ 541 w 1698"/>
                <a:gd name="T5" fmla="*/ 2124 h 2639"/>
                <a:gd name="T6" fmla="*/ 553 w 1698"/>
                <a:gd name="T7" fmla="*/ 2020 h 2639"/>
                <a:gd name="T8" fmla="*/ 553 w 1698"/>
                <a:gd name="T9" fmla="*/ 566 h 2639"/>
                <a:gd name="T10" fmla="*/ 8 w 1698"/>
                <a:gd name="T11" fmla="*/ 415 h 2639"/>
                <a:gd name="T12" fmla="*/ 8 w 1698"/>
                <a:gd name="T13" fmla="*/ 0 h 2639"/>
                <a:gd name="T14" fmla="*/ 1697 w 1698"/>
                <a:gd name="T15" fmla="*/ 0 h 2639"/>
                <a:gd name="T16" fmla="*/ 1697 w 1698"/>
                <a:gd name="T17" fmla="*/ 2638 h 2639"/>
                <a:gd name="T18" fmla="*/ 0 w 1698"/>
                <a:gd name="T19" fmla="*/ 2638 h 2639"/>
                <a:gd name="T20" fmla="*/ 0 w 1698"/>
                <a:gd name="T21" fmla="*/ 2243 h 2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98" h="2639" extrusionOk="0">
                  <a:moveTo>
                    <a:pt x="0" y="2243"/>
                  </a:moveTo>
                  <a:lnTo>
                    <a:pt x="0" y="2243"/>
                  </a:lnTo>
                  <a:cubicBezTo>
                    <a:pt x="191" y="2227"/>
                    <a:pt x="450" y="2291"/>
                    <a:pt x="541" y="2124"/>
                  </a:cubicBezTo>
                  <a:cubicBezTo>
                    <a:pt x="553" y="2020"/>
                    <a:pt x="553" y="2020"/>
                    <a:pt x="553" y="2020"/>
                  </a:cubicBezTo>
                  <a:cubicBezTo>
                    <a:pt x="553" y="566"/>
                    <a:pt x="553" y="566"/>
                    <a:pt x="553" y="566"/>
                  </a:cubicBezTo>
                  <a:cubicBezTo>
                    <a:pt x="506" y="375"/>
                    <a:pt x="203" y="415"/>
                    <a:pt x="8" y="41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697" y="0"/>
                    <a:pt x="1697" y="0"/>
                    <a:pt x="1697" y="0"/>
                  </a:cubicBezTo>
                  <a:cubicBezTo>
                    <a:pt x="1697" y="2638"/>
                    <a:pt x="1697" y="2638"/>
                    <a:pt x="1697" y="2638"/>
                  </a:cubicBezTo>
                  <a:cubicBezTo>
                    <a:pt x="0" y="2638"/>
                    <a:pt x="0" y="2638"/>
                    <a:pt x="0" y="2638"/>
                  </a:cubicBezTo>
                  <a:cubicBezTo>
                    <a:pt x="0" y="2510"/>
                    <a:pt x="0" y="2375"/>
                    <a:pt x="0" y="2243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53" name="Freeform 13"/>
            <p:cNvSpPr>
              <a:spLocks noChangeArrowheads="1"/>
            </p:cNvSpPr>
            <p:nvPr/>
          </p:nvSpPr>
          <p:spPr bwMode="auto">
            <a:xfrm>
              <a:off x="7161213" y="6618288"/>
              <a:ext cx="611187" cy="949325"/>
            </a:xfrm>
            <a:custGeom>
              <a:avLst/>
              <a:gdLst>
                <a:gd name="T0" fmla="*/ 1697 w 1698"/>
                <a:gd name="T1" fmla="*/ 2239 h 2635"/>
                <a:gd name="T2" fmla="*/ 1697 w 1698"/>
                <a:gd name="T3" fmla="*/ 2239 h 2635"/>
                <a:gd name="T4" fmla="*/ 1155 w 1698"/>
                <a:gd name="T5" fmla="*/ 2120 h 2635"/>
                <a:gd name="T6" fmla="*/ 1139 w 1698"/>
                <a:gd name="T7" fmla="*/ 2020 h 2635"/>
                <a:gd name="T8" fmla="*/ 1143 w 1698"/>
                <a:gd name="T9" fmla="*/ 566 h 2635"/>
                <a:gd name="T10" fmla="*/ 1689 w 1698"/>
                <a:gd name="T11" fmla="*/ 411 h 2635"/>
                <a:gd name="T12" fmla="*/ 1689 w 1698"/>
                <a:gd name="T13" fmla="*/ 0 h 2635"/>
                <a:gd name="T14" fmla="*/ 0 w 1698"/>
                <a:gd name="T15" fmla="*/ 0 h 2635"/>
                <a:gd name="T16" fmla="*/ 0 w 1698"/>
                <a:gd name="T17" fmla="*/ 2634 h 2635"/>
                <a:gd name="T18" fmla="*/ 1697 w 1698"/>
                <a:gd name="T19" fmla="*/ 2634 h 2635"/>
                <a:gd name="T20" fmla="*/ 1697 w 1698"/>
                <a:gd name="T21" fmla="*/ 2239 h 2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98" h="2635" extrusionOk="0">
                  <a:moveTo>
                    <a:pt x="1697" y="2239"/>
                  </a:moveTo>
                  <a:lnTo>
                    <a:pt x="1697" y="2239"/>
                  </a:lnTo>
                  <a:cubicBezTo>
                    <a:pt x="1502" y="2227"/>
                    <a:pt x="1247" y="2291"/>
                    <a:pt x="1155" y="2120"/>
                  </a:cubicBezTo>
                  <a:cubicBezTo>
                    <a:pt x="1139" y="2020"/>
                    <a:pt x="1139" y="2020"/>
                    <a:pt x="1139" y="2020"/>
                  </a:cubicBezTo>
                  <a:cubicBezTo>
                    <a:pt x="1143" y="566"/>
                    <a:pt x="1143" y="566"/>
                    <a:pt x="1143" y="566"/>
                  </a:cubicBezTo>
                  <a:cubicBezTo>
                    <a:pt x="1187" y="371"/>
                    <a:pt x="1490" y="415"/>
                    <a:pt x="1689" y="411"/>
                  </a:cubicBezTo>
                  <a:cubicBezTo>
                    <a:pt x="1689" y="0"/>
                    <a:pt x="1689" y="0"/>
                    <a:pt x="168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634"/>
                    <a:pt x="0" y="2634"/>
                    <a:pt x="0" y="2634"/>
                  </a:cubicBezTo>
                  <a:cubicBezTo>
                    <a:pt x="1697" y="2634"/>
                    <a:pt x="1697" y="2634"/>
                    <a:pt x="1697" y="2634"/>
                  </a:cubicBezTo>
                  <a:cubicBezTo>
                    <a:pt x="1697" y="2510"/>
                    <a:pt x="1697" y="2375"/>
                    <a:pt x="1697" y="2239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54" name="Freeform 14"/>
            <p:cNvSpPr>
              <a:spLocks noChangeArrowheads="1"/>
            </p:cNvSpPr>
            <p:nvPr/>
          </p:nvSpPr>
          <p:spPr bwMode="auto">
            <a:xfrm>
              <a:off x="6792913" y="5838825"/>
              <a:ext cx="639762" cy="639763"/>
            </a:xfrm>
            <a:custGeom>
              <a:avLst/>
              <a:gdLst>
                <a:gd name="T0" fmla="*/ 888 w 1778"/>
                <a:gd name="T1" fmla="*/ 1777 h 1778"/>
                <a:gd name="T2" fmla="*/ 888 w 1778"/>
                <a:gd name="T3" fmla="*/ 1777 h 1778"/>
                <a:gd name="T4" fmla="*/ 1777 w 1778"/>
                <a:gd name="T5" fmla="*/ 888 h 1778"/>
                <a:gd name="T6" fmla="*/ 888 w 1778"/>
                <a:gd name="T7" fmla="*/ 0 h 1778"/>
                <a:gd name="T8" fmla="*/ 0 w 1778"/>
                <a:gd name="T9" fmla="*/ 888 h 1778"/>
                <a:gd name="T10" fmla="*/ 888 w 1778"/>
                <a:gd name="T11" fmla="*/ 1777 h 1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78" h="1778" extrusionOk="0">
                  <a:moveTo>
                    <a:pt x="888" y="1777"/>
                  </a:moveTo>
                  <a:lnTo>
                    <a:pt x="888" y="1777"/>
                  </a:lnTo>
                  <a:cubicBezTo>
                    <a:pt x="1378" y="1777"/>
                    <a:pt x="1777" y="1379"/>
                    <a:pt x="1777" y="888"/>
                  </a:cubicBezTo>
                  <a:cubicBezTo>
                    <a:pt x="1777" y="399"/>
                    <a:pt x="1378" y="0"/>
                    <a:pt x="888" y="0"/>
                  </a:cubicBezTo>
                  <a:cubicBezTo>
                    <a:pt x="398" y="0"/>
                    <a:pt x="0" y="399"/>
                    <a:pt x="0" y="888"/>
                  </a:cubicBezTo>
                  <a:cubicBezTo>
                    <a:pt x="0" y="1379"/>
                    <a:pt x="398" y="1777"/>
                    <a:pt x="888" y="1777"/>
                  </a:cubicBez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55" name="Freeform 15"/>
            <p:cNvSpPr>
              <a:spLocks noChangeArrowheads="1"/>
            </p:cNvSpPr>
            <p:nvPr/>
          </p:nvSpPr>
          <p:spPr bwMode="auto">
            <a:xfrm>
              <a:off x="7112000" y="615791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56" name="Freeform 16"/>
            <p:cNvSpPr>
              <a:spLocks noChangeArrowheads="1"/>
            </p:cNvSpPr>
            <p:nvPr/>
          </p:nvSpPr>
          <p:spPr bwMode="auto">
            <a:xfrm>
              <a:off x="7112000" y="615791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57" name="Freeform 17"/>
            <p:cNvSpPr>
              <a:spLocks noChangeArrowheads="1"/>
            </p:cNvSpPr>
            <p:nvPr/>
          </p:nvSpPr>
          <p:spPr bwMode="auto">
            <a:xfrm>
              <a:off x="7062788" y="6616700"/>
              <a:ext cx="98425" cy="949325"/>
            </a:xfrm>
            <a:custGeom>
              <a:avLst/>
              <a:gdLst>
                <a:gd name="T0" fmla="*/ 271 w 272"/>
                <a:gd name="T1" fmla="*/ 2638 h 2639"/>
                <a:gd name="T2" fmla="*/ 271 w 272"/>
                <a:gd name="T3" fmla="*/ 0 h 2639"/>
                <a:gd name="T4" fmla="*/ 0 w 272"/>
                <a:gd name="T5" fmla="*/ 0 h 2639"/>
                <a:gd name="T6" fmla="*/ 0 w 272"/>
                <a:gd name="T7" fmla="*/ 2638 h 2639"/>
                <a:gd name="T8" fmla="*/ 271 w 272"/>
                <a:gd name="T9" fmla="*/ 2638 h 2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2639" extrusionOk="0">
                  <a:moveTo>
                    <a:pt x="271" y="2638"/>
                  </a:moveTo>
                  <a:lnTo>
                    <a:pt x="271" y="0"/>
                  </a:lnTo>
                  <a:lnTo>
                    <a:pt x="0" y="0"/>
                  </a:lnTo>
                  <a:lnTo>
                    <a:pt x="0" y="2638"/>
                  </a:lnTo>
                  <a:lnTo>
                    <a:pt x="271" y="2638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58" name="Freeform 18"/>
            <p:cNvSpPr>
              <a:spLocks noChangeArrowheads="1"/>
            </p:cNvSpPr>
            <p:nvPr/>
          </p:nvSpPr>
          <p:spPr bwMode="auto">
            <a:xfrm>
              <a:off x="7112000" y="709136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59" name="Freeform 19"/>
            <p:cNvSpPr>
              <a:spLocks noChangeArrowheads="1"/>
            </p:cNvSpPr>
            <p:nvPr/>
          </p:nvSpPr>
          <p:spPr bwMode="auto">
            <a:xfrm>
              <a:off x="7112000" y="709136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</p:grp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auto">
          <a:xfrm>
            <a:off x="5060977" y="6437994"/>
            <a:ext cx="2384425" cy="367664"/>
          </a:xfrm>
        </p:spPr>
        <p:txBody>
          <a:bodyPr lIns="126310" tIns="54734" rIns="84207" bIns="54734" anchor="t"/>
          <a:lstStyle>
            <a:lvl1pPr algn="r">
              <a:spcBef>
                <a:spcPts val="0"/>
              </a:spcBef>
              <a:defRPr sz="770"/>
            </a:lvl1pPr>
            <a:lvl2pPr algn="r">
              <a:spcBef>
                <a:spcPts val="0"/>
              </a:spcBef>
              <a:defRPr sz="770"/>
            </a:lvl2pPr>
            <a:lvl3pPr algn="r">
              <a:spcBef>
                <a:spcPts val="0"/>
              </a:spcBef>
              <a:defRPr sz="770"/>
            </a:lvl3pPr>
            <a:lvl4pPr algn="r">
              <a:spcBef>
                <a:spcPts val="0"/>
              </a:spcBef>
              <a:defRPr sz="770"/>
            </a:lvl4pPr>
            <a:lvl5pPr algn="r">
              <a:spcBef>
                <a:spcPts val="0"/>
              </a:spcBef>
              <a:defRPr sz="770"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149730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79379" y="1945694"/>
            <a:ext cx="8720170" cy="1173337"/>
          </a:xfrm>
        </p:spPr>
        <p:txBody>
          <a:bodyPr anchor="t"/>
          <a:lstStyle>
            <a:lvl1pPr algn="ctr">
              <a:defRPr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 userDrawn="1">
            <p:ph idx="1"/>
          </p:nvPr>
        </p:nvSpPr>
        <p:spPr bwMode="auto">
          <a:xfrm>
            <a:off x="1936301" y="2900076"/>
            <a:ext cx="4102100" cy="2096980"/>
          </a:xfrm>
        </p:spPr>
        <p:txBody>
          <a:bodyPr anchor="t"/>
          <a:lstStyle>
            <a:lvl1pPr marL="180097" indent="-180097" algn="l">
              <a:spcBef>
                <a:spcPts val="500"/>
              </a:spcBef>
              <a:buClr>
                <a:schemeClr val="tx2"/>
              </a:buClr>
              <a:buFont typeface="Arial"/>
              <a:buChar char="•"/>
              <a:defRPr/>
            </a:lvl1pPr>
            <a:lvl2pPr marL="396213" indent="-216116" algn="l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Symbol"/>
              <a:buChar char="-"/>
              <a:defRPr/>
            </a:lvl2pPr>
            <a:lvl3pPr marL="396213" indent="-216116" algn="l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Symbol"/>
              <a:buChar char="-"/>
              <a:defRPr/>
            </a:lvl3pPr>
            <a:lvl4pPr marL="396213" indent="-216116" algn="l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Symbol"/>
              <a:buChar char="-"/>
              <a:defRPr/>
            </a:lvl4pPr>
            <a:lvl5pPr marL="396213" indent="-216116" algn="l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Symbol"/>
              <a:buChar char="-"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 bwMode="auto">
          <a:xfrm>
            <a:off x="3676922" y="6437994"/>
            <a:ext cx="613589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 bwMode="auto">
          <a:xfrm>
            <a:off x="7301215" y="6437994"/>
            <a:ext cx="133350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54406B9-6E6F-7448-8C1D-08BEFF85567D}" type="slidenum">
              <a:rPr lang="de-DE"/>
              <a:t>‹Nr.›</a:t>
            </a:fld>
            <a:endParaRPr lang="de-DE"/>
          </a:p>
        </p:txBody>
      </p:sp>
      <p:sp>
        <p:nvSpPr>
          <p:cNvPr id="37" name="Textplatzhalter 7"/>
          <p:cNvSpPr>
            <a:spLocks noGrp="1"/>
          </p:cNvSpPr>
          <p:nvPr>
            <p:ph type="body" sz="quarter" idx="13"/>
          </p:nvPr>
        </p:nvSpPr>
        <p:spPr bwMode="auto">
          <a:xfrm>
            <a:off x="5060977" y="6437994"/>
            <a:ext cx="2384425" cy="365125"/>
          </a:xfrm>
        </p:spPr>
        <p:txBody>
          <a:bodyPr lIns="126310" tIns="54734" rIns="84207" bIns="54734" anchor="t"/>
          <a:lstStyle>
            <a:lvl1pPr algn="r">
              <a:spcBef>
                <a:spcPts val="0"/>
              </a:spcBef>
              <a:defRPr sz="770"/>
            </a:lvl1pPr>
            <a:lvl2pPr algn="r">
              <a:spcBef>
                <a:spcPts val="0"/>
              </a:spcBef>
              <a:defRPr sz="770"/>
            </a:lvl2pPr>
            <a:lvl3pPr algn="r">
              <a:spcBef>
                <a:spcPts val="0"/>
              </a:spcBef>
              <a:defRPr sz="770"/>
            </a:lvl3pPr>
            <a:lvl4pPr algn="r">
              <a:spcBef>
                <a:spcPts val="0"/>
              </a:spcBef>
              <a:defRPr sz="770"/>
            </a:lvl4pPr>
            <a:lvl5pPr algn="r">
              <a:spcBef>
                <a:spcPts val="0"/>
              </a:spcBef>
              <a:defRPr sz="770"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grpSp>
        <p:nvGrpSpPr>
          <p:cNvPr id="15" name="Gruppierung 14"/>
          <p:cNvGrpSpPr>
            <a:grpSpLocks noChangeAspect="1"/>
          </p:cNvGrpSpPr>
          <p:nvPr/>
        </p:nvGrpSpPr>
        <p:grpSpPr bwMode="auto">
          <a:xfrm>
            <a:off x="7500555" y="380137"/>
            <a:ext cx="397996" cy="388799"/>
            <a:chOff x="2252663" y="7938"/>
            <a:chExt cx="5592762" cy="4552950"/>
          </a:xfrm>
        </p:grpSpPr>
        <p:sp>
          <p:nvSpPr>
            <p:cNvPr id="27" name="Freeform 1"/>
            <p:cNvSpPr>
              <a:spLocks noChangeArrowheads="1"/>
            </p:cNvSpPr>
            <p:nvPr/>
          </p:nvSpPr>
          <p:spPr bwMode="auto">
            <a:xfrm>
              <a:off x="2252663" y="1057275"/>
              <a:ext cx="1385887" cy="2673350"/>
            </a:xfrm>
            <a:custGeom>
              <a:avLst/>
              <a:gdLst>
                <a:gd name="T0" fmla="*/ 3402 w 3849"/>
                <a:gd name="T1" fmla="*/ 917 h 7428"/>
                <a:gd name="T2" fmla="*/ 3402 w 3849"/>
                <a:gd name="T3" fmla="*/ 917 h 7428"/>
                <a:gd name="T4" fmla="*/ 896 w 3849"/>
                <a:gd name="T5" fmla="*/ 917 h 7428"/>
                <a:gd name="T6" fmla="*/ 896 w 3849"/>
                <a:gd name="T7" fmla="*/ 3255 h 7428"/>
                <a:gd name="T8" fmla="*/ 2585 w 3849"/>
                <a:gd name="T9" fmla="*/ 3255 h 7428"/>
                <a:gd name="T10" fmla="*/ 3036 w 3849"/>
                <a:gd name="T11" fmla="*/ 3713 h 7428"/>
                <a:gd name="T12" fmla="*/ 2585 w 3849"/>
                <a:gd name="T13" fmla="*/ 4172 h 7428"/>
                <a:gd name="T14" fmla="*/ 896 w 3849"/>
                <a:gd name="T15" fmla="*/ 4172 h 7428"/>
                <a:gd name="T16" fmla="*/ 896 w 3849"/>
                <a:gd name="T17" fmla="*/ 6968 h 7428"/>
                <a:gd name="T18" fmla="*/ 450 w 3849"/>
                <a:gd name="T19" fmla="*/ 7427 h 7428"/>
                <a:gd name="T20" fmla="*/ 0 w 3849"/>
                <a:gd name="T21" fmla="*/ 6968 h 7428"/>
                <a:gd name="T22" fmla="*/ 0 w 3849"/>
                <a:gd name="T23" fmla="*/ 0 h 7428"/>
                <a:gd name="T24" fmla="*/ 3402 w 3849"/>
                <a:gd name="T25" fmla="*/ 0 h 7428"/>
                <a:gd name="T26" fmla="*/ 3848 w 3849"/>
                <a:gd name="T27" fmla="*/ 459 h 7428"/>
                <a:gd name="T28" fmla="*/ 3402 w 3849"/>
                <a:gd name="T29" fmla="*/ 917 h 7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49" h="7428" extrusionOk="0">
                  <a:moveTo>
                    <a:pt x="3402" y="917"/>
                  </a:moveTo>
                  <a:lnTo>
                    <a:pt x="3402" y="917"/>
                  </a:lnTo>
                  <a:cubicBezTo>
                    <a:pt x="896" y="917"/>
                    <a:pt x="896" y="917"/>
                    <a:pt x="896" y="917"/>
                  </a:cubicBezTo>
                  <a:cubicBezTo>
                    <a:pt x="896" y="3255"/>
                    <a:pt x="896" y="3255"/>
                    <a:pt x="896" y="3255"/>
                  </a:cubicBezTo>
                  <a:cubicBezTo>
                    <a:pt x="2585" y="3255"/>
                    <a:pt x="2585" y="3255"/>
                    <a:pt x="2585" y="3255"/>
                  </a:cubicBezTo>
                  <a:cubicBezTo>
                    <a:pt x="2833" y="3255"/>
                    <a:pt x="3036" y="3458"/>
                    <a:pt x="3036" y="3713"/>
                  </a:cubicBezTo>
                  <a:cubicBezTo>
                    <a:pt x="3036" y="3968"/>
                    <a:pt x="2833" y="4172"/>
                    <a:pt x="2585" y="4172"/>
                  </a:cubicBezTo>
                  <a:cubicBezTo>
                    <a:pt x="896" y="4172"/>
                    <a:pt x="896" y="4172"/>
                    <a:pt x="896" y="4172"/>
                  </a:cubicBezTo>
                  <a:cubicBezTo>
                    <a:pt x="896" y="6968"/>
                    <a:pt x="896" y="6968"/>
                    <a:pt x="896" y="6968"/>
                  </a:cubicBezTo>
                  <a:cubicBezTo>
                    <a:pt x="896" y="7223"/>
                    <a:pt x="693" y="7427"/>
                    <a:pt x="450" y="7427"/>
                  </a:cubicBezTo>
                  <a:cubicBezTo>
                    <a:pt x="203" y="7427"/>
                    <a:pt x="0" y="7223"/>
                    <a:pt x="0" y="696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402" y="0"/>
                    <a:pt x="3402" y="0"/>
                    <a:pt x="3402" y="0"/>
                  </a:cubicBezTo>
                  <a:cubicBezTo>
                    <a:pt x="3649" y="0"/>
                    <a:pt x="3848" y="200"/>
                    <a:pt x="3848" y="459"/>
                  </a:cubicBezTo>
                  <a:cubicBezTo>
                    <a:pt x="3848" y="705"/>
                    <a:pt x="3649" y="917"/>
                    <a:pt x="3402" y="917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8" name="Freeform 2"/>
            <p:cNvSpPr>
              <a:spLocks noChangeArrowheads="1"/>
            </p:cNvSpPr>
            <p:nvPr/>
          </p:nvSpPr>
          <p:spPr bwMode="auto">
            <a:xfrm>
              <a:off x="6465888" y="1062038"/>
              <a:ext cx="1379537" cy="2736850"/>
            </a:xfrm>
            <a:custGeom>
              <a:avLst/>
              <a:gdLst>
                <a:gd name="T0" fmla="*/ 3804 w 3833"/>
                <a:gd name="T1" fmla="*/ 6837 h 7602"/>
                <a:gd name="T2" fmla="*/ 3804 w 3833"/>
                <a:gd name="T3" fmla="*/ 6837 h 7602"/>
                <a:gd name="T4" fmla="*/ 2872 w 3833"/>
                <a:gd name="T5" fmla="*/ 4375 h 7602"/>
                <a:gd name="T6" fmla="*/ 3776 w 3833"/>
                <a:gd name="T7" fmla="*/ 2952 h 7602"/>
                <a:gd name="T8" fmla="*/ 3776 w 3833"/>
                <a:gd name="T9" fmla="*/ 1514 h 7602"/>
                <a:gd name="T10" fmla="*/ 2314 w 3833"/>
                <a:gd name="T11" fmla="*/ 0 h 7602"/>
                <a:gd name="T12" fmla="*/ 410 w 3833"/>
                <a:gd name="T13" fmla="*/ 0 h 7602"/>
                <a:gd name="T14" fmla="*/ 0 w 3833"/>
                <a:gd name="T15" fmla="*/ 427 h 7602"/>
                <a:gd name="T16" fmla="*/ 0 w 3833"/>
                <a:gd name="T17" fmla="*/ 6992 h 7602"/>
                <a:gd name="T18" fmla="*/ 410 w 3833"/>
                <a:gd name="T19" fmla="*/ 7415 h 7602"/>
                <a:gd name="T20" fmla="*/ 824 w 3833"/>
                <a:gd name="T21" fmla="*/ 6992 h 7602"/>
                <a:gd name="T22" fmla="*/ 824 w 3833"/>
                <a:gd name="T23" fmla="*/ 4474 h 7602"/>
                <a:gd name="T24" fmla="*/ 2023 w 3833"/>
                <a:gd name="T25" fmla="*/ 4474 h 7602"/>
                <a:gd name="T26" fmla="*/ 3019 w 3833"/>
                <a:gd name="T27" fmla="*/ 7140 h 7602"/>
                <a:gd name="T28" fmla="*/ 3832 w 3833"/>
                <a:gd name="T29" fmla="*/ 7012 h 7602"/>
                <a:gd name="T30" fmla="*/ 3832 w 3833"/>
                <a:gd name="T31" fmla="*/ 6984 h 7602"/>
                <a:gd name="T32" fmla="*/ 3804 w 3833"/>
                <a:gd name="T33" fmla="*/ 6837 h 7602"/>
                <a:gd name="T34" fmla="*/ 2314 w 3833"/>
                <a:gd name="T35" fmla="*/ 3614 h 7602"/>
                <a:gd name="T36" fmla="*/ 2314 w 3833"/>
                <a:gd name="T37" fmla="*/ 3614 h 7602"/>
                <a:gd name="T38" fmla="*/ 824 w 3833"/>
                <a:gd name="T39" fmla="*/ 3614 h 7602"/>
                <a:gd name="T40" fmla="*/ 824 w 3833"/>
                <a:gd name="T41" fmla="*/ 853 h 7602"/>
                <a:gd name="T42" fmla="*/ 2314 w 3833"/>
                <a:gd name="T43" fmla="*/ 853 h 7602"/>
                <a:gd name="T44" fmla="*/ 2948 w 3833"/>
                <a:gd name="T45" fmla="*/ 1514 h 7602"/>
                <a:gd name="T46" fmla="*/ 2948 w 3833"/>
                <a:gd name="T47" fmla="*/ 2952 h 7602"/>
                <a:gd name="T48" fmla="*/ 2314 w 3833"/>
                <a:gd name="T49" fmla="*/ 3614 h 7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33" h="7602" extrusionOk="0">
                  <a:moveTo>
                    <a:pt x="3804" y="6837"/>
                  </a:moveTo>
                  <a:lnTo>
                    <a:pt x="3804" y="6837"/>
                  </a:lnTo>
                  <a:cubicBezTo>
                    <a:pt x="2872" y="4375"/>
                    <a:pt x="2872" y="4375"/>
                    <a:pt x="2872" y="4375"/>
                  </a:cubicBezTo>
                  <a:cubicBezTo>
                    <a:pt x="3589" y="4104"/>
                    <a:pt x="3776" y="3371"/>
                    <a:pt x="3776" y="2952"/>
                  </a:cubicBezTo>
                  <a:cubicBezTo>
                    <a:pt x="3776" y="1514"/>
                    <a:pt x="3776" y="1514"/>
                    <a:pt x="3776" y="1514"/>
                  </a:cubicBezTo>
                  <a:cubicBezTo>
                    <a:pt x="3776" y="303"/>
                    <a:pt x="2792" y="0"/>
                    <a:pt x="2314" y="0"/>
                  </a:cubicBezTo>
                  <a:cubicBezTo>
                    <a:pt x="410" y="0"/>
                    <a:pt x="410" y="0"/>
                    <a:pt x="410" y="0"/>
                  </a:cubicBezTo>
                  <a:cubicBezTo>
                    <a:pt x="175" y="0"/>
                    <a:pt x="0" y="191"/>
                    <a:pt x="0" y="427"/>
                  </a:cubicBezTo>
                  <a:cubicBezTo>
                    <a:pt x="0" y="6992"/>
                    <a:pt x="0" y="6992"/>
                    <a:pt x="0" y="6992"/>
                  </a:cubicBezTo>
                  <a:cubicBezTo>
                    <a:pt x="0" y="7223"/>
                    <a:pt x="175" y="7415"/>
                    <a:pt x="410" y="7415"/>
                  </a:cubicBezTo>
                  <a:cubicBezTo>
                    <a:pt x="633" y="7415"/>
                    <a:pt x="824" y="7223"/>
                    <a:pt x="824" y="6992"/>
                  </a:cubicBezTo>
                  <a:cubicBezTo>
                    <a:pt x="824" y="4474"/>
                    <a:pt x="824" y="4474"/>
                    <a:pt x="824" y="4474"/>
                  </a:cubicBezTo>
                  <a:cubicBezTo>
                    <a:pt x="2023" y="4474"/>
                    <a:pt x="2023" y="4474"/>
                    <a:pt x="2023" y="4474"/>
                  </a:cubicBezTo>
                  <a:cubicBezTo>
                    <a:pt x="3019" y="7140"/>
                    <a:pt x="3019" y="7140"/>
                    <a:pt x="3019" y="7140"/>
                  </a:cubicBezTo>
                  <a:cubicBezTo>
                    <a:pt x="3198" y="7601"/>
                    <a:pt x="3816" y="7423"/>
                    <a:pt x="3832" y="7012"/>
                  </a:cubicBezTo>
                  <a:cubicBezTo>
                    <a:pt x="3832" y="6984"/>
                    <a:pt x="3832" y="6984"/>
                    <a:pt x="3832" y="6984"/>
                  </a:cubicBezTo>
                  <a:cubicBezTo>
                    <a:pt x="3832" y="6936"/>
                    <a:pt x="3820" y="6889"/>
                    <a:pt x="3804" y="6837"/>
                  </a:cubicBezTo>
                  <a:close/>
                  <a:moveTo>
                    <a:pt x="2314" y="3614"/>
                  </a:moveTo>
                  <a:lnTo>
                    <a:pt x="2314" y="3614"/>
                  </a:lnTo>
                  <a:cubicBezTo>
                    <a:pt x="824" y="3614"/>
                    <a:pt x="824" y="3614"/>
                    <a:pt x="824" y="3614"/>
                  </a:cubicBezTo>
                  <a:cubicBezTo>
                    <a:pt x="824" y="853"/>
                    <a:pt x="824" y="853"/>
                    <a:pt x="824" y="853"/>
                  </a:cubicBezTo>
                  <a:cubicBezTo>
                    <a:pt x="2314" y="853"/>
                    <a:pt x="2314" y="853"/>
                    <a:pt x="2314" y="853"/>
                  </a:cubicBezTo>
                  <a:cubicBezTo>
                    <a:pt x="2378" y="853"/>
                    <a:pt x="2948" y="873"/>
                    <a:pt x="2948" y="1514"/>
                  </a:cubicBezTo>
                  <a:cubicBezTo>
                    <a:pt x="2948" y="2952"/>
                    <a:pt x="2948" y="2952"/>
                    <a:pt x="2948" y="2952"/>
                  </a:cubicBezTo>
                  <a:cubicBezTo>
                    <a:pt x="2948" y="3024"/>
                    <a:pt x="2928" y="3614"/>
                    <a:pt x="2314" y="3614"/>
                  </a:cubicBezTo>
                  <a:close/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9" name="Freeform 3"/>
            <p:cNvSpPr>
              <a:spLocks noChangeArrowheads="1"/>
            </p:cNvSpPr>
            <p:nvPr/>
          </p:nvSpPr>
          <p:spPr bwMode="auto">
            <a:xfrm>
              <a:off x="5765799" y="1055688"/>
              <a:ext cx="303213" cy="2676525"/>
            </a:xfrm>
            <a:custGeom>
              <a:avLst/>
              <a:gdLst>
                <a:gd name="T0" fmla="*/ 841 w 842"/>
                <a:gd name="T1" fmla="*/ 459 h 7436"/>
                <a:gd name="T2" fmla="*/ 841 w 842"/>
                <a:gd name="T3" fmla="*/ 459 h 7436"/>
                <a:gd name="T4" fmla="*/ 415 w 842"/>
                <a:gd name="T5" fmla="*/ 0 h 7436"/>
                <a:gd name="T6" fmla="*/ 0 w 842"/>
                <a:gd name="T7" fmla="*/ 459 h 7436"/>
                <a:gd name="T8" fmla="*/ 0 w 842"/>
                <a:gd name="T9" fmla="*/ 6976 h 7436"/>
                <a:gd name="T10" fmla="*/ 427 w 842"/>
                <a:gd name="T11" fmla="*/ 7435 h 7436"/>
                <a:gd name="T12" fmla="*/ 841 w 842"/>
                <a:gd name="T13" fmla="*/ 6976 h 7436"/>
                <a:gd name="T14" fmla="*/ 841 w 842"/>
                <a:gd name="T15" fmla="*/ 459 h 7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2" h="7436" extrusionOk="0">
                  <a:moveTo>
                    <a:pt x="841" y="459"/>
                  </a:moveTo>
                  <a:lnTo>
                    <a:pt x="841" y="459"/>
                  </a:lnTo>
                  <a:cubicBezTo>
                    <a:pt x="841" y="199"/>
                    <a:pt x="650" y="0"/>
                    <a:pt x="415" y="0"/>
                  </a:cubicBezTo>
                  <a:cubicBezTo>
                    <a:pt x="180" y="0"/>
                    <a:pt x="0" y="199"/>
                    <a:pt x="0" y="459"/>
                  </a:cubicBezTo>
                  <a:cubicBezTo>
                    <a:pt x="0" y="6976"/>
                    <a:pt x="0" y="6976"/>
                    <a:pt x="0" y="6976"/>
                  </a:cubicBezTo>
                  <a:cubicBezTo>
                    <a:pt x="0" y="7231"/>
                    <a:pt x="192" y="7435"/>
                    <a:pt x="427" y="7435"/>
                  </a:cubicBezTo>
                  <a:cubicBezTo>
                    <a:pt x="662" y="7435"/>
                    <a:pt x="841" y="7231"/>
                    <a:pt x="841" y="6976"/>
                  </a:cubicBezTo>
                  <a:cubicBezTo>
                    <a:pt x="841" y="459"/>
                    <a:pt x="841" y="459"/>
                    <a:pt x="841" y="459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0" name="Freeform 4"/>
            <p:cNvSpPr>
              <a:spLocks noChangeArrowheads="1"/>
            </p:cNvSpPr>
            <p:nvPr/>
          </p:nvSpPr>
          <p:spPr bwMode="auto">
            <a:xfrm>
              <a:off x="3929063" y="1050925"/>
              <a:ext cx="1538287" cy="2693988"/>
            </a:xfrm>
            <a:custGeom>
              <a:avLst/>
              <a:gdLst>
                <a:gd name="T0" fmla="*/ 4210 w 4271"/>
                <a:gd name="T1" fmla="*/ 6861 h 7483"/>
                <a:gd name="T2" fmla="*/ 4210 w 4271"/>
                <a:gd name="T3" fmla="*/ 6861 h 7483"/>
                <a:gd name="T4" fmla="*/ 2625 w 4271"/>
                <a:gd name="T5" fmla="*/ 351 h 7483"/>
                <a:gd name="T6" fmla="*/ 2219 w 4271"/>
                <a:gd name="T7" fmla="*/ 4 h 7483"/>
                <a:gd name="T8" fmla="*/ 2060 w 4271"/>
                <a:gd name="T9" fmla="*/ 12 h 7483"/>
                <a:gd name="T10" fmla="*/ 1769 w 4271"/>
                <a:gd name="T11" fmla="*/ 614 h 7483"/>
                <a:gd name="T12" fmla="*/ 2733 w 4271"/>
                <a:gd name="T13" fmla="*/ 4590 h 7483"/>
                <a:gd name="T14" fmla="*/ 502 w 4271"/>
                <a:gd name="T15" fmla="*/ 4586 h 7483"/>
                <a:gd name="T16" fmla="*/ 0 w 4271"/>
                <a:gd name="T17" fmla="*/ 5056 h 7483"/>
                <a:gd name="T18" fmla="*/ 502 w 4271"/>
                <a:gd name="T19" fmla="*/ 5510 h 7483"/>
                <a:gd name="T20" fmla="*/ 2960 w 4271"/>
                <a:gd name="T21" fmla="*/ 5506 h 7483"/>
                <a:gd name="T22" fmla="*/ 3345 w 4271"/>
                <a:gd name="T23" fmla="*/ 7100 h 7483"/>
                <a:gd name="T24" fmla="*/ 3887 w 4271"/>
                <a:gd name="T25" fmla="*/ 7419 h 7483"/>
                <a:gd name="T26" fmla="*/ 4210 w 4271"/>
                <a:gd name="T27" fmla="*/ 6861 h 7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71" h="7483" extrusionOk="0">
                  <a:moveTo>
                    <a:pt x="4210" y="6861"/>
                  </a:moveTo>
                  <a:lnTo>
                    <a:pt x="4210" y="6861"/>
                  </a:lnTo>
                  <a:cubicBezTo>
                    <a:pt x="2625" y="351"/>
                    <a:pt x="2625" y="351"/>
                    <a:pt x="2625" y="351"/>
                  </a:cubicBezTo>
                  <a:cubicBezTo>
                    <a:pt x="2570" y="160"/>
                    <a:pt x="2406" y="16"/>
                    <a:pt x="2219" y="4"/>
                  </a:cubicBezTo>
                  <a:cubicBezTo>
                    <a:pt x="2163" y="0"/>
                    <a:pt x="2112" y="0"/>
                    <a:pt x="2060" y="12"/>
                  </a:cubicBezTo>
                  <a:cubicBezTo>
                    <a:pt x="1809" y="76"/>
                    <a:pt x="1701" y="339"/>
                    <a:pt x="1769" y="614"/>
                  </a:cubicBezTo>
                  <a:cubicBezTo>
                    <a:pt x="2733" y="4590"/>
                    <a:pt x="2733" y="4590"/>
                    <a:pt x="2733" y="4590"/>
                  </a:cubicBezTo>
                  <a:cubicBezTo>
                    <a:pt x="502" y="4586"/>
                    <a:pt x="502" y="4586"/>
                    <a:pt x="502" y="4586"/>
                  </a:cubicBezTo>
                  <a:cubicBezTo>
                    <a:pt x="219" y="4586"/>
                    <a:pt x="0" y="4797"/>
                    <a:pt x="0" y="5056"/>
                  </a:cubicBezTo>
                  <a:cubicBezTo>
                    <a:pt x="0" y="5311"/>
                    <a:pt x="219" y="5510"/>
                    <a:pt x="502" y="5510"/>
                  </a:cubicBezTo>
                  <a:cubicBezTo>
                    <a:pt x="2960" y="5506"/>
                    <a:pt x="2960" y="5506"/>
                    <a:pt x="2960" y="5506"/>
                  </a:cubicBezTo>
                  <a:cubicBezTo>
                    <a:pt x="3080" y="6004"/>
                    <a:pt x="3234" y="6690"/>
                    <a:pt x="3345" y="7100"/>
                  </a:cubicBezTo>
                  <a:cubicBezTo>
                    <a:pt x="3413" y="7359"/>
                    <a:pt x="3632" y="7482"/>
                    <a:pt x="3887" y="7419"/>
                  </a:cubicBezTo>
                  <a:cubicBezTo>
                    <a:pt x="4122" y="7363"/>
                    <a:pt x="4270" y="7108"/>
                    <a:pt x="4210" y="6861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1" name="Freeform 5"/>
            <p:cNvSpPr>
              <a:spLocks noChangeArrowheads="1"/>
            </p:cNvSpPr>
            <p:nvPr/>
          </p:nvSpPr>
          <p:spPr bwMode="auto">
            <a:xfrm>
              <a:off x="5535613" y="7938"/>
              <a:ext cx="758825" cy="760412"/>
            </a:xfrm>
            <a:custGeom>
              <a:avLst/>
              <a:gdLst>
                <a:gd name="T0" fmla="*/ 2107 w 2108"/>
                <a:gd name="T1" fmla="*/ 1056 h 2113"/>
                <a:gd name="T2" fmla="*/ 2107 w 2108"/>
                <a:gd name="T3" fmla="*/ 1056 h 2113"/>
                <a:gd name="T4" fmla="*/ 1056 w 2108"/>
                <a:gd name="T5" fmla="*/ 2112 h 2113"/>
                <a:gd name="T6" fmla="*/ 0 w 2108"/>
                <a:gd name="T7" fmla="*/ 1056 h 2113"/>
                <a:gd name="T8" fmla="*/ 1056 w 2108"/>
                <a:gd name="T9" fmla="*/ 0 h 2113"/>
                <a:gd name="T10" fmla="*/ 2107 w 2108"/>
                <a:gd name="T11" fmla="*/ 1056 h 2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08" h="2113" extrusionOk="0">
                  <a:moveTo>
                    <a:pt x="2107" y="1056"/>
                  </a:moveTo>
                  <a:lnTo>
                    <a:pt x="2107" y="1056"/>
                  </a:lnTo>
                  <a:cubicBezTo>
                    <a:pt x="2107" y="1637"/>
                    <a:pt x="1637" y="2112"/>
                    <a:pt x="1056" y="2112"/>
                  </a:cubicBezTo>
                  <a:cubicBezTo>
                    <a:pt x="474" y="2112"/>
                    <a:pt x="0" y="1637"/>
                    <a:pt x="0" y="1056"/>
                  </a:cubicBezTo>
                  <a:cubicBezTo>
                    <a:pt x="0" y="474"/>
                    <a:pt x="474" y="0"/>
                    <a:pt x="1056" y="0"/>
                  </a:cubicBezTo>
                  <a:cubicBezTo>
                    <a:pt x="1637" y="0"/>
                    <a:pt x="2107" y="474"/>
                    <a:pt x="2107" y="1056"/>
                  </a:cubicBez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2" name="Freeform 6"/>
            <p:cNvSpPr>
              <a:spLocks noChangeArrowheads="1"/>
            </p:cNvSpPr>
            <p:nvPr/>
          </p:nvSpPr>
          <p:spPr bwMode="auto">
            <a:xfrm>
              <a:off x="4908549" y="4465638"/>
              <a:ext cx="1587" cy="1587"/>
            </a:xfrm>
            <a:custGeom>
              <a:avLst/>
              <a:gdLst>
                <a:gd name="T0" fmla="*/ 4 w 5"/>
                <a:gd name="T1" fmla="*/ 0 h 5"/>
                <a:gd name="T2" fmla="*/ 4 w 5"/>
                <a:gd name="T3" fmla="*/ 0 h 5"/>
                <a:gd name="T4" fmla="*/ 0 w 5"/>
                <a:gd name="T5" fmla="*/ 0 h 5"/>
                <a:gd name="T6" fmla="*/ 0 w 5"/>
                <a:gd name="T7" fmla="*/ 4 h 5"/>
                <a:gd name="T8" fmla="*/ 4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 extrusionOk="0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cubicBezTo>
                    <a:pt x="0" y="4"/>
                    <a:pt x="0" y="4"/>
                    <a:pt x="0" y="4"/>
                  </a:cubicBezTo>
                  <a:lnTo>
                    <a:pt x="4" y="0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3" name="Freeform 7"/>
            <p:cNvSpPr>
              <a:spLocks noChangeArrowheads="1"/>
            </p:cNvSpPr>
            <p:nvPr/>
          </p:nvSpPr>
          <p:spPr bwMode="auto">
            <a:xfrm>
              <a:off x="3448050" y="201613"/>
              <a:ext cx="1941513" cy="4359275"/>
            </a:xfrm>
            <a:custGeom>
              <a:avLst/>
              <a:gdLst>
                <a:gd name="T0" fmla="*/ 5390 w 5391"/>
                <a:gd name="T1" fmla="*/ 0 h 12107"/>
                <a:gd name="T2" fmla="*/ 5390 w 5391"/>
                <a:gd name="T3" fmla="*/ 0 h 12107"/>
                <a:gd name="T4" fmla="*/ 1917 w 5391"/>
                <a:gd name="T5" fmla="*/ 1809 h 12107"/>
                <a:gd name="T6" fmla="*/ 0 w 5391"/>
                <a:gd name="T7" fmla="*/ 6362 h 12107"/>
                <a:gd name="T8" fmla="*/ 1857 w 5391"/>
                <a:gd name="T9" fmla="*/ 10887 h 12107"/>
                <a:gd name="T10" fmla="*/ 2574 w 5391"/>
                <a:gd name="T11" fmla="*/ 11517 h 12107"/>
                <a:gd name="T12" fmla="*/ 3379 w 5391"/>
                <a:gd name="T13" fmla="*/ 12031 h 12107"/>
                <a:gd name="T14" fmla="*/ 3733 w 5391"/>
                <a:gd name="T15" fmla="*/ 12071 h 12107"/>
                <a:gd name="T16" fmla="*/ 4008 w 5391"/>
                <a:gd name="T17" fmla="*/ 11843 h 12107"/>
                <a:gd name="T18" fmla="*/ 4064 w 5391"/>
                <a:gd name="T19" fmla="*/ 11624 h 12107"/>
                <a:gd name="T20" fmla="*/ 3825 w 5391"/>
                <a:gd name="T21" fmla="*/ 11214 h 12107"/>
                <a:gd name="T22" fmla="*/ 3136 w 5391"/>
                <a:gd name="T23" fmla="*/ 10768 h 12107"/>
                <a:gd name="T24" fmla="*/ 2522 w 5391"/>
                <a:gd name="T25" fmla="*/ 10234 h 12107"/>
                <a:gd name="T26" fmla="*/ 937 w 5391"/>
                <a:gd name="T27" fmla="*/ 6362 h 12107"/>
                <a:gd name="T28" fmla="*/ 2574 w 5391"/>
                <a:gd name="T29" fmla="*/ 2470 h 12107"/>
                <a:gd name="T30" fmla="*/ 5358 w 5391"/>
                <a:gd name="T31" fmla="*/ 956 h 12107"/>
                <a:gd name="T32" fmla="*/ 5298 w 5391"/>
                <a:gd name="T33" fmla="*/ 530 h 12107"/>
                <a:gd name="T34" fmla="*/ 5390 w 5391"/>
                <a:gd name="T35" fmla="*/ 0 h 12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91" h="12107" extrusionOk="0">
                  <a:moveTo>
                    <a:pt x="5390" y="0"/>
                  </a:moveTo>
                  <a:lnTo>
                    <a:pt x="5390" y="0"/>
                  </a:lnTo>
                  <a:cubicBezTo>
                    <a:pt x="4092" y="227"/>
                    <a:pt x="2869" y="860"/>
                    <a:pt x="1917" y="1809"/>
                  </a:cubicBezTo>
                  <a:cubicBezTo>
                    <a:pt x="682" y="3036"/>
                    <a:pt x="0" y="4653"/>
                    <a:pt x="0" y="6362"/>
                  </a:cubicBezTo>
                  <a:cubicBezTo>
                    <a:pt x="0" y="8064"/>
                    <a:pt x="662" y="9673"/>
                    <a:pt x="1857" y="10887"/>
                  </a:cubicBezTo>
                  <a:cubicBezTo>
                    <a:pt x="2084" y="11114"/>
                    <a:pt x="2327" y="11325"/>
                    <a:pt x="2574" y="11517"/>
                  </a:cubicBezTo>
                  <a:cubicBezTo>
                    <a:pt x="2833" y="11708"/>
                    <a:pt x="3104" y="11883"/>
                    <a:pt x="3379" y="12031"/>
                  </a:cubicBezTo>
                  <a:cubicBezTo>
                    <a:pt x="3490" y="12090"/>
                    <a:pt x="3614" y="12106"/>
                    <a:pt x="3733" y="12071"/>
                  </a:cubicBezTo>
                  <a:cubicBezTo>
                    <a:pt x="3853" y="12035"/>
                    <a:pt x="3948" y="11955"/>
                    <a:pt x="4008" y="11843"/>
                  </a:cubicBezTo>
                  <a:cubicBezTo>
                    <a:pt x="4048" y="11776"/>
                    <a:pt x="4064" y="11700"/>
                    <a:pt x="4064" y="11624"/>
                  </a:cubicBezTo>
                  <a:cubicBezTo>
                    <a:pt x="4064" y="11461"/>
                    <a:pt x="3980" y="11301"/>
                    <a:pt x="3825" y="11214"/>
                  </a:cubicBezTo>
                  <a:cubicBezTo>
                    <a:pt x="3578" y="11078"/>
                    <a:pt x="3347" y="10931"/>
                    <a:pt x="3136" y="10768"/>
                  </a:cubicBezTo>
                  <a:cubicBezTo>
                    <a:pt x="2917" y="10604"/>
                    <a:pt x="2709" y="10425"/>
                    <a:pt x="2522" y="10234"/>
                  </a:cubicBezTo>
                  <a:cubicBezTo>
                    <a:pt x="1498" y="9195"/>
                    <a:pt x="937" y="7821"/>
                    <a:pt x="937" y="6362"/>
                  </a:cubicBezTo>
                  <a:cubicBezTo>
                    <a:pt x="937" y="4904"/>
                    <a:pt x="1518" y="3522"/>
                    <a:pt x="2574" y="2470"/>
                  </a:cubicBezTo>
                  <a:cubicBezTo>
                    <a:pt x="3343" y="1705"/>
                    <a:pt x="4323" y="1175"/>
                    <a:pt x="5358" y="956"/>
                  </a:cubicBezTo>
                  <a:cubicBezTo>
                    <a:pt x="5318" y="821"/>
                    <a:pt x="5298" y="677"/>
                    <a:pt x="5298" y="530"/>
                  </a:cubicBezTo>
                  <a:cubicBezTo>
                    <a:pt x="5298" y="342"/>
                    <a:pt x="5330" y="167"/>
                    <a:pt x="5390" y="0"/>
                  </a:cubicBez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4" name="Freeform 8"/>
            <p:cNvSpPr>
              <a:spLocks noChangeArrowheads="1"/>
            </p:cNvSpPr>
            <p:nvPr/>
          </p:nvSpPr>
          <p:spPr bwMode="auto">
            <a:xfrm>
              <a:off x="7269163" y="688975"/>
              <a:ext cx="1587" cy="1587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0 w 5"/>
                <a:gd name="T5" fmla="*/ 0 h 1"/>
                <a:gd name="T6" fmla="*/ 4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4" y="0"/>
                    <a:pt x="4" y="0"/>
                    <a:pt x="4" y="0"/>
                  </a:cubicBezTo>
                  <a:lnTo>
                    <a:pt x="0" y="0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5" name="Freeform 9"/>
            <p:cNvSpPr>
              <a:spLocks noChangeArrowheads="1"/>
            </p:cNvSpPr>
            <p:nvPr/>
          </p:nvSpPr>
          <p:spPr bwMode="auto">
            <a:xfrm>
              <a:off x="6437312" y="255588"/>
              <a:ext cx="882650" cy="731837"/>
            </a:xfrm>
            <a:custGeom>
              <a:avLst/>
              <a:gdLst>
                <a:gd name="T0" fmla="*/ 2450 w 2451"/>
                <a:gd name="T1" fmla="*/ 1538 h 2033"/>
                <a:gd name="T2" fmla="*/ 2450 w 2451"/>
                <a:gd name="T3" fmla="*/ 1538 h 2033"/>
                <a:gd name="T4" fmla="*/ 2290 w 2451"/>
                <a:gd name="T5" fmla="*/ 1207 h 2033"/>
                <a:gd name="T6" fmla="*/ 402 w 2451"/>
                <a:gd name="T7" fmla="*/ 104 h 2033"/>
                <a:gd name="T8" fmla="*/ 64 w 2451"/>
                <a:gd name="T9" fmla="*/ 0 h 2033"/>
                <a:gd name="T10" fmla="*/ 111 w 2451"/>
                <a:gd name="T11" fmla="*/ 383 h 2033"/>
                <a:gd name="T12" fmla="*/ 0 w 2451"/>
                <a:gd name="T13" fmla="*/ 952 h 2033"/>
                <a:gd name="T14" fmla="*/ 103 w 2451"/>
                <a:gd name="T15" fmla="*/ 988 h 2033"/>
                <a:gd name="T16" fmla="*/ 1673 w 2451"/>
                <a:gd name="T17" fmla="*/ 1909 h 2033"/>
                <a:gd name="T18" fmla="*/ 2012 w 2451"/>
                <a:gd name="T19" fmla="*/ 2024 h 2033"/>
                <a:gd name="T20" fmla="*/ 2334 w 2451"/>
                <a:gd name="T21" fmla="*/ 1865 h 2033"/>
                <a:gd name="T22" fmla="*/ 2450 w 2451"/>
                <a:gd name="T23" fmla="*/ 1578 h 2033"/>
                <a:gd name="T24" fmla="*/ 2450 w 2451"/>
                <a:gd name="T25" fmla="*/ 1570 h 2033"/>
                <a:gd name="T26" fmla="*/ 2450 w 2451"/>
                <a:gd name="T27" fmla="*/ 1542 h 2033"/>
                <a:gd name="T28" fmla="*/ 2450 w 2451"/>
                <a:gd name="T29" fmla="*/ 1538 h 2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51" h="2033" extrusionOk="0">
                  <a:moveTo>
                    <a:pt x="2450" y="1538"/>
                  </a:moveTo>
                  <a:lnTo>
                    <a:pt x="2450" y="1538"/>
                  </a:lnTo>
                  <a:cubicBezTo>
                    <a:pt x="2446" y="1411"/>
                    <a:pt x="2386" y="1291"/>
                    <a:pt x="2290" y="1207"/>
                  </a:cubicBezTo>
                  <a:cubicBezTo>
                    <a:pt x="1721" y="705"/>
                    <a:pt x="1103" y="343"/>
                    <a:pt x="402" y="104"/>
                  </a:cubicBezTo>
                  <a:cubicBezTo>
                    <a:pt x="295" y="68"/>
                    <a:pt x="179" y="32"/>
                    <a:pt x="64" y="0"/>
                  </a:cubicBezTo>
                  <a:cubicBezTo>
                    <a:pt x="95" y="120"/>
                    <a:pt x="111" y="251"/>
                    <a:pt x="111" y="383"/>
                  </a:cubicBezTo>
                  <a:cubicBezTo>
                    <a:pt x="111" y="582"/>
                    <a:pt x="71" y="777"/>
                    <a:pt x="0" y="952"/>
                  </a:cubicBezTo>
                  <a:cubicBezTo>
                    <a:pt x="36" y="964"/>
                    <a:pt x="68" y="976"/>
                    <a:pt x="103" y="988"/>
                  </a:cubicBezTo>
                  <a:cubicBezTo>
                    <a:pt x="681" y="1184"/>
                    <a:pt x="1195" y="1486"/>
                    <a:pt x="1673" y="1909"/>
                  </a:cubicBezTo>
                  <a:cubicBezTo>
                    <a:pt x="1769" y="1992"/>
                    <a:pt x="1888" y="2032"/>
                    <a:pt x="2012" y="2024"/>
                  </a:cubicBezTo>
                  <a:cubicBezTo>
                    <a:pt x="2135" y="2016"/>
                    <a:pt x="2251" y="1960"/>
                    <a:pt x="2334" y="1865"/>
                  </a:cubicBezTo>
                  <a:cubicBezTo>
                    <a:pt x="2402" y="1789"/>
                    <a:pt x="2446" y="1685"/>
                    <a:pt x="2450" y="1578"/>
                  </a:cubicBezTo>
                  <a:cubicBezTo>
                    <a:pt x="2450" y="1570"/>
                    <a:pt x="2450" y="1570"/>
                    <a:pt x="2450" y="1570"/>
                  </a:cubicBezTo>
                  <a:cubicBezTo>
                    <a:pt x="2450" y="1542"/>
                    <a:pt x="2450" y="1542"/>
                    <a:pt x="2450" y="1542"/>
                  </a:cubicBezTo>
                  <a:lnTo>
                    <a:pt x="2450" y="1538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</p:grpSp>
      <p:grpSp>
        <p:nvGrpSpPr>
          <p:cNvPr id="16" name="Gruppierung 15"/>
          <p:cNvGrpSpPr>
            <a:grpSpLocks noChangeAspect="1"/>
          </p:cNvGrpSpPr>
          <p:nvPr/>
        </p:nvGrpSpPr>
        <p:grpSpPr bwMode="auto">
          <a:xfrm>
            <a:off x="8119018" y="390509"/>
            <a:ext cx="680529" cy="259200"/>
            <a:chOff x="2325688" y="5838825"/>
            <a:chExt cx="5446712" cy="1728788"/>
          </a:xfrm>
        </p:grpSpPr>
        <p:sp>
          <p:nvSpPr>
            <p:cNvPr id="17" name="Freeform 10"/>
            <p:cNvSpPr>
              <a:spLocks noChangeArrowheads="1"/>
            </p:cNvSpPr>
            <p:nvPr/>
          </p:nvSpPr>
          <p:spPr bwMode="auto">
            <a:xfrm>
              <a:off x="2325688" y="6615113"/>
              <a:ext cx="1631950" cy="941387"/>
            </a:xfrm>
            <a:custGeom>
              <a:avLst/>
              <a:gdLst>
                <a:gd name="T0" fmla="*/ 0 w 4531"/>
                <a:gd name="T1" fmla="*/ 120 h 2615"/>
                <a:gd name="T2" fmla="*/ 0 w 4531"/>
                <a:gd name="T3" fmla="*/ 120 h 2615"/>
                <a:gd name="T4" fmla="*/ 175 w 4531"/>
                <a:gd name="T5" fmla="*/ 0 h 2615"/>
                <a:gd name="T6" fmla="*/ 4418 w 4531"/>
                <a:gd name="T7" fmla="*/ 4 h 2615"/>
                <a:gd name="T8" fmla="*/ 4526 w 4531"/>
                <a:gd name="T9" fmla="*/ 84 h 2615"/>
                <a:gd name="T10" fmla="*/ 4530 w 4531"/>
                <a:gd name="T11" fmla="*/ 742 h 2615"/>
                <a:gd name="T12" fmla="*/ 2916 w 4531"/>
                <a:gd name="T13" fmla="*/ 742 h 2615"/>
                <a:gd name="T14" fmla="*/ 2845 w 4531"/>
                <a:gd name="T15" fmla="*/ 742 h 2615"/>
                <a:gd name="T16" fmla="*/ 2761 w 4531"/>
                <a:gd name="T17" fmla="*/ 371 h 2615"/>
                <a:gd name="T18" fmla="*/ 1725 w 4531"/>
                <a:gd name="T19" fmla="*/ 371 h 2615"/>
                <a:gd name="T20" fmla="*/ 1638 w 4531"/>
                <a:gd name="T21" fmla="*/ 455 h 2615"/>
                <a:gd name="T22" fmla="*/ 1638 w 4531"/>
                <a:gd name="T23" fmla="*/ 2200 h 2615"/>
                <a:gd name="T24" fmla="*/ 1881 w 4531"/>
                <a:gd name="T25" fmla="*/ 2279 h 2615"/>
                <a:gd name="T26" fmla="*/ 2733 w 4531"/>
                <a:gd name="T27" fmla="*/ 2275 h 2615"/>
                <a:gd name="T28" fmla="*/ 2809 w 4531"/>
                <a:gd name="T29" fmla="*/ 2200 h 2615"/>
                <a:gd name="T30" fmla="*/ 2805 w 4531"/>
                <a:gd name="T31" fmla="*/ 1578 h 2615"/>
                <a:gd name="T32" fmla="*/ 2462 w 4531"/>
                <a:gd name="T33" fmla="*/ 1471 h 2615"/>
                <a:gd name="T34" fmla="*/ 2243 w 4531"/>
                <a:gd name="T35" fmla="*/ 1471 h 2615"/>
                <a:gd name="T36" fmla="*/ 2243 w 4531"/>
                <a:gd name="T37" fmla="*/ 1156 h 2615"/>
                <a:gd name="T38" fmla="*/ 4530 w 4531"/>
                <a:gd name="T39" fmla="*/ 1156 h 2615"/>
                <a:gd name="T40" fmla="*/ 4526 w 4531"/>
                <a:gd name="T41" fmla="*/ 2443 h 2615"/>
                <a:gd name="T42" fmla="*/ 4418 w 4531"/>
                <a:gd name="T43" fmla="*/ 2586 h 2615"/>
                <a:gd name="T44" fmla="*/ 4319 w 4531"/>
                <a:gd name="T45" fmla="*/ 2614 h 2615"/>
                <a:gd name="T46" fmla="*/ 84 w 4531"/>
                <a:gd name="T47" fmla="*/ 2614 h 2615"/>
                <a:gd name="T48" fmla="*/ 4 w 4531"/>
                <a:gd name="T49" fmla="*/ 2506 h 2615"/>
                <a:gd name="T50" fmla="*/ 0 w 4531"/>
                <a:gd name="T51" fmla="*/ 2459 h 2615"/>
                <a:gd name="T52" fmla="*/ 0 w 4531"/>
                <a:gd name="T53" fmla="*/ 120 h 2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531" h="2615" extrusionOk="0">
                  <a:moveTo>
                    <a:pt x="0" y="120"/>
                  </a:moveTo>
                  <a:lnTo>
                    <a:pt x="0" y="120"/>
                  </a:lnTo>
                  <a:cubicBezTo>
                    <a:pt x="0" y="44"/>
                    <a:pt x="36" y="0"/>
                    <a:pt x="175" y="0"/>
                  </a:cubicBezTo>
                  <a:cubicBezTo>
                    <a:pt x="4418" y="4"/>
                    <a:pt x="4418" y="4"/>
                    <a:pt x="4418" y="4"/>
                  </a:cubicBezTo>
                  <a:cubicBezTo>
                    <a:pt x="4458" y="12"/>
                    <a:pt x="4514" y="40"/>
                    <a:pt x="4526" y="84"/>
                  </a:cubicBezTo>
                  <a:cubicBezTo>
                    <a:pt x="4526" y="303"/>
                    <a:pt x="4530" y="522"/>
                    <a:pt x="4530" y="742"/>
                  </a:cubicBezTo>
                  <a:cubicBezTo>
                    <a:pt x="2916" y="742"/>
                    <a:pt x="2916" y="742"/>
                    <a:pt x="2916" y="742"/>
                  </a:cubicBezTo>
                  <a:cubicBezTo>
                    <a:pt x="2845" y="742"/>
                    <a:pt x="2845" y="742"/>
                    <a:pt x="2845" y="742"/>
                  </a:cubicBezTo>
                  <a:cubicBezTo>
                    <a:pt x="2845" y="618"/>
                    <a:pt x="2881" y="371"/>
                    <a:pt x="2761" y="371"/>
                  </a:cubicBezTo>
                  <a:cubicBezTo>
                    <a:pt x="1725" y="371"/>
                    <a:pt x="1725" y="371"/>
                    <a:pt x="1725" y="371"/>
                  </a:cubicBezTo>
                  <a:cubicBezTo>
                    <a:pt x="1689" y="387"/>
                    <a:pt x="1654" y="419"/>
                    <a:pt x="1638" y="455"/>
                  </a:cubicBezTo>
                  <a:cubicBezTo>
                    <a:pt x="1638" y="1032"/>
                    <a:pt x="1638" y="1674"/>
                    <a:pt x="1638" y="2200"/>
                  </a:cubicBezTo>
                  <a:cubicBezTo>
                    <a:pt x="1681" y="2299"/>
                    <a:pt x="1789" y="2275"/>
                    <a:pt x="1881" y="2279"/>
                  </a:cubicBezTo>
                  <a:cubicBezTo>
                    <a:pt x="2733" y="2275"/>
                    <a:pt x="2733" y="2275"/>
                    <a:pt x="2733" y="2275"/>
                  </a:cubicBezTo>
                  <a:cubicBezTo>
                    <a:pt x="2765" y="2267"/>
                    <a:pt x="2805" y="2240"/>
                    <a:pt x="2809" y="2200"/>
                  </a:cubicBezTo>
                  <a:cubicBezTo>
                    <a:pt x="2805" y="1578"/>
                    <a:pt x="2805" y="1578"/>
                    <a:pt x="2805" y="1578"/>
                  </a:cubicBezTo>
                  <a:cubicBezTo>
                    <a:pt x="2761" y="1419"/>
                    <a:pt x="2590" y="1486"/>
                    <a:pt x="2462" y="1471"/>
                  </a:cubicBezTo>
                  <a:cubicBezTo>
                    <a:pt x="2243" y="1471"/>
                    <a:pt x="2243" y="1471"/>
                    <a:pt x="2243" y="1471"/>
                  </a:cubicBezTo>
                  <a:cubicBezTo>
                    <a:pt x="2243" y="1156"/>
                    <a:pt x="2243" y="1156"/>
                    <a:pt x="2243" y="1156"/>
                  </a:cubicBezTo>
                  <a:cubicBezTo>
                    <a:pt x="4530" y="1156"/>
                    <a:pt x="4530" y="1156"/>
                    <a:pt x="4530" y="1156"/>
                  </a:cubicBezTo>
                  <a:cubicBezTo>
                    <a:pt x="4526" y="2443"/>
                    <a:pt x="4526" y="2443"/>
                    <a:pt x="4526" y="2443"/>
                  </a:cubicBezTo>
                  <a:cubicBezTo>
                    <a:pt x="4506" y="2498"/>
                    <a:pt x="4474" y="2554"/>
                    <a:pt x="4418" y="2586"/>
                  </a:cubicBezTo>
                  <a:cubicBezTo>
                    <a:pt x="4319" y="2614"/>
                    <a:pt x="4319" y="2614"/>
                    <a:pt x="4319" y="2614"/>
                  </a:cubicBezTo>
                  <a:cubicBezTo>
                    <a:pt x="84" y="2614"/>
                    <a:pt x="84" y="2614"/>
                    <a:pt x="84" y="2614"/>
                  </a:cubicBezTo>
                  <a:cubicBezTo>
                    <a:pt x="36" y="2606"/>
                    <a:pt x="12" y="2550"/>
                    <a:pt x="4" y="2506"/>
                  </a:cubicBezTo>
                  <a:cubicBezTo>
                    <a:pt x="0" y="2459"/>
                    <a:pt x="0" y="2459"/>
                    <a:pt x="0" y="2459"/>
                  </a:cubicBezTo>
                  <a:lnTo>
                    <a:pt x="0" y="120"/>
                  </a:ln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18" name="Freeform 11"/>
            <p:cNvSpPr>
              <a:spLocks noChangeArrowheads="1"/>
            </p:cNvSpPr>
            <p:nvPr/>
          </p:nvSpPr>
          <p:spPr bwMode="auto">
            <a:xfrm>
              <a:off x="4425950" y="6616700"/>
              <a:ext cx="1644650" cy="942975"/>
            </a:xfrm>
            <a:custGeom>
              <a:avLst/>
              <a:gdLst>
                <a:gd name="T0" fmla="*/ 3 w 4569"/>
                <a:gd name="T1" fmla="*/ 1877 h 2619"/>
                <a:gd name="T2" fmla="*/ 3 w 4569"/>
                <a:gd name="T3" fmla="*/ 1877 h 2619"/>
                <a:gd name="T4" fmla="*/ 1728 w 4569"/>
                <a:gd name="T5" fmla="*/ 1881 h 2619"/>
                <a:gd name="T6" fmla="*/ 1811 w 4569"/>
                <a:gd name="T7" fmla="*/ 2247 h 2619"/>
                <a:gd name="T8" fmla="*/ 2795 w 4569"/>
                <a:gd name="T9" fmla="*/ 2243 h 2619"/>
                <a:gd name="T10" fmla="*/ 2879 w 4569"/>
                <a:gd name="T11" fmla="*/ 2144 h 2619"/>
                <a:gd name="T12" fmla="*/ 2879 w 4569"/>
                <a:gd name="T13" fmla="*/ 1570 h 2619"/>
                <a:gd name="T14" fmla="*/ 2787 w 4569"/>
                <a:gd name="T15" fmla="*/ 1487 h 2619"/>
                <a:gd name="T16" fmla="*/ 123 w 4569"/>
                <a:gd name="T17" fmla="*/ 1482 h 2619"/>
                <a:gd name="T18" fmla="*/ 0 w 4569"/>
                <a:gd name="T19" fmla="*/ 1291 h 2619"/>
                <a:gd name="T20" fmla="*/ 3 w 4569"/>
                <a:gd name="T21" fmla="*/ 144 h 2619"/>
                <a:gd name="T22" fmla="*/ 326 w 4569"/>
                <a:gd name="T23" fmla="*/ 12 h 2619"/>
                <a:gd name="T24" fmla="*/ 4448 w 4569"/>
                <a:gd name="T25" fmla="*/ 12 h 2619"/>
                <a:gd name="T26" fmla="*/ 4568 w 4569"/>
                <a:gd name="T27" fmla="*/ 96 h 2619"/>
                <a:gd name="T28" fmla="*/ 4568 w 4569"/>
                <a:gd name="T29" fmla="*/ 702 h 2619"/>
                <a:gd name="T30" fmla="*/ 2895 w 4569"/>
                <a:gd name="T31" fmla="*/ 702 h 2619"/>
                <a:gd name="T32" fmla="*/ 2823 w 4569"/>
                <a:gd name="T33" fmla="*/ 367 h 2619"/>
                <a:gd name="T34" fmla="*/ 1755 w 4569"/>
                <a:gd name="T35" fmla="*/ 367 h 2619"/>
                <a:gd name="T36" fmla="*/ 1712 w 4569"/>
                <a:gd name="T37" fmla="*/ 411 h 2619"/>
                <a:gd name="T38" fmla="*/ 1712 w 4569"/>
                <a:gd name="T39" fmla="*/ 1104 h 2619"/>
                <a:gd name="T40" fmla="*/ 2086 w 4569"/>
                <a:gd name="T41" fmla="*/ 1192 h 2619"/>
                <a:gd name="T42" fmla="*/ 4413 w 4569"/>
                <a:gd name="T43" fmla="*/ 1192 h 2619"/>
                <a:gd name="T44" fmla="*/ 4568 w 4569"/>
                <a:gd name="T45" fmla="*/ 1279 h 2619"/>
                <a:gd name="T46" fmla="*/ 4568 w 4569"/>
                <a:gd name="T47" fmla="*/ 2447 h 2619"/>
                <a:gd name="T48" fmla="*/ 4468 w 4569"/>
                <a:gd name="T49" fmla="*/ 2618 h 2619"/>
                <a:gd name="T50" fmla="*/ 4138 w 4569"/>
                <a:gd name="T51" fmla="*/ 2618 h 2619"/>
                <a:gd name="T52" fmla="*/ 155 w 4569"/>
                <a:gd name="T53" fmla="*/ 2618 h 2619"/>
                <a:gd name="T54" fmla="*/ 0 w 4569"/>
                <a:gd name="T55" fmla="*/ 2451 h 2619"/>
                <a:gd name="T56" fmla="*/ 3 w 4569"/>
                <a:gd name="T57" fmla="*/ 1877 h 2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569" h="2619" extrusionOk="0">
                  <a:moveTo>
                    <a:pt x="3" y="1877"/>
                  </a:moveTo>
                  <a:lnTo>
                    <a:pt x="3" y="1877"/>
                  </a:lnTo>
                  <a:cubicBezTo>
                    <a:pt x="1728" y="1881"/>
                    <a:pt x="1728" y="1881"/>
                    <a:pt x="1728" y="1881"/>
                  </a:cubicBezTo>
                  <a:cubicBezTo>
                    <a:pt x="1728" y="2028"/>
                    <a:pt x="1697" y="2247"/>
                    <a:pt x="1811" y="2247"/>
                  </a:cubicBezTo>
                  <a:cubicBezTo>
                    <a:pt x="2138" y="2251"/>
                    <a:pt x="2476" y="2243"/>
                    <a:pt x="2795" y="2243"/>
                  </a:cubicBezTo>
                  <a:cubicBezTo>
                    <a:pt x="2879" y="2144"/>
                    <a:pt x="2879" y="2144"/>
                    <a:pt x="2879" y="2144"/>
                  </a:cubicBezTo>
                  <a:cubicBezTo>
                    <a:pt x="2879" y="1570"/>
                    <a:pt x="2879" y="1570"/>
                    <a:pt x="2879" y="1570"/>
                  </a:cubicBezTo>
                  <a:cubicBezTo>
                    <a:pt x="2879" y="1534"/>
                    <a:pt x="2867" y="1487"/>
                    <a:pt x="2787" y="1487"/>
                  </a:cubicBezTo>
                  <a:cubicBezTo>
                    <a:pt x="123" y="1482"/>
                    <a:pt x="123" y="1482"/>
                    <a:pt x="123" y="1482"/>
                  </a:cubicBezTo>
                  <a:cubicBezTo>
                    <a:pt x="27" y="1482"/>
                    <a:pt x="0" y="1375"/>
                    <a:pt x="0" y="1291"/>
                  </a:cubicBezTo>
                  <a:cubicBezTo>
                    <a:pt x="3" y="144"/>
                    <a:pt x="3" y="144"/>
                    <a:pt x="3" y="144"/>
                  </a:cubicBezTo>
                  <a:cubicBezTo>
                    <a:pt x="3" y="0"/>
                    <a:pt x="207" y="12"/>
                    <a:pt x="326" y="12"/>
                  </a:cubicBezTo>
                  <a:cubicBezTo>
                    <a:pt x="4448" y="12"/>
                    <a:pt x="4448" y="12"/>
                    <a:pt x="4448" y="12"/>
                  </a:cubicBezTo>
                  <a:cubicBezTo>
                    <a:pt x="4496" y="28"/>
                    <a:pt x="4560" y="36"/>
                    <a:pt x="4568" y="96"/>
                  </a:cubicBezTo>
                  <a:cubicBezTo>
                    <a:pt x="4568" y="702"/>
                    <a:pt x="4568" y="702"/>
                    <a:pt x="4568" y="702"/>
                  </a:cubicBezTo>
                  <a:cubicBezTo>
                    <a:pt x="2895" y="702"/>
                    <a:pt x="2895" y="702"/>
                    <a:pt x="2895" y="702"/>
                  </a:cubicBezTo>
                  <a:cubicBezTo>
                    <a:pt x="2895" y="590"/>
                    <a:pt x="2927" y="367"/>
                    <a:pt x="2823" y="367"/>
                  </a:cubicBezTo>
                  <a:cubicBezTo>
                    <a:pt x="2476" y="367"/>
                    <a:pt x="2106" y="367"/>
                    <a:pt x="1755" y="367"/>
                  </a:cubicBezTo>
                  <a:cubicBezTo>
                    <a:pt x="1712" y="411"/>
                    <a:pt x="1712" y="411"/>
                    <a:pt x="1712" y="411"/>
                  </a:cubicBezTo>
                  <a:cubicBezTo>
                    <a:pt x="1712" y="1104"/>
                    <a:pt x="1712" y="1104"/>
                    <a:pt x="1712" y="1104"/>
                  </a:cubicBezTo>
                  <a:cubicBezTo>
                    <a:pt x="1712" y="1224"/>
                    <a:pt x="1911" y="1192"/>
                    <a:pt x="2086" y="1192"/>
                  </a:cubicBezTo>
                  <a:cubicBezTo>
                    <a:pt x="4413" y="1192"/>
                    <a:pt x="4413" y="1192"/>
                    <a:pt x="4413" y="1192"/>
                  </a:cubicBezTo>
                  <a:cubicBezTo>
                    <a:pt x="4520" y="1192"/>
                    <a:pt x="4568" y="1208"/>
                    <a:pt x="4568" y="1279"/>
                  </a:cubicBezTo>
                  <a:cubicBezTo>
                    <a:pt x="4568" y="1678"/>
                    <a:pt x="4568" y="2088"/>
                    <a:pt x="4568" y="2447"/>
                  </a:cubicBezTo>
                  <a:cubicBezTo>
                    <a:pt x="4568" y="2514"/>
                    <a:pt x="4544" y="2602"/>
                    <a:pt x="4468" y="2618"/>
                  </a:cubicBezTo>
                  <a:cubicBezTo>
                    <a:pt x="4138" y="2618"/>
                    <a:pt x="4138" y="2618"/>
                    <a:pt x="4138" y="2618"/>
                  </a:cubicBezTo>
                  <a:cubicBezTo>
                    <a:pt x="155" y="2618"/>
                    <a:pt x="155" y="2618"/>
                    <a:pt x="155" y="2618"/>
                  </a:cubicBezTo>
                  <a:cubicBezTo>
                    <a:pt x="83" y="2606"/>
                    <a:pt x="0" y="2546"/>
                    <a:pt x="0" y="2451"/>
                  </a:cubicBezTo>
                  <a:cubicBezTo>
                    <a:pt x="0" y="2263"/>
                    <a:pt x="3" y="2096"/>
                    <a:pt x="3" y="1877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19" name="Freeform 12"/>
            <p:cNvSpPr>
              <a:spLocks noChangeArrowheads="1"/>
            </p:cNvSpPr>
            <p:nvPr/>
          </p:nvSpPr>
          <p:spPr bwMode="auto">
            <a:xfrm>
              <a:off x="6453188" y="6616700"/>
              <a:ext cx="611187" cy="949325"/>
            </a:xfrm>
            <a:custGeom>
              <a:avLst/>
              <a:gdLst>
                <a:gd name="T0" fmla="*/ 0 w 1698"/>
                <a:gd name="T1" fmla="*/ 2243 h 2639"/>
                <a:gd name="T2" fmla="*/ 0 w 1698"/>
                <a:gd name="T3" fmla="*/ 2243 h 2639"/>
                <a:gd name="T4" fmla="*/ 541 w 1698"/>
                <a:gd name="T5" fmla="*/ 2124 h 2639"/>
                <a:gd name="T6" fmla="*/ 553 w 1698"/>
                <a:gd name="T7" fmla="*/ 2020 h 2639"/>
                <a:gd name="T8" fmla="*/ 553 w 1698"/>
                <a:gd name="T9" fmla="*/ 566 h 2639"/>
                <a:gd name="T10" fmla="*/ 8 w 1698"/>
                <a:gd name="T11" fmla="*/ 415 h 2639"/>
                <a:gd name="T12" fmla="*/ 8 w 1698"/>
                <a:gd name="T13" fmla="*/ 0 h 2639"/>
                <a:gd name="T14" fmla="*/ 1697 w 1698"/>
                <a:gd name="T15" fmla="*/ 0 h 2639"/>
                <a:gd name="T16" fmla="*/ 1697 w 1698"/>
                <a:gd name="T17" fmla="*/ 2638 h 2639"/>
                <a:gd name="T18" fmla="*/ 0 w 1698"/>
                <a:gd name="T19" fmla="*/ 2638 h 2639"/>
                <a:gd name="T20" fmla="*/ 0 w 1698"/>
                <a:gd name="T21" fmla="*/ 2243 h 2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98" h="2639" extrusionOk="0">
                  <a:moveTo>
                    <a:pt x="0" y="2243"/>
                  </a:moveTo>
                  <a:lnTo>
                    <a:pt x="0" y="2243"/>
                  </a:lnTo>
                  <a:cubicBezTo>
                    <a:pt x="191" y="2227"/>
                    <a:pt x="450" y="2291"/>
                    <a:pt x="541" y="2124"/>
                  </a:cubicBezTo>
                  <a:cubicBezTo>
                    <a:pt x="553" y="2020"/>
                    <a:pt x="553" y="2020"/>
                    <a:pt x="553" y="2020"/>
                  </a:cubicBezTo>
                  <a:cubicBezTo>
                    <a:pt x="553" y="566"/>
                    <a:pt x="553" y="566"/>
                    <a:pt x="553" y="566"/>
                  </a:cubicBezTo>
                  <a:cubicBezTo>
                    <a:pt x="506" y="375"/>
                    <a:pt x="203" y="415"/>
                    <a:pt x="8" y="41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697" y="0"/>
                    <a:pt x="1697" y="0"/>
                    <a:pt x="1697" y="0"/>
                  </a:cubicBezTo>
                  <a:cubicBezTo>
                    <a:pt x="1697" y="2638"/>
                    <a:pt x="1697" y="2638"/>
                    <a:pt x="1697" y="2638"/>
                  </a:cubicBezTo>
                  <a:cubicBezTo>
                    <a:pt x="0" y="2638"/>
                    <a:pt x="0" y="2638"/>
                    <a:pt x="0" y="2638"/>
                  </a:cubicBezTo>
                  <a:cubicBezTo>
                    <a:pt x="0" y="2510"/>
                    <a:pt x="0" y="2375"/>
                    <a:pt x="0" y="2243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0" name="Freeform 13"/>
            <p:cNvSpPr>
              <a:spLocks noChangeArrowheads="1"/>
            </p:cNvSpPr>
            <p:nvPr/>
          </p:nvSpPr>
          <p:spPr bwMode="auto">
            <a:xfrm>
              <a:off x="7161213" y="6618288"/>
              <a:ext cx="611187" cy="949325"/>
            </a:xfrm>
            <a:custGeom>
              <a:avLst/>
              <a:gdLst>
                <a:gd name="T0" fmla="*/ 1697 w 1698"/>
                <a:gd name="T1" fmla="*/ 2239 h 2635"/>
                <a:gd name="T2" fmla="*/ 1697 w 1698"/>
                <a:gd name="T3" fmla="*/ 2239 h 2635"/>
                <a:gd name="T4" fmla="*/ 1155 w 1698"/>
                <a:gd name="T5" fmla="*/ 2120 h 2635"/>
                <a:gd name="T6" fmla="*/ 1139 w 1698"/>
                <a:gd name="T7" fmla="*/ 2020 h 2635"/>
                <a:gd name="T8" fmla="*/ 1143 w 1698"/>
                <a:gd name="T9" fmla="*/ 566 h 2635"/>
                <a:gd name="T10" fmla="*/ 1689 w 1698"/>
                <a:gd name="T11" fmla="*/ 411 h 2635"/>
                <a:gd name="T12" fmla="*/ 1689 w 1698"/>
                <a:gd name="T13" fmla="*/ 0 h 2635"/>
                <a:gd name="T14" fmla="*/ 0 w 1698"/>
                <a:gd name="T15" fmla="*/ 0 h 2635"/>
                <a:gd name="T16" fmla="*/ 0 w 1698"/>
                <a:gd name="T17" fmla="*/ 2634 h 2635"/>
                <a:gd name="T18" fmla="*/ 1697 w 1698"/>
                <a:gd name="T19" fmla="*/ 2634 h 2635"/>
                <a:gd name="T20" fmla="*/ 1697 w 1698"/>
                <a:gd name="T21" fmla="*/ 2239 h 2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98" h="2635" extrusionOk="0">
                  <a:moveTo>
                    <a:pt x="1697" y="2239"/>
                  </a:moveTo>
                  <a:lnTo>
                    <a:pt x="1697" y="2239"/>
                  </a:lnTo>
                  <a:cubicBezTo>
                    <a:pt x="1502" y="2227"/>
                    <a:pt x="1247" y="2291"/>
                    <a:pt x="1155" y="2120"/>
                  </a:cubicBezTo>
                  <a:cubicBezTo>
                    <a:pt x="1139" y="2020"/>
                    <a:pt x="1139" y="2020"/>
                    <a:pt x="1139" y="2020"/>
                  </a:cubicBezTo>
                  <a:cubicBezTo>
                    <a:pt x="1143" y="566"/>
                    <a:pt x="1143" y="566"/>
                    <a:pt x="1143" y="566"/>
                  </a:cubicBezTo>
                  <a:cubicBezTo>
                    <a:pt x="1187" y="371"/>
                    <a:pt x="1490" y="415"/>
                    <a:pt x="1689" y="411"/>
                  </a:cubicBezTo>
                  <a:cubicBezTo>
                    <a:pt x="1689" y="0"/>
                    <a:pt x="1689" y="0"/>
                    <a:pt x="168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634"/>
                    <a:pt x="0" y="2634"/>
                    <a:pt x="0" y="2634"/>
                  </a:cubicBezTo>
                  <a:cubicBezTo>
                    <a:pt x="1697" y="2634"/>
                    <a:pt x="1697" y="2634"/>
                    <a:pt x="1697" y="2634"/>
                  </a:cubicBezTo>
                  <a:cubicBezTo>
                    <a:pt x="1697" y="2510"/>
                    <a:pt x="1697" y="2375"/>
                    <a:pt x="1697" y="2239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1" name="Freeform 14"/>
            <p:cNvSpPr>
              <a:spLocks noChangeArrowheads="1"/>
            </p:cNvSpPr>
            <p:nvPr/>
          </p:nvSpPr>
          <p:spPr bwMode="auto">
            <a:xfrm>
              <a:off x="6792913" y="5838825"/>
              <a:ext cx="639762" cy="639763"/>
            </a:xfrm>
            <a:custGeom>
              <a:avLst/>
              <a:gdLst>
                <a:gd name="T0" fmla="*/ 888 w 1778"/>
                <a:gd name="T1" fmla="*/ 1777 h 1778"/>
                <a:gd name="T2" fmla="*/ 888 w 1778"/>
                <a:gd name="T3" fmla="*/ 1777 h 1778"/>
                <a:gd name="T4" fmla="*/ 1777 w 1778"/>
                <a:gd name="T5" fmla="*/ 888 h 1778"/>
                <a:gd name="T6" fmla="*/ 888 w 1778"/>
                <a:gd name="T7" fmla="*/ 0 h 1778"/>
                <a:gd name="T8" fmla="*/ 0 w 1778"/>
                <a:gd name="T9" fmla="*/ 888 h 1778"/>
                <a:gd name="T10" fmla="*/ 888 w 1778"/>
                <a:gd name="T11" fmla="*/ 1777 h 1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78" h="1778" extrusionOk="0">
                  <a:moveTo>
                    <a:pt x="888" y="1777"/>
                  </a:moveTo>
                  <a:lnTo>
                    <a:pt x="888" y="1777"/>
                  </a:lnTo>
                  <a:cubicBezTo>
                    <a:pt x="1378" y="1777"/>
                    <a:pt x="1777" y="1379"/>
                    <a:pt x="1777" y="888"/>
                  </a:cubicBezTo>
                  <a:cubicBezTo>
                    <a:pt x="1777" y="399"/>
                    <a:pt x="1378" y="0"/>
                    <a:pt x="888" y="0"/>
                  </a:cubicBezTo>
                  <a:cubicBezTo>
                    <a:pt x="398" y="0"/>
                    <a:pt x="0" y="399"/>
                    <a:pt x="0" y="888"/>
                  </a:cubicBezTo>
                  <a:cubicBezTo>
                    <a:pt x="0" y="1379"/>
                    <a:pt x="398" y="1777"/>
                    <a:pt x="888" y="1777"/>
                  </a:cubicBez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2" name="Freeform 15"/>
            <p:cNvSpPr>
              <a:spLocks noChangeArrowheads="1"/>
            </p:cNvSpPr>
            <p:nvPr/>
          </p:nvSpPr>
          <p:spPr bwMode="auto">
            <a:xfrm>
              <a:off x="7112000" y="615791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3" name="Freeform 16"/>
            <p:cNvSpPr>
              <a:spLocks noChangeArrowheads="1"/>
            </p:cNvSpPr>
            <p:nvPr/>
          </p:nvSpPr>
          <p:spPr bwMode="auto">
            <a:xfrm>
              <a:off x="7112000" y="615791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4" name="Freeform 17"/>
            <p:cNvSpPr>
              <a:spLocks noChangeArrowheads="1"/>
            </p:cNvSpPr>
            <p:nvPr/>
          </p:nvSpPr>
          <p:spPr bwMode="auto">
            <a:xfrm>
              <a:off x="7062788" y="6616700"/>
              <a:ext cx="98425" cy="949325"/>
            </a:xfrm>
            <a:custGeom>
              <a:avLst/>
              <a:gdLst>
                <a:gd name="T0" fmla="*/ 271 w 272"/>
                <a:gd name="T1" fmla="*/ 2638 h 2639"/>
                <a:gd name="T2" fmla="*/ 271 w 272"/>
                <a:gd name="T3" fmla="*/ 0 h 2639"/>
                <a:gd name="T4" fmla="*/ 0 w 272"/>
                <a:gd name="T5" fmla="*/ 0 h 2639"/>
                <a:gd name="T6" fmla="*/ 0 w 272"/>
                <a:gd name="T7" fmla="*/ 2638 h 2639"/>
                <a:gd name="T8" fmla="*/ 271 w 272"/>
                <a:gd name="T9" fmla="*/ 2638 h 2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2639" extrusionOk="0">
                  <a:moveTo>
                    <a:pt x="271" y="2638"/>
                  </a:moveTo>
                  <a:lnTo>
                    <a:pt x="271" y="0"/>
                  </a:lnTo>
                  <a:lnTo>
                    <a:pt x="0" y="0"/>
                  </a:lnTo>
                  <a:lnTo>
                    <a:pt x="0" y="2638"/>
                  </a:lnTo>
                  <a:lnTo>
                    <a:pt x="271" y="2638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5" name="Freeform 18"/>
            <p:cNvSpPr>
              <a:spLocks noChangeArrowheads="1"/>
            </p:cNvSpPr>
            <p:nvPr/>
          </p:nvSpPr>
          <p:spPr bwMode="auto">
            <a:xfrm>
              <a:off x="7112000" y="709136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6" name="Freeform 19"/>
            <p:cNvSpPr>
              <a:spLocks noChangeArrowheads="1"/>
            </p:cNvSpPr>
            <p:nvPr/>
          </p:nvSpPr>
          <p:spPr bwMode="auto">
            <a:xfrm>
              <a:off x="7112000" y="709136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</p:grpSp>
    </p:spTree>
    <p:extLst>
      <p:ext uri="{BB962C8B-B14F-4D97-AF65-F5344CB8AC3E}">
        <p14:creationId xmlns:p14="http://schemas.microsoft.com/office/powerpoint/2010/main" val="29084684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 userDrawn="1">
            <p:ph idx="1"/>
          </p:nvPr>
        </p:nvSpPr>
        <p:spPr bwMode="auto">
          <a:xfrm>
            <a:off x="1430338" y="2527069"/>
            <a:ext cx="4102100" cy="2096980"/>
          </a:xfrm>
        </p:spPr>
        <p:txBody>
          <a:bodyPr anchor="t"/>
          <a:lstStyle>
            <a:lvl1pPr marL="180097" indent="-180097" algn="l">
              <a:spcBef>
                <a:spcPts val="500"/>
              </a:spcBef>
              <a:buClr>
                <a:schemeClr val="tx2"/>
              </a:buClr>
              <a:buFont typeface="Arial"/>
              <a:buChar char="•"/>
              <a:defRPr/>
            </a:lvl1pPr>
            <a:lvl2pPr marL="396213" indent="-216116" algn="l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Symbol"/>
              <a:buChar char="-"/>
              <a:defRPr/>
            </a:lvl2pPr>
            <a:lvl3pPr marL="396213" indent="-216116" algn="l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Symbol"/>
              <a:buChar char="-"/>
              <a:defRPr/>
            </a:lvl3pPr>
            <a:lvl4pPr marL="396213" indent="-216116" algn="l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Symbol"/>
              <a:buChar char="-"/>
              <a:defRPr/>
            </a:lvl4pPr>
            <a:lvl5pPr marL="396213" indent="-216116" algn="l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Symbol"/>
              <a:buChar char="-"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41" name="Freeform 2"/>
          <p:cNvSpPr>
            <a:spLocks noChangeArrowheads="1"/>
          </p:cNvSpPr>
          <p:nvPr userDrawn="1"/>
        </p:nvSpPr>
        <p:spPr bwMode="auto">
          <a:xfrm>
            <a:off x="-1836596" y="-190501"/>
            <a:ext cx="6408596" cy="1942327"/>
          </a:xfrm>
          <a:custGeom>
            <a:avLst/>
            <a:gdLst>
              <a:gd name="T0" fmla="*/ 4350 w 4351"/>
              <a:gd name="T1" fmla="*/ 0 h 1212"/>
              <a:gd name="T2" fmla="*/ 4350 w 4351"/>
              <a:gd name="T3" fmla="*/ 0 h 1212"/>
              <a:gd name="T4" fmla="*/ 3984 w 4351"/>
              <a:gd name="T5" fmla="*/ 749 h 1212"/>
              <a:gd name="T6" fmla="*/ 3689 w 4351"/>
              <a:gd name="T7" fmla="*/ 947 h 1212"/>
              <a:gd name="T8" fmla="*/ 0 w 4351"/>
              <a:gd name="T9" fmla="*/ 1211 h 1212"/>
              <a:gd name="T10" fmla="*/ 0 w 4351"/>
              <a:gd name="T11" fmla="*/ 0 h 1212"/>
              <a:gd name="T12" fmla="*/ 4350 w 4351"/>
              <a:gd name="T13" fmla="*/ 0 h 1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51" h="1212" extrusionOk="0">
                <a:moveTo>
                  <a:pt x="4350" y="0"/>
                </a:moveTo>
                <a:lnTo>
                  <a:pt x="4350" y="0"/>
                </a:lnTo>
                <a:cubicBezTo>
                  <a:pt x="4207" y="295"/>
                  <a:pt x="4068" y="581"/>
                  <a:pt x="3984" y="749"/>
                </a:cubicBezTo>
                <a:cubicBezTo>
                  <a:pt x="3927" y="861"/>
                  <a:pt x="3816" y="938"/>
                  <a:pt x="3689" y="947"/>
                </a:cubicBezTo>
                <a:cubicBezTo>
                  <a:pt x="3215" y="980"/>
                  <a:pt x="516" y="1174"/>
                  <a:pt x="0" y="1211"/>
                </a:cubicBezTo>
                <a:cubicBezTo>
                  <a:pt x="0" y="0"/>
                  <a:pt x="0" y="0"/>
                  <a:pt x="0" y="0"/>
                </a:cubicBezTo>
                <a:lnTo>
                  <a:pt x="4350" y="0"/>
                </a:lnTo>
              </a:path>
            </a:pathLst>
          </a:custGeom>
          <a:solidFill>
            <a:srgbClr val="E69F1E"/>
          </a:solidFill>
          <a:ln>
            <a:noFill/>
          </a:ln>
          <a:effectLst/>
        </p:spPr>
        <p:txBody>
          <a:bodyPr wrap="none" lIns="91488" tIns="45745" rIns="91488" bIns="45745" anchor="ctr"/>
          <a:lstStyle/>
          <a:p>
            <a:pPr>
              <a:defRPr/>
            </a:pPr>
            <a:endParaRPr lang="de-DE" sz="154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 bwMode="auto">
          <a:xfrm>
            <a:off x="3676922" y="6437994"/>
            <a:ext cx="613589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 bwMode="auto">
          <a:xfrm>
            <a:off x="7301215" y="6437994"/>
            <a:ext cx="133350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54406B9-6E6F-7448-8C1D-08BEFF85567D}" type="slidenum">
              <a:rPr lang="de-DE"/>
              <a:t>‹Nr.›</a:t>
            </a:fld>
            <a:endParaRPr lang="de-DE"/>
          </a:p>
        </p:txBody>
      </p:sp>
      <p:sp>
        <p:nvSpPr>
          <p:cNvPr id="37" name="Textplatzhalter 7"/>
          <p:cNvSpPr>
            <a:spLocks noGrp="1"/>
          </p:cNvSpPr>
          <p:nvPr>
            <p:ph type="body" sz="quarter" idx="13"/>
          </p:nvPr>
        </p:nvSpPr>
        <p:spPr bwMode="auto">
          <a:xfrm>
            <a:off x="5067172" y="6437994"/>
            <a:ext cx="2384425" cy="365125"/>
          </a:xfrm>
        </p:spPr>
        <p:txBody>
          <a:bodyPr lIns="126310" tIns="54734" rIns="84207" bIns="54734" anchor="t"/>
          <a:lstStyle>
            <a:lvl1pPr algn="r">
              <a:spcBef>
                <a:spcPts val="0"/>
              </a:spcBef>
              <a:defRPr sz="770"/>
            </a:lvl1pPr>
            <a:lvl2pPr algn="r">
              <a:spcBef>
                <a:spcPts val="0"/>
              </a:spcBef>
              <a:defRPr sz="770"/>
            </a:lvl2pPr>
            <a:lvl3pPr algn="r">
              <a:spcBef>
                <a:spcPts val="0"/>
              </a:spcBef>
              <a:defRPr sz="770"/>
            </a:lvl3pPr>
            <a:lvl4pPr algn="r">
              <a:spcBef>
                <a:spcPts val="0"/>
              </a:spcBef>
              <a:defRPr sz="770"/>
            </a:lvl4pPr>
            <a:lvl5pPr algn="r">
              <a:spcBef>
                <a:spcPts val="0"/>
              </a:spcBef>
              <a:defRPr sz="770"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701675" y="220485"/>
            <a:ext cx="2371750" cy="1251508"/>
          </a:xfrm>
        </p:spPr>
        <p:txBody>
          <a:bodyPr anchor="t"/>
          <a:lstStyle>
            <a:lvl1pPr algn="l">
              <a:defRPr sz="2395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grpSp>
        <p:nvGrpSpPr>
          <p:cNvPr id="15" name="Gruppierung 14"/>
          <p:cNvGrpSpPr>
            <a:grpSpLocks noChangeAspect="1"/>
          </p:cNvGrpSpPr>
          <p:nvPr/>
        </p:nvGrpSpPr>
        <p:grpSpPr bwMode="auto">
          <a:xfrm>
            <a:off x="7500555" y="380137"/>
            <a:ext cx="397996" cy="388799"/>
            <a:chOff x="2252663" y="7938"/>
            <a:chExt cx="5592762" cy="4552950"/>
          </a:xfrm>
        </p:grpSpPr>
        <p:sp>
          <p:nvSpPr>
            <p:cNvPr id="27" name="Freeform 1"/>
            <p:cNvSpPr>
              <a:spLocks noChangeArrowheads="1"/>
            </p:cNvSpPr>
            <p:nvPr/>
          </p:nvSpPr>
          <p:spPr bwMode="auto">
            <a:xfrm>
              <a:off x="2252663" y="1057275"/>
              <a:ext cx="1385887" cy="2673350"/>
            </a:xfrm>
            <a:custGeom>
              <a:avLst/>
              <a:gdLst>
                <a:gd name="T0" fmla="*/ 3402 w 3849"/>
                <a:gd name="T1" fmla="*/ 917 h 7428"/>
                <a:gd name="T2" fmla="*/ 3402 w 3849"/>
                <a:gd name="T3" fmla="*/ 917 h 7428"/>
                <a:gd name="T4" fmla="*/ 896 w 3849"/>
                <a:gd name="T5" fmla="*/ 917 h 7428"/>
                <a:gd name="T6" fmla="*/ 896 w 3849"/>
                <a:gd name="T7" fmla="*/ 3255 h 7428"/>
                <a:gd name="T8" fmla="*/ 2585 w 3849"/>
                <a:gd name="T9" fmla="*/ 3255 h 7428"/>
                <a:gd name="T10" fmla="*/ 3036 w 3849"/>
                <a:gd name="T11" fmla="*/ 3713 h 7428"/>
                <a:gd name="T12" fmla="*/ 2585 w 3849"/>
                <a:gd name="T13" fmla="*/ 4172 h 7428"/>
                <a:gd name="T14" fmla="*/ 896 w 3849"/>
                <a:gd name="T15" fmla="*/ 4172 h 7428"/>
                <a:gd name="T16" fmla="*/ 896 w 3849"/>
                <a:gd name="T17" fmla="*/ 6968 h 7428"/>
                <a:gd name="T18" fmla="*/ 450 w 3849"/>
                <a:gd name="T19" fmla="*/ 7427 h 7428"/>
                <a:gd name="T20" fmla="*/ 0 w 3849"/>
                <a:gd name="T21" fmla="*/ 6968 h 7428"/>
                <a:gd name="T22" fmla="*/ 0 w 3849"/>
                <a:gd name="T23" fmla="*/ 0 h 7428"/>
                <a:gd name="T24" fmla="*/ 3402 w 3849"/>
                <a:gd name="T25" fmla="*/ 0 h 7428"/>
                <a:gd name="T26" fmla="*/ 3848 w 3849"/>
                <a:gd name="T27" fmla="*/ 459 h 7428"/>
                <a:gd name="T28" fmla="*/ 3402 w 3849"/>
                <a:gd name="T29" fmla="*/ 917 h 7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49" h="7428" extrusionOk="0">
                  <a:moveTo>
                    <a:pt x="3402" y="917"/>
                  </a:moveTo>
                  <a:lnTo>
                    <a:pt x="3402" y="917"/>
                  </a:lnTo>
                  <a:cubicBezTo>
                    <a:pt x="896" y="917"/>
                    <a:pt x="896" y="917"/>
                    <a:pt x="896" y="917"/>
                  </a:cubicBezTo>
                  <a:cubicBezTo>
                    <a:pt x="896" y="3255"/>
                    <a:pt x="896" y="3255"/>
                    <a:pt x="896" y="3255"/>
                  </a:cubicBezTo>
                  <a:cubicBezTo>
                    <a:pt x="2585" y="3255"/>
                    <a:pt x="2585" y="3255"/>
                    <a:pt x="2585" y="3255"/>
                  </a:cubicBezTo>
                  <a:cubicBezTo>
                    <a:pt x="2833" y="3255"/>
                    <a:pt x="3036" y="3458"/>
                    <a:pt x="3036" y="3713"/>
                  </a:cubicBezTo>
                  <a:cubicBezTo>
                    <a:pt x="3036" y="3968"/>
                    <a:pt x="2833" y="4172"/>
                    <a:pt x="2585" y="4172"/>
                  </a:cubicBezTo>
                  <a:cubicBezTo>
                    <a:pt x="896" y="4172"/>
                    <a:pt x="896" y="4172"/>
                    <a:pt x="896" y="4172"/>
                  </a:cubicBezTo>
                  <a:cubicBezTo>
                    <a:pt x="896" y="6968"/>
                    <a:pt x="896" y="6968"/>
                    <a:pt x="896" y="6968"/>
                  </a:cubicBezTo>
                  <a:cubicBezTo>
                    <a:pt x="896" y="7223"/>
                    <a:pt x="693" y="7427"/>
                    <a:pt x="450" y="7427"/>
                  </a:cubicBezTo>
                  <a:cubicBezTo>
                    <a:pt x="203" y="7427"/>
                    <a:pt x="0" y="7223"/>
                    <a:pt x="0" y="696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402" y="0"/>
                    <a:pt x="3402" y="0"/>
                    <a:pt x="3402" y="0"/>
                  </a:cubicBezTo>
                  <a:cubicBezTo>
                    <a:pt x="3649" y="0"/>
                    <a:pt x="3848" y="200"/>
                    <a:pt x="3848" y="459"/>
                  </a:cubicBezTo>
                  <a:cubicBezTo>
                    <a:pt x="3848" y="705"/>
                    <a:pt x="3649" y="917"/>
                    <a:pt x="3402" y="917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8" name="Freeform 2"/>
            <p:cNvSpPr>
              <a:spLocks noChangeArrowheads="1"/>
            </p:cNvSpPr>
            <p:nvPr/>
          </p:nvSpPr>
          <p:spPr bwMode="auto">
            <a:xfrm>
              <a:off x="6465888" y="1062038"/>
              <a:ext cx="1379537" cy="2736850"/>
            </a:xfrm>
            <a:custGeom>
              <a:avLst/>
              <a:gdLst>
                <a:gd name="T0" fmla="*/ 3804 w 3833"/>
                <a:gd name="T1" fmla="*/ 6837 h 7602"/>
                <a:gd name="T2" fmla="*/ 3804 w 3833"/>
                <a:gd name="T3" fmla="*/ 6837 h 7602"/>
                <a:gd name="T4" fmla="*/ 2872 w 3833"/>
                <a:gd name="T5" fmla="*/ 4375 h 7602"/>
                <a:gd name="T6" fmla="*/ 3776 w 3833"/>
                <a:gd name="T7" fmla="*/ 2952 h 7602"/>
                <a:gd name="T8" fmla="*/ 3776 w 3833"/>
                <a:gd name="T9" fmla="*/ 1514 h 7602"/>
                <a:gd name="T10" fmla="*/ 2314 w 3833"/>
                <a:gd name="T11" fmla="*/ 0 h 7602"/>
                <a:gd name="T12" fmla="*/ 410 w 3833"/>
                <a:gd name="T13" fmla="*/ 0 h 7602"/>
                <a:gd name="T14" fmla="*/ 0 w 3833"/>
                <a:gd name="T15" fmla="*/ 427 h 7602"/>
                <a:gd name="T16" fmla="*/ 0 w 3833"/>
                <a:gd name="T17" fmla="*/ 6992 h 7602"/>
                <a:gd name="T18" fmla="*/ 410 w 3833"/>
                <a:gd name="T19" fmla="*/ 7415 h 7602"/>
                <a:gd name="T20" fmla="*/ 824 w 3833"/>
                <a:gd name="T21" fmla="*/ 6992 h 7602"/>
                <a:gd name="T22" fmla="*/ 824 w 3833"/>
                <a:gd name="T23" fmla="*/ 4474 h 7602"/>
                <a:gd name="T24" fmla="*/ 2023 w 3833"/>
                <a:gd name="T25" fmla="*/ 4474 h 7602"/>
                <a:gd name="T26" fmla="*/ 3019 w 3833"/>
                <a:gd name="T27" fmla="*/ 7140 h 7602"/>
                <a:gd name="T28" fmla="*/ 3832 w 3833"/>
                <a:gd name="T29" fmla="*/ 7012 h 7602"/>
                <a:gd name="T30" fmla="*/ 3832 w 3833"/>
                <a:gd name="T31" fmla="*/ 6984 h 7602"/>
                <a:gd name="T32" fmla="*/ 3804 w 3833"/>
                <a:gd name="T33" fmla="*/ 6837 h 7602"/>
                <a:gd name="T34" fmla="*/ 2314 w 3833"/>
                <a:gd name="T35" fmla="*/ 3614 h 7602"/>
                <a:gd name="T36" fmla="*/ 2314 w 3833"/>
                <a:gd name="T37" fmla="*/ 3614 h 7602"/>
                <a:gd name="T38" fmla="*/ 824 w 3833"/>
                <a:gd name="T39" fmla="*/ 3614 h 7602"/>
                <a:gd name="T40" fmla="*/ 824 w 3833"/>
                <a:gd name="T41" fmla="*/ 853 h 7602"/>
                <a:gd name="T42" fmla="*/ 2314 w 3833"/>
                <a:gd name="T43" fmla="*/ 853 h 7602"/>
                <a:gd name="T44" fmla="*/ 2948 w 3833"/>
                <a:gd name="T45" fmla="*/ 1514 h 7602"/>
                <a:gd name="T46" fmla="*/ 2948 w 3833"/>
                <a:gd name="T47" fmla="*/ 2952 h 7602"/>
                <a:gd name="T48" fmla="*/ 2314 w 3833"/>
                <a:gd name="T49" fmla="*/ 3614 h 7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33" h="7602" extrusionOk="0">
                  <a:moveTo>
                    <a:pt x="3804" y="6837"/>
                  </a:moveTo>
                  <a:lnTo>
                    <a:pt x="3804" y="6837"/>
                  </a:lnTo>
                  <a:cubicBezTo>
                    <a:pt x="2872" y="4375"/>
                    <a:pt x="2872" y="4375"/>
                    <a:pt x="2872" y="4375"/>
                  </a:cubicBezTo>
                  <a:cubicBezTo>
                    <a:pt x="3589" y="4104"/>
                    <a:pt x="3776" y="3371"/>
                    <a:pt x="3776" y="2952"/>
                  </a:cubicBezTo>
                  <a:cubicBezTo>
                    <a:pt x="3776" y="1514"/>
                    <a:pt x="3776" y="1514"/>
                    <a:pt x="3776" y="1514"/>
                  </a:cubicBezTo>
                  <a:cubicBezTo>
                    <a:pt x="3776" y="303"/>
                    <a:pt x="2792" y="0"/>
                    <a:pt x="2314" y="0"/>
                  </a:cubicBezTo>
                  <a:cubicBezTo>
                    <a:pt x="410" y="0"/>
                    <a:pt x="410" y="0"/>
                    <a:pt x="410" y="0"/>
                  </a:cubicBezTo>
                  <a:cubicBezTo>
                    <a:pt x="175" y="0"/>
                    <a:pt x="0" y="191"/>
                    <a:pt x="0" y="427"/>
                  </a:cubicBezTo>
                  <a:cubicBezTo>
                    <a:pt x="0" y="6992"/>
                    <a:pt x="0" y="6992"/>
                    <a:pt x="0" y="6992"/>
                  </a:cubicBezTo>
                  <a:cubicBezTo>
                    <a:pt x="0" y="7223"/>
                    <a:pt x="175" y="7415"/>
                    <a:pt x="410" y="7415"/>
                  </a:cubicBezTo>
                  <a:cubicBezTo>
                    <a:pt x="633" y="7415"/>
                    <a:pt x="824" y="7223"/>
                    <a:pt x="824" y="6992"/>
                  </a:cubicBezTo>
                  <a:cubicBezTo>
                    <a:pt x="824" y="4474"/>
                    <a:pt x="824" y="4474"/>
                    <a:pt x="824" y="4474"/>
                  </a:cubicBezTo>
                  <a:cubicBezTo>
                    <a:pt x="2023" y="4474"/>
                    <a:pt x="2023" y="4474"/>
                    <a:pt x="2023" y="4474"/>
                  </a:cubicBezTo>
                  <a:cubicBezTo>
                    <a:pt x="3019" y="7140"/>
                    <a:pt x="3019" y="7140"/>
                    <a:pt x="3019" y="7140"/>
                  </a:cubicBezTo>
                  <a:cubicBezTo>
                    <a:pt x="3198" y="7601"/>
                    <a:pt x="3816" y="7423"/>
                    <a:pt x="3832" y="7012"/>
                  </a:cubicBezTo>
                  <a:cubicBezTo>
                    <a:pt x="3832" y="6984"/>
                    <a:pt x="3832" y="6984"/>
                    <a:pt x="3832" y="6984"/>
                  </a:cubicBezTo>
                  <a:cubicBezTo>
                    <a:pt x="3832" y="6936"/>
                    <a:pt x="3820" y="6889"/>
                    <a:pt x="3804" y="6837"/>
                  </a:cubicBezTo>
                  <a:close/>
                  <a:moveTo>
                    <a:pt x="2314" y="3614"/>
                  </a:moveTo>
                  <a:lnTo>
                    <a:pt x="2314" y="3614"/>
                  </a:lnTo>
                  <a:cubicBezTo>
                    <a:pt x="824" y="3614"/>
                    <a:pt x="824" y="3614"/>
                    <a:pt x="824" y="3614"/>
                  </a:cubicBezTo>
                  <a:cubicBezTo>
                    <a:pt x="824" y="853"/>
                    <a:pt x="824" y="853"/>
                    <a:pt x="824" y="853"/>
                  </a:cubicBezTo>
                  <a:cubicBezTo>
                    <a:pt x="2314" y="853"/>
                    <a:pt x="2314" y="853"/>
                    <a:pt x="2314" y="853"/>
                  </a:cubicBezTo>
                  <a:cubicBezTo>
                    <a:pt x="2378" y="853"/>
                    <a:pt x="2948" y="873"/>
                    <a:pt x="2948" y="1514"/>
                  </a:cubicBezTo>
                  <a:cubicBezTo>
                    <a:pt x="2948" y="2952"/>
                    <a:pt x="2948" y="2952"/>
                    <a:pt x="2948" y="2952"/>
                  </a:cubicBezTo>
                  <a:cubicBezTo>
                    <a:pt x="2948" y="3024"/>
                    <a:pt x="2928" y="3614"/>
                    <a:pt x="2314" y="3614"/>
                  </a:cubicBezTo>
                  <a:close/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9" name="Freeform 3"/>
            <p:cNvSpPr>
              <a:spLocks noChangeArrowheads="1"/>
            </p:cNvSpPr>
            <p:nvPr/>
          </p:nvSpPr>
          <p:spPr bwMode="auto">
            <a:xfrm>
              <a:off x="5765799" y="1055688"/>
              <a:ext cx="303213" cy="2676525"/>
            </a:xfrm>
            <a:custGeom>
              <a:avLst/>
              <a:gdLst>
                <a:gd name="T0" fmla="*/ 841 w 842"/>
                <a:gd name="T1" fmla="*/ 459 h 7436"/>
                <a:gd name="T2" fmla="*/ 841 w 842"/>
                <a:gd name="T3" fmla="*/ 459 h 7436"/>
                <a:gd name="T4" fmla="*/ 415 w 842"/>
                <a:gd name="T5" fmla="*/ 0 h 7436"/>
                <a:gd name="T6" fmla="*/ 0 w 842"/>
                <a:gd name="T7" fmla="*/ 459 h 7436"/>
                <a:gd name="T8" fmla="*/ 0 w 842"/>
                <a:gd name="T9" fmla="*/ 6976 h 7436"/>
                <a:gd name="T10" fmla="*/ 427 w 842"/>
                <a:gd name="T11" fmla="*/ 7435 h 7436"/>
                <a:gd name="T12" fmla="*/ 841 w 842"/>
                <a:gd name="T13" fmla="*/ 6976 h 7436"/>
                <a:gd name="T14" fmla="*/ 841 w 842"/>
                <a:gd name="T15" fmla="*/ 459 h 7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2" h="7436" extrusionOk="0">
                  <a:moveTo>
                    <a:pt x="841" y="459"/>
                  </a:moveTo>
                  <a:lnTo>
                    <a:pt x="841" y="459"/>
                  </a:lnTo>
                  <a:cubicBezTo>
                    <a:pt x="841" y="199"/>
                    <a:pt x="650" y="0"/>
                    <a:pt x="415" y="0"/>
                  </a:cubicBezTo>
                  <a:cubicBezTo>
                    <a:pt x="180" y="0"/>
                    <a:pt x="0" y="199"/>
                    <a:pt x="0" y="459"/>
                  </a:cubicBezTo>
                  <a:cubicBezTo>
                    <a:pt x="0" y="6976"/>
                    <a:pt x="0" y="6976"/>
                    <a:pt x="0" y="6976"/>
                  </a:cubicBezTo>
                  <a:cubicBezTo>
                    <a:pt x="0" y="7231"/>
                    <a:pt x="192" y="7435"/>
                    <a:pt x="427" y="7435"/>
                  </a:cubicBezTo>
                  <a:cubicBezTo>
                    <a:pt x="662" y="7435"/>
                    <a:pt x="841" y="7231"/>
                    <a:pt x="841" y="6976"/>
                  </a:cubicBezTo>
                  <a:cubicBezTo>
                    <a:pt x="841" y="459"/>
                    <a:pt x="841" y="459"/>
                    <a:pt x="841" y="459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0" name="Freeform 4"/>
            <p:cNvSpPr>
              <a:spLocks noChangeArrowheads="1"/>
            </p:cNvSpPr>
            <p:nvPr/>
          </p:nvSpPr>
          <p:spPr bwMode="auto">
            <a:xfrm>
              <a:off x="3929063" y="1050925"/>
              <a:ext cx="1538287" cy="2693988"/>
            </a:xfrm>
            <a:custGeom>
              <a:avLst/>
              <a:gdLst>
                <a:gd name="T0" fmla="*/ 4210 w 4271"/>
                <a:gd name="T1" fmla="*/ 6861 h 7483"/>
                <a:gd name="T2" fmla="*/ 4210 w 4271"/>
                <a:gd name="T3" fmla="*/ 6861 h 7483"/>
                <a:gd name="T4" fmla="*/ 2625 w 4271"/>
                <a:gd name="T5" fmla="*/ 351 h 7483"/>
                <a:gd name="T6" fmla="*/ 2219 w 4271"/>
                <a:gd name="T7" fmla="*/ 4 h 7483"/>
                <a:gd name="T8" fmla="*/ 2060 w 4271"/>
                <a:gd name="T9" fmla="*/ 12 h 7483"/>
                <a:gd name="T10" fmla="*/ 1769 w 4271"/>
                <a:gd name="T11" fmla="*/ 614 h 7483"/>
                <a:gd name="T12" fmla="*/ 2733 w 4271"/>
                <a:gd name="T13" fmla="*/ 4590 h 7483"/>
                <a:gd name="T14" fmla="*/ 502 w 4271"/>
                <a:gd name="T15" fmla="*/ 4586 h 7483"/>
                <a:gd name="T16" fmla="*/ 0 w 4271"/>
                <a:gd name="T17" fmla="*/ 5056 h 7483"/>
                <a:gd name="T18" fmla="*/ 502 w 4271"/>
                <a:gd name="T19" fmla="*/ 5510 h 7483"/>
                <a:gd name="T20" fmla="*/ 2960 w 4271"/>
                <a:gd name="T21" fmla="*/ 5506 h 7483"/>
                <a:gd name="T22" fmla="*/ 3345 w 4271"/>
                <a:gd name="T23" fmla="*/ 7100 h 7483"/>
                <a:gd name="T24" fmla="*/ 3887 w 4271"/>
                <a:gd name="T25" fmla="*/ 7419 h 7483"/>
                <a:gd name="T26" fmla="*/ 4210 w 4271"/>
                <a:gd name="T27" fmla="*/ 6861 h 7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71" h="7483" extrusionOk="0">
                  <a:moveTo>
                    <a:pt x="4210" y="6861"/>
                  </a:moveTo>
                  <a:lnTo>
                    <a:pt x="4210" y="6861"/>
                  </a:lnTo>
                  <a:cubicBezTo>
                    <a:pt x="2625" y="351"/>
                    <a:pt x="2625" y="351"/>
                    <a:pt x="2625" y="351"/>
                  </a:cubicBezTo>
                  <a:cubicBezTo>
                    <a:pt x="2570" y="160"/>
                    <a:pt x="2406" y="16"/>
                    <a:pt x="2219" y="4"/>
                  </a:cubicBezTo>
                  <a:cubicBezTo>
                    <a:pt x="2163" y="0"/>
                    <a:pt x="2112" y="0"/>
                    <a:pt x="2060" y="12"/>
                  </a:cubicBezTo>
                  <a:cubicBezTo>
                    <a:pt x="1809" y="76"/>
                    <a:pt x="1701" y="339"/>
                    <a:pt x="1769" y="614"/>
                  </a:cubicBezTo>
                  <a:cubicBezTo>
                    <a:pt x="2733" y="4590"/>
                    <a:pt x="2733" y="4590"/>
                    <a:pt x="2733" y="4590"/>
                  </a:cubicBezTo>
                  <a:cubicBezTo>
                    <a:pt x="502" y="4586"/>
                    <a:pt x="502" y="4586"/>
                    <a:pt x="502" y="4586"/>
                  </a:cubicBezTo>
                  <a:cubicBezTo>
                    <a:pt x="219" y="4586"/>
                    <a:pt x="0" y="4797"/>
                    <a:pt x="0" y="5056"/>
                  </a:cubicBezTo>
                  <a:cubicBezTo>
                    <a:pt x="0" y="5311"/>
                    <a:pt x="219" y="5510"/>
                    <a:pt x="502" y="5510"/>
                  </a:cubicBezTo>
                  <a:cubicBezTo>
                    <a:pt x="2960" y="5506"/>
                    <a:pt x="2960" y="5506"/>
                    <a:pt x="2960" y="5506"/>
                  </a:cubicBezTo>
                  <a:cubicBezTo>
                    <a:pt x="3080" y="6004"/>
                    <a:pt x="3234" y="6690"/>
                    <a:pt x="3345" y="7100"/>
                  </a:cubicBezTo>
                  <a:cubicBezTo>
                    <a:pt x="3413" y="7359"/>
                    <a:pt x="3632" y="7482"/>
                    <a:pt x="3887" y="7419"/>
                  </a:cubicBezTo>
                  <a:cubicBezTo>
                    <a:pt x="4122" y="7363"/>
                    <a:pt x="4270" y="7108"/>
                    <a:pt x="4210" y="6861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1" name="Freeform 5"/>
            <p:cNvSpPr>
              <a:spLocks noChangeArrowheads="1"/>
            </p:cNvSpPr>
            <p:nvPr/>
          </p:nvSpPr>
          <p:spPr bwMode="auto">
            <a:xfrm>
              <a:off x="5535613" y="7938"/>
              <a:ext cx="758825" cy="760412"/>
            </a:xfrm>
            <a:custGeom>
              <a:avLst/>
              <a:gdLst>
                <a:gd name="T0" fmla="*/ 2107 w 2108"/>
                <a:gd name="T1" fmla="*/ 1056 h 2113"/>
                <a:gd name="T2" fmla="*/ 2107 w 2108"/>
                <a:gd name="T3" fmla="*/ 1056 h 2113"/>
                <a:gd name="T4" fmla="*/ 1056 w 2108"/>
                <a:gd name="T5" fmla="*/ 2112 h 2113"/>
                <a:gd name="T6" fmla="*/ 0 w 2108"/>
                <a:gd name="T7" fmla="*/ 1056 h 2113"/>
                <a:gd name="T8" fmla="*/ 1056 w 2108"/>
                <a:gd name="T9" fmla="*/ 0 h 2113"/>
                <a:gd name="T10" fmla="*/ 2107 w 2108"/>
                <a:gd name="T11" fmla="*/ 1056 h 2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08" h="2113" extrusionOk="0">
                  <a:moveTo>
                    <a:pt x="2107" y="1056"/>
                  </a:moveTo>
                  <a:lnTo>
                    <a:pt x="2107" y="1056"/>
                  </a:lnTo>
                  <a:cubicBezTo>
                    <a:pt x="2107" y="1637"/>
                    <a:pt x="1637" y="2112"/>
                    <a:pt x="1056" y="2112"/>
                  </a:cubicBezTo>
                  <a:cubicBezTo>
                    <a:pt x="474" y="2112"/>
                    <a:pt x="0" y="1637"/>
                    <a:pt x="0" y="1056"/>
                  </a:cubicBezTo>
                  <a:cubicBezTo>
                    <a:pt x="0" y="474"/>
                    <a:pt x="474" y="0"/>
                    <a:pt x="1056" y="0"/>
                  </a:cubicBezTo>
                  <a:cubicBezTo>
                    <a:pt x="1637" y="0"/>
                    <a:pt x="2107" y="474"/>
                    <a:pt x="2107" y="1056"/>
                  </a:cubicBez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2" name="Freeform 6"/>
            <p:cNvSpPr>
              <a:spLocks noChangeArrowheads="1"/>
            </p:cNvSpPr>
            <p:nvPr/>
          </p:nvSpPr>
          <p:spPr bwMode="auto">
            <a:xfrm>
              <a:off x="4908549" y="4465638"/>
              <a:ext cx="1587" cy="1587"/>
            </a:xfrm>
            <a:custGeom>
              <a:avLst/>
              <a:gdLst>
                <a:gd name="T0" fmla="*/ 4 w 5"/>
                <a:gd name="T1" fmla="*/ 0 h 5"/>
                <a:gd name="T2" fmla="*/ 4 w 5"/>
                <a:gd name="T3" fmla="*/ 0 h 5"/>
                <a:gd name="T4" fmla="*/ 0 w 5"/>
                <a:gd name="T5" fmla="*/ 0 h 5"/>
                <a:gd name="T6" fmla="*/ 0 w 5"/>
                <a:gd name="T7" fmla="*/ 4 h 5"/>
                <a:gd name="T8" fmla="*/ 4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 extrusionOk="0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cubicBezTo>
                    <a:pt x="0" y="4"/>
                    <a:pt x="0" y="4"/>
                    <a:pt x="0" y="4"/>
                  </a:cubicBezTo>
                  <a:lnTo>
                    <a:pt x="4" y="0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3" name="Freeform 7"/>
            <p:cNvSpPr>
              <a:spLocks noChangeArrowheads="1"/>
            </p:cNvSpPr>
            <p:nvPr/>
          </p:nvSpPr>
          <p:spPr bwMode="auto">
            <a:xfrm>
              <a:off x="3448050" y="201613"/>
              <a:ext cx="1941513" cy="4359275"/>
            </a:xfrm>
            <a:custGeom>
              <a:avLst/>
              <a:gdLst>
                <a:gd name="T0" fmla="*/ 5390 w 5391"/>
                <a:gd name="T1" fmla="*/ 0 h 12107"/>
                <a:gd name="T2" fmla="*/ 5390 w 5391"/>
                <a:gd name="T3" fmla="*/ 0 h 12107"/>
                <a:gd name="T4" fmla="*/ 1917 w 5391"/>
                <a:gd name="T5" fmla="*/ 1809 h 12107"/>
                <a:gd name="T6" fmla="*/ 0 w 5391"/>
                <a:gd name="T7" fmla="*/ 6362 h 12107"/>
                <a:gd name="T8" fmla="*/ 1857 w 5391"/>
                <a:gd name="T9" fmla="*/ 10887 h 12107"/>
                <a:gd name="T10" fmla="*/ 2574 w 5391"/>
                <a:gd name="T11" fmla="*/ 11517 h 12107"/>
                <a:gd name="T12" fmla="*/ 3379 w 5391"/>
                <a:gd name="T13" fmla="*/ 12031 h 12107"/>
                <a:gd name="T14" fmla="*/ 3733 w 5391"/>
                <a:gd name="T15" fmla="*/ 12071 h 12107"/>
                <a:gd name="T16" fmla="*/ 4008 w 5391"/>
                <a:gd name="T17" fmla="*/ 11843 h 12107"/>
                <a:gd name="T18" fmla="*/ 4064 w 5391"/>
                <a:gd name="T19" fmla="*/ 11624 h 12107"/>
                <a:gd name="T20" fmla="*/ 3825 w 5391"/>
                <a:gd name="T21" fmla="*/ 11214 h 12107"/>
                <a:gd name="T22" fmla="*/ 3136 w 5391"/>
                <a:gd name="T23" fmla="*/ 10768 h 12107"/>
                <a:gd name="T24" fmla="*/ 2522 w 5391"/>
                <a:gd name="T25" fmla="*/ 10234 h 12107"/>
                <a:gd name="T26" fmla="*/ 937 w 5391"/>
                <a:gd name="T27" fmla="*/ 6362 h 12107"/>
                <a:gd name="T28" fmla="*/ 2574 w 5391"/>
                <a:gd name="T29" fmla="*/ 2470 h 12107"/>
                <a:gd name="T30" fmla="*/ 5358 w 5391"/>
                <a:gd name="T31" fmla="*/ 956 h 12107"/>
                <a:gd name="T32" fmla="*/ 5298 w 5391"/>
                <a:gd name="T33" fmla="*/ 530 h 12107"/>
                <a:gd name="T34" fmla="*/ 5390 w 5391"/>
                <a:gd name="T35" fmla="*/ 0 h 12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91" h="12107" extrusionOk="0">
                  <a:moveTo>
                    <a:pt x="5390" y="0"/>
                  </a:moveTo>
                  <a:lnTo>
                    <a:pt x="5390" y="0"/>
                  </a:lnTo>
                  <a:cubicBezTo>
                    <a:pt x="4092" y="227"/>
                    <a:pt x="2869" y="860"/>
                    <a:pt x="1917" y="1809"/>
                  </a:cubicBezTo>
                  <a:cubicBezTo>
                    <a:pt x="682" y="3036"/>
                    <a:pt x="0" y="4653"/>
                    <a:pt x="0" y="6362"/>
                  </a:cubicBezTo>
                  <a:cubicBezTo>
                    <a:pt x="0" y="8064"/>
                    <a:pt x="662" y="9673"/>
                    <a:pt x="1857" y="10887"/>
                  </a:cubicBezTo>
                  <a:cubicBezTo>
                    <a:pt x="2084" y="11114"/>
                    <a:pt x="2327" y="11325"/>
                    <a:pt x="2574" y="11517"/>
                  </a:cubicBezTo>
                  <a:cubicBezTo>
                    <a:pt x="2833" y="11708"/>
                    <a:pt x="3104" y="11883"/>
                    <a:pt x="3379" y="12031"/>
                  </a:cubicBezTo>
                  <a:cubicBezTo>
                    <a:pt x="3490" y="12090"/>
                    <a:pt x="3614" y="12106"/>
                    <a:pt x="3733" y="12071"/>
                  </a:cubicBezTo>
                  <a:cubicBezTo>
                    <a:pt x="3853" y="12035"/>
                    <a:pt x="3948" y="11955"/>
                    <a:pt x="4008" y="11843"/>
                  </a:cubicBezTo>
                  <a:cubicBezTo>
                    <a:pt x="4048" y="11776"/>
                    <a:pt x="4064" y="11700"/>
                    <a:pt x="4064" y="11624"/>
                  </a:cubicBezTo>
                  <a:cubicBezTo>
                    <a:pt x="4064" y="11461"/>
                    <a:pt x="3980" y="11301"/>
                    <a:pt x="3825" y="11214"/>
                  </a:cubicBezTo>
                  <a:cubicBezTo>
                    <a:pt x="3578" y="11078"/>
                    <a:pt x="3347" y="10931"/>
                    <a:pt x="3136" y="10768"/>
                  </a:cubicBezTo>
                  <a:cubicBezTo>
                    <a:pt x="2917" y="10604"/>
                    <a:pt x="2709" y="10425"/>
                    <a:pt x="2522" y="10234"/>
                  </a:cubicBezTo>
                  <a:cubicBezTo>
                    <a:pt x="1498" y="9195"/>
                    <a:pt x="937" y="7821"/>
                    <a:pt x="937" y="6362"/>
                  </a:cubicBezTo>
                  <a:cubicBezTo>
                    <a:pt x="937" y="4904"/>
                    <a:pt x="1518" y="3522"/>
                    <a:pt x="2574" y="2470"/>
                  </a:cubicBezTo>
                  <a:cubicBezTo>
                    <a:pt x="3343" y="1705"/>
                    <a:pt x="4323" y="1175"/>
                    <a:pt x="5358" y="956"/>
                  </a:cubicBezTo>
                  <a:cubicBezTo>
                    <a:pt x="5318" y="821"/>
                    <a:pt x="5298" y="677"/>
                    <a:pt x="5298" y="530"/>
                  </a:cubicBezTo>
                  <a:cubicBezTo>
                    <a:pt x="5298" y="342"/>
                    <a:pt x="5330" y="167"/>
                    <a:pt x="5390" y="0"/>
                  </a:cubicBez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4" name="Freeform 8"/>
            <p:cNvSpPr>
              <a:spLocks noChangeArrowheads="1"/>
            </p:cNvSpPr>
            <p:nvPr/>
          </p:nvSpPr>
          <p:spPr bwMode="auto">
            <a:xfrm>
              <a:off x="7269163" y="688975"/>
              <a:ext cx="1587" cy="1587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0 w 5"/>
                <a:gd name="T5" fmla="*/ 0 h 1"/>
                <a:gd name="T6" fmla="*/ 4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4" y="0"/>
                    <a:pt x="4" y="0"/>
                    <a:pt x="4" y="0"/>
                  </a:cubicBezTo>
                  <a:lnTo>
                    <a:pt x="0" y="0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5" name="Freeform 9"/>
            <p:cNvSpPr>
              <a:spLocks noChangeArrowheads="1"/>
            </p:cNvSpPr>
            <p:nvPr/>
          </p:nvSpPr>
          <p:spPr bwMode="auto">
            <a:xfrm>
              <a:off x="6437312" y="255588"/>
              <a:ext cx="882650" cy="731837"/>
            </a:xfrm>
            <a:custGeom>
              <a:avLst/>
              <a:gdLst>
                <a:gd name="T0" fmla="*/ 2450 w 2451"/>
                <a:gd name="T1" fmla="*/ 1538 h 2033"/>
                <a:gd name="T2" fmla="*/ 2450 w 2451"/>
                <a:gd name="T3" fmla="*/ 1538 h 2033"/>
                <a:gd name="T4" fmla="*/ 2290 w 2451"/>
                <a:gd name="T5" fmla="*/ 1207 h 2033"/>
                <a:gd name="T6" fmla="*/ 402 w 2451"/>
                <a:gd name="T7" fmla="*/ 104 h 2033"/>
                <a:gd name="T8" fmla="*/ 64 w 2451"/>
                <a:gd name="T9" fmla="*/ 0 h 2033"/>
                <a:gd name="T10" fmla="*/ 111 w 2451"/>
                <a:gd name="T11" fmla="*/ 383 h 2033"/>
                <a:gd name="T12" fmla="*/ 0 w 2451"/>
                <a:gd name="T13" fmla="*/ 952 h 2033"/>
                <a:gd name="T14" fmla="*/ 103 w 2451"/>
                <a:gd name="T15" fmla="*/ 988 h 2033"/>
                <a:gd name="T16" fmla="*/ 1673 w 2451"/>
                <a:gd name="T17" fmla="*/ 1909 h 2033"/>
                <a:gd name="T18" fmla="*/ 2012 w 2451"/>
                <a:gd name="T19" fmla="*/ 2024 h 2033"/>
                <a:gd name="T20" fmla="*/ 2334 w 2451"/>
                <a:gd name="T21" fmla="*/ 1865 h 2033"/>
                <a:gd name="T22" fmla="*/ 2450 w 2451"/>
                <a:gd name="T23" fmla="*/ 1578 h 2033"/>
                <a:gd name="T24" fmla="*/ 2450 w 2451"/>
                <a:gd name="T25" fmla="*/ 1570 h 2033"/>
                <a:gd name="T26" fmla="*/ 2450 w 2451"/>
                <a:gd name="T27" fmla="*/ 1542 h 2033"/>
                <a:gd name="T28" fmla="*/ 2450 w 2451"/>
                <a:gd name="T29" fmla="*/ 1538 h 2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51" h="2033" extrusionOk="0">
                  <a:moveTo>
                    <a:pt x="2450" y="1538"/>
                  </a:moveTo>
                  <a:lnTo>
                    <a:pt x="2450" y="1538"/>
                  </a:lnTo>
                  <a:cubicBezTo>
                    <a:pt x="2446" y="1411"/>
                    <a:pt x="2386" y="1291"/>
                    <a:pt x="2290" y="1207"/>
                  </a:cubicBezTo>
                  <a:cubicBezTo>
                    <a:pt x="1721" y="705"/>
                    <a:pt x="1103" y="343"/>
                    <a:pt x="402" y="104"/>
                  </a:cubicBezTo>
                  <a:cubicBezTo>
                    <a:pt x="295" y="68"/>
                    <a:pt x="179" y="32"/>
                    <a:pt x="64" y="0"/>
                  </a:cubicBezTo>
                  <a:cubicBezTo>
                    <a:pt x="95" y="120"/>
                    <a:pt x="111" y="251"/>
                    <a:pt x="111" y="383"/>
                  </a:cubicBezTo>
                  <a:cubicBezTo>
                    <a:pt x="111" y="582"/>
                    <a:pt x="71" y="777"/>
                    <a:pt x="0" y="952"/>
                  </a:cubicBezTo>
                  <a:cubicBezTo>
                    <a:pt x="36" y="964"/>
                    <a:pt x="68" y="976"/>
                    <a:pt x="103" y="988"/>
                  </a:cubicBezTo>
                  <a:cubicBezTo>
                    <a:pt x="681" y="1184"/>
                    <a:pt x="1195" y="1486"/>
                    <a:pt x="1673" y="1909"/>
                  </a:cubicBezTo>
                  <a:cubicBezTo>
                    <a:pt x="1769" y="1992"/>
                    <a:pt x="1888" y="2032"/>
                    <a:pt x="2012" y="2024"/>
                  </a:cubicBezTo>
                  <a:cubicBezTo>
                    <a:pt x="2135" y="2016"/>
                    <a:pt x="2251" y="1960"/>
                    <a:pt x="2334" y="1865"/>
                  </a:cubicBezTo>
                  <a:cubicBezTo>
                    <a:pt x="2402" y="1789"/>
                    <a:pt x="2446" y="1685"/>
                    <a:pt x="2450" y="1578"/>
                  </a:cubicBezTo>
                  <a:cubicBezTo>
                    <a:pt x="2450" y="1570"/>
                    <a:pt x="2450" y="1570"/>
                    <a:pt x="2450" y="1570"/>
                  </a:cubicBezTo>
                  <a:cubicBezTo>
                    <a:pt x="2450" y="1542"/>
                    <a:pt x="2450" y="1542"/>
                    <a:pt x="2450" y="1542"/>
                  </a:cubicBezTo>
                  <a:lnTo>
                    <a:pt x="2450" y="1538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</p:grpSp>
      <p:grpSp>
        <p:nvGrpSpPr>
          <p:cNvPr id="16" name="Gruppierung 15"/>
          <p:cNvGrpSpPr>
            <a:grpSpLocks noChangeAspect="1"/>
          </p:cNvGrpSpPr>
          <p:nvPr/>
        </p:nvGrpSpPr>
        <p:grpSpPr bwMode="auto">
          <a:xfrm>
            <a:off x="8119018" y="390509"/>
            <a:ext cx="680529" cy="259200"/>
            <a:chOff x="2325688" y="5838825"/>
            <a:chExt cx="5446712" cy="1728788"/>
          </a:xfrm>
        </p:grpSpPr>
        <p:sp>
          <p:nvSpPr>
            <p:cNvPr id="17" name="Freeform 10"/>
            <p:cNvSpPr>
              <a:spLocks noChangeArrowheads="1"/>
            </p:cNvSpPr>
            <p:nvPr/>
          </p:nvSpPr>
          <p:spPr bwMode="auto">
            <a:xfrm>
              <a:off x="2325688" y="6615113"/>
              <a:ext cx="1631950" cy="941387"/>
            </a:xfrm>
            <a:custGeom>
              <a:avLst/>
              <a:gdLst>
                <a:gd name="T0" fmla="*/ 0 w 4531"/>
                <a:gd name="T1" fmla="*/ 120 h 2615"/>
                <a:gd name="T2" fmla="*/ 0 w 4531"/>
                <a:gd name="T3" fmla="*/ 120 h 2615"/>
                <a:gd name="T4" fmla="*/ 175 w 4531"/>
                <a:gd name="T5" fmla="*/ 0 h 2615"/>
                <a:gd name="T6" fmla="*/ 4418 w 4531"/>
                <a:gd name="T7" fmla="*/ 4 h 2615"/>
                <a:gd name="T8" fmla="*/ 4526 w 4531"/>
                <a:gd name="T9" fmla="*/ 84 h 2615"/>
                <a:gd name="T10" fmla="*/ 4530 w 4531"/>
                <a:gd name="T11" fmla="*/ 742 h 2615"/>
                <a:gd name="T12" fmla="*/ 2916 w 4531"/>
                <a:gd name="T13" fmla="*/ 742 h 2615"/>
                <a:gd name="T14" fmla="*/ 2845 w 4531"/>
                <a:gd name="T15" fmla="*/ 742 h 2615"/>
                <a:gd name="T16" fmla="*/ 2761 w 4531"/>
                <a:gd name="T17" fmla="*/ 371 h 2615"/>
                <a:gd name="T18" fmla="*/ 1725 w 4531"/>
                <a:gd name="T19" fmla="*/ 371 h 2615"/>
                <a:gd name="T20" fmla="*/ 1638 w 4531"/>
                <a:gd name="T21" fmla="*/ 455 h 2615"/>
                <a:gd name="T22" fmla="*/ 1638 w 4531"/>
                <a:gd name="T23" fmla="*/ 2200 h 2615"/>
                <a:gd name="T24" fmla="*/ 1881 w 4531"/>
                <a:gd name="T25" fmla="*/ 2279 h 2615"/>
                <a:gd name="T26" fmla="*/ 2733 w 4531"/>
                <a:gd name="T27" fmla="*/ 2275 h 2615"/>
                <a:gd name="T28" fmla="*/ 2809 w 4531"/>
                <a:gd name="T29" fmla="*/ 2200 h 2615"/>
                <a:gd name="T30" fmla="*/ 2805 w 4531"/>
                <a:gd name="T31" fmla="*/ 1578 h 2615"/>
                <a:gd name="T32" fmla="*/ 2462 w 4531"/>
                <a:gd name="T33" fmla="*/ 1471 h 2615"/>
                <a:gd name="T34" fmla="*/ 2243 w 4531"/>
                <a:gd name="T35" fmla="*/ 1471 h 2615"/>
                <a:gd name="T36" fmla="*/ 2243 w 4531"/>
                <a:gd name="T37" fmla="*/ 1156 h 2615"/>
                <a:gd name="T38" fmla="*/ 4530 w 4531"/>
                <a:gd name="T39" fmla="*/ 1156 h 2615"/>
                <a:gd name="T40" fmla="*/ 4526 w 4531"/>
                <a:gd name="T41" fmla="*/ 2443 h 2615"/>
                <a:gd name="T42" fmla="*/ 4418 w 4531"/>
                <a:gd name="T43" fmla="*/ 2586 h 2615"/>
                <a:gd name="T44" fmla="*/ 4319 w 4531"/>
                <a:gd name="T45" fmla="*/ 2614 h 2615"/>
                <a:gd name="T46" fmla="*/ 84 w 4531"/>
                <a:gd name="T47" fmla="*/ 2614 h 2615"/>
                <a:gd name="T48" fmla="*/ 4 w 4531"/>
                <a:gd name="T49" fmla="*/ 2506 h 2615"/>
                <a:gd name="T50" fmla="*/ 0 w 4531"/>
                <a:gd name="T51" fmla="*/ 2459 h 2615"/>
                <a:gd name="T52" fmla="*/ 0 w 4531"/>
                <a:gd name="T53" fmla="*/ 120 h 2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531" h="2615" extrusionOk="0">
                  <a:moveTo>
                    <a:pt x="0" y="120"/>
                  </a:moveTo>
                  <a:lnTo>
                    <a:pt x="0" y="120"/>
                  </a:lnTo>
                  <a:cubicBezTo>
                    <a:pt x="0" y="44"/>
                    <a:pt x="36" y="0"/>
                    <a:pt x="175" y="0"/>
                  </a:cubicBezTo>
                  <a:cubicBezTo>
                    <a:pt x="4418" y="4"/>
                    <a:pt x="4418" y="4"/>
                    <a:pt x="4418" y="4"/>
                  </a:cubicBezTo>
                  <a:cubicBezTo>
                    <a:pt x="4458" y="12"/>
                    <a:pt x="4514" y="40"/>
                    <a:pt x="4526" y="84"/>
                  </a:cubicBezTo>
                  <a:cubicBezTo>
                    <a:pt x="4526" y="303"/>
                    <a:pt x="4530" y="522"/>
                    <a:pt x="4530" y="742"/>
                  </a:cubicBezTo>
                  <a:cubicBezTo>
                    <a:pt x="2916" y="742"/>
                    <a:pt x="2916" y="742"/>
                    <a:pt x="2916" y="742"/>
                  </a:cubicBezTo>
                  <a:cubicBezTo>
                    <a:pt x="2845" y="742"/>
                    <a:pt x="2845" y="742"/>
                    <a:pt x="2845" y="742"/>
                  </a:cubicBezTo>
                  <a:cubicBezTo>
                    <a:pt x="2845" y="618"/>
                    <a:pt x="2881" y="371"/>
                    <a:pt x="2761" y="371"/>
                  </a:cubicBezTo>
                  <a:cubicBezTo>
                    <a:pt x="1725" y="371"/>
                    <a:pt x="1725" y="371"/>
                    <a:pt x="1725" y="371"/>
                  </a:cubicBezTo>
                  <a:cubicBezTo>
                    <a:pt x="1689" y="387"/>
                    <a:pt x="1654" y="419"/>
                    <a:pt x="1638" y="455"/>
                  </a:cubicBezTo>
                  <a:cubicBezTo>
                    <a:pt x="1638" y="1032"/>
                    <a:pt x="1638" y="1674"/>
                    <a:pt x="1638" y="2200"/>
                  </a:cubicBezTo>
                  <a:cubicBezTo>
                    <a:pt x="1681" y="2299"/>
                    <a:pt x="1789" y="2275"/>
                    <a:pt x="1881" y="2279"/>
                  </a:cubicBezTo>
                  <a:cubicBezTo>
                    <a:pt x="2733" y="2275"/>
                    <a:pt x="2733" y="2275"/>
                    <a:pt x="2733" y="2275"/>
                  </a:cubicBezTo>
                  <a:cubicBezTo>
                    <a:pt x="2765" y="2267"/>
                    <a:pt x="2805" y="2240"/>
                    <a:pt x="2809" y="2200"/>
                  </a:cubicBezTo>
                  <a:cubicBezTo>
                    <a:pt x="2805" y="1578"/>
                    <a:pt x="2805" y="1578"/>
                    <a:pt x="2805" y="1578"/>
                  </a:cubicBezTo>
                  <a:cubicBezTo>
                    <a:pt x="2761" y="1419"/>
                    <a:pt x="2590" y="1486"/>
                    <a:pt x="2462" y="1471"/>
                  </a:cubicBezTo>
                  <a:cubicBezTo>
                    <a:pt x="2243" y="1471"/>
                    <a:pt x="2243" y="1471"/>
                    <a:pt x="2243" y="1471"/>
                  </a:cubicBezTo>
                  <a:cubicBezTo>
                    <a:pt x="2243" y="1156"/>
                    <a:pt x="2243" y="1156"/>
                    <a:pt x="2243" y="1156"/>
                  </a:cubicBezTo>
                  <a:cubicBezTo>
                    <a:pt x="4530" y="1156"/>
                    <a:pt x="4530" y="1156"/>
                    <a:pt x="4530" y="1156"/>
                  </a:cubicBezTo>
                  <a:cubicBezTo>
                    <a:pt x="4526" y="2443"/>
                    <a:pt x="4526" y="2443"/>
                    <a:pt x="4526" y="2443"/>
                  </a:cubicBezTo>
                  <a:cubicBezTo>
                    <a:pt x="4506" y="2498"/>
                    <a:pt x="4474" y="2554"/>
                    <a:pt x="4418" y="2586"/>
                  </a:cubicBezTo>
                  <a:cubicBezTo>
                    <a:pt x="4319" y="2614"/>
                    <a:pt x="4319" y="2614"/>
                    <a:pt x="4319" y="2614"/>
                  </a:cubicBezTo>
                  <a:cubicBezTo>
                    <a:pt x="84" y="2614"/>
                    <a:pt x="84" y="2614"/>
                    <a:pt x="84" y="2614"/>
                  </a:cubicBezTo>
                  <a:cubicBezTo>
                    <a:pt x="36" y="2606"/>
                    <a:pt x="12" y="2550"/>
                    <a:pt x="4" y="2506"/>
                  </a:cubicBezTo>
                  <a:cubicBezTo>
                    <a:pt x="0" y="2459"/>
                    <a:pt x="0" y="2459"/>
                    <a:pt x="0" y="2459"/>
                  </a:cubicBezTo>
                  <a:lnTo>
                    <a:pt x="0" y="120"/>
                  </a:ln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18" name="Freeform 11"/>
            <p:cNvSpPr>
              <a:spLocks noChangeArrowheads="1"/>
            </p:cNvSpPr>
            <p:nvPr/>
          </p:nvSpPr>
          <p:spPr bwMode="auto">
            <a:xfrm>
              <a:off x="4425950" y="6616700"/>
              <a:ext cx="1644650" cy="942975"/>
            </a:xfrm>
            <a:custGeom>
              <a:avLst/>
              <a:gdLst>
                <a:gd name="T0" fmla="*/ 3 w 4569"/>
                <a:gd name="T1" fmla="*/ 1877 h 2619"/>
                <a:gd name="T2" fmla="*/ 3 w 4569"/>
                <a:gd name="T3" fmla="*/ 1877 h 2619"/>
                <a:gd name="T4" fmla="*/ 1728 w 4569"/>
                <a:gd name="T5" fmla="*/ 1881 h 2619"/>
                <a:gd name="T6" fmla="*/ 1811 w 4569"/>
                <a:gd name="T7" fmla="*/ 2247 h 2619"/>
                <a:gd name="T8" fmla="*/ 2795 w 4569"/>
                <a:gd name="T9" fmla="*/ 2243 h 2619"/>
                <a:gd name="T10" fmla="*/ 2879 w 4569"/>
                <a:gd name="T11" fmla="*/ 2144 h 2619"/>
                <a:gd name="T12" fmla="*/ 2879 w 4569"/>
                <a:gd name="T13" fmla="*/ 1570 h 2619"/>
                <a:gd name="T14" fmla="*/ 2787 w 4569"/>
                <a:gd name="T15" fmla="*/ 1487 h 2619"/>
                <a:gd name="T16" fmla="*/ 123 w 4569"/>
                <a:gd name="T17" fmla="*/ 1482 h 2619"/>
                <a:gd name="T18" fmla="*/ 0 w 4569"/>
                <a:gd name="T19" fmla="*/ 1291 h 2619"/>
                <a:gd name="T20" fmla="*/ 3 w 4569"/>
                <a:gd name="T21" fmla="*/ 144 h 2619"/>
                <a:gd name="T22" fmla="*/ 326 w 4569"/>
                <a:gd name="T23" fmla="*/ 12 h 2619"/>
                <a:gd name="T24" fmla="*/ 4448 w 4569"/>
                <a:gd name="T25" fmla="*/ 12 h 2619"/>
                <a:gd name="T26" fmla="*/ 4568 w 4569"/>
                <a:gd name="T27" fmla="*/ 96 h 2619"/>
                <a:gd name="T28" fmla="*/ 4568 w 4569"/>
                <a:gd name="T29" fmla="*/ 702 h 2619"/>
                <a:gd name="T30" fmla="*/ 2895 w 4569"/>
                <a:gd name="T31" fmla="*/ 702 h 2619"/>
                <a:gd name="T32" fmla="*/ 2823 w 4569"/>
                <a:gd name="T33" fmla="*/ 367 h 2619"/>
                <a:gd name="T34" fmla="*/ 1755 w 4569"/>
                <a:gd name="T35" fmla="*/ 367 h 2619"/>
                <a:gd name="T36" fmla="*/ 1712 w 4569"/>
                <a:gd name="T37" fmla="*/ 411 h 2619"/>
                <a:gd name="T38" fmla="*/ 1712 w 4569"/>
                <a:gd name="T39" fmla="*/ 1104 h 2619"/>
                <a:gd name="T40" fmla="*/ 2086 w 4569"/>
                <a:gd name="T41" fmla="*/ 1192 h 2619"/>
                <a:gd name="T42" fmla="*/ 4413 w 4569"/>
                <a:gd name="T43" fmla="*/ 1192 h 2619"/>
                <a:gd name="T44" fmla="*/ 4568 w 4569"/>
                <a:gd name="T45" fmla="*/ 1279 h 2619"/>
                <a:gd name="T46" fmla="*/ 4568 w 4569"/>
                <a:gd name="T47" fmla="*/ 2447 h 2619"/>
                <a:gd name="T48" fmla="*/ 4468 w 4569"/>
                <a:gd name="T49" fmla="*/ 2618 h 2619"/>
                <a:gd name="T50" fmla="*/ 4138 w 4569"/>
                <a:gd name="T51" fmla="*/ 2618 h 2619"/>
                <a:gd name="T52" fmla="*/ 155 w 4569"/>
                <a:gd name="T53" fmla="*/ 2618 h 2619"/>
                <a:gd name="T54" fmla="*/ 0 w 4569"/>
                <a:gd name="T55" fmla="*/ 2451 h 2619"/>
                <a:gd name="T56" fmla="*/ 3 w 4569"/>
                <a:gd name="T57" fmla="*/ 1877 h 2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569" h="2619" extrusionOk="0">
                  <a:moveTo>
                    <a:pt x="3" y="1877"/>
                  </a:moveTo>
                  <a:lnTo>
                    <a:pt x="3" y="1877"/>
                  </a:lnTo>
                  <a:cubicBezTo>
                    <a:pt x="1728" y="1881"/>
                    <a:pt x="1728" y="1881"/>
                    <a:pt x="1728" y="1881"/>
                  </a:cubicBezTo>
                  <a:cubicBezTo>
                    <a:pt x="1728" y="2028"/>
                    <a:pt x="1697" y="2247"/>
                    <a:pt x="1811" y="2247"/>
                  </a:cubicBezTo>
                  <a:cubicBezTo>
                    <a:pt x="2138" y="2251"/>
                    <a:pt x="2476" y="2243"/>
                    <a:pt x="2795" y="2243"/>
                  </a:cubicBezTo>
                  <a:cubicBezTo>
                    <a:pt x="2879" y="2144"/>
                    <a:pt x="2879" y="2144"/>
                    <a:pt x="2879" y="2144"/>
                  </a:cubicBezTo>
                  <a:cubicBezTo>
                    <a:pt x="2879" y="1570"/>
                    <a:pt x="2879" y="1570"/>
                    <a:pt x="2879" y="1570"/>
                  </a:cubicBezTo>
                  <a:cubicBezTo>
                    <a:pt x="2879" y="1534"/>
                    <a:pt x="2867" y="1487"/>
                    <a:pt x="2787" y="1487"/>
                  </a:cubicBezTo>
                  <a:cubicBezTo>
                    <a:pt x="123" y="1482"/>
                    <a:pt x="123" y="1482"/>
                    <a:pt x="123" y="1482"/>
                  </a:cubicBezTo>
                  <a:cubicBezTo>
                    <a:pt x="27" y="1482"/>
                    <a:pt x="0" y="1375"/>
                    <a:pt x="0" y="1291"/>
                  </a:cubicBezTo>
                  <a:cubicBezTo>
                    <a:pt x="3" y="144"/>
                    <a:pt x="3" y="144"/>
                    <a:pt x="3" y="144"/>
                  </a:cubicBezTo>
                  <a:cubicBezTo>
                    <a:pt x="3" y="0"/>
                    <a:pt x="207" y="12"/>
                    <a:pt x="326" y="12"/>
                  </a:cubicBezTo>
                  <a:cubicBezTo>
                    <a:pt x="4448" y="12"/>
                    <a:pt x="4448" y="12"/>
                    <a:pt x="4448" y="12"/>
                  </a:cubicBezTo>
                  <a:cubicBezTo>
                    <a:pt x="4496" y="28"/>
                    <a:pt x="4560" y="36"/>
                    <a:pt x="4568" y="96"/>
                  </a:cubicBezTo>
                  <a:cubicBezTo>
                    <a:pt x="4568" y="702"/>
                    <a:pt x="4568" y="702"/>
                    <a:pt x="4568" y="702"/>
                  </a:cubicBezTo>
                  <a:cubicBezTo>
                    <a:pt x="2895" y="702"/>
                    <a:pt x="2895" y="702"/>
                    <a:pt x="2895" y="702"/>
                  </a:cubicBezTo>
                  <a:cubicBezTo>
                    <a:pt x="2895" y="590"/>
                    <a:pt x="2927" y="367"/>
                    <a:pt x="2823" y="367"/>
                  </a:cubicBezTo>
                  <a:cubicBezTo>
                    <a:pt x="2476" y="367"/>
                    <a:pt x="2106" y="367"/>
                    <a:pt x="1755" y="367"/>
                  </a:cubicBezTo>
                  <a:cubicBezTo>
                    <a:pt x="1712" y="411"/>
                    <a:pt x="1712" y="411"/>
                    <a:pt x="1712" y="411"/>
                  </a:cubicBezTo>
                  <a:cubicBezTo>
                    <a:pt x="1712" y="1104"/>
                    <a:pt x="1712" y="1104"/>
                    <a:pt x="1712" y="1104"/>
                  </a:cubicBezTo>
                  <a:cubicBezTo>
                    <a:pt x="1712" y="1224"/>
                    <a:pt x="1911" y="1192"/>
                    <a:pt x="2086" y="1192"/>
                  </a:cubicBezTo>
                  <a:cubicBezTo>
                    <a:pt x="4413" y="1192"/>
                    <a:pt x="4413" y="1192"/>
                    <a:pt x="4413" y="1192"/>
                  </a:cubicBezTo>
                  <a:cubicBezTo>
                    <a:pt x="4520" y="1192"/>
                    <a:pt x="4568" y="1208"/>
                    <a:pt x="4568" y="1279"/>
                  </a:cubicBezTo>
                  <a:cubicBezTo>
                    <a:pt x="4568" y="1678"/>
                    <a:pt x="4568" y="2088"/>
                    <a:pt x="4568" y="2447"/>
                  </a:cubicBezTo>
                  <a:cubicBezTo>
                    <a:pt x="4568" y="2514"/>
                    <a:pt x="4544" y="2602"/>
                    <a:pt x="4468" y="2618"/>
                  </a:cubicBezTo>
                  <a:cubicBezTo>
                    <a:pt x="4138" y="2618"/>
                    <a:pt x="4138" y="2618"/>
                    <a:pt x="4138" y="2618"/>
                  </a:cubicBezTo>
                  <a:cubicBezTo>
                    <a:pt x="155" y="2618"/>
                    <a:pt x="155" y="2618"/>
                    <a:pt x="155" y="2618"/>
                  </a:cubicBezTo>
                  <a:cubicBezTo>
                    <a:pt x="83" y="2606"/>
                    <a:pt x="0" y="2546"/>
                    <a:pt x="0" y="2451"/>
                  </a:cubicBezTo>
                  <a:cubicBezTo>
                    <a:pt x="0" y="2263"/>
                    <a:pt x="3" y="2096"/>
                    <a:pt x="3" y="1877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19" name="Freeform 12"/>
            <p:cNvSpPr>
              <a:spLocks noChangeArrowheads="1"/>
            </p:cNvSpPr>
            <p:nvPr/>
          </p:nvSpPr>
          <p:spPr bwMode="auto">
            <a:xfrm>
              <a:off x="6453188" y="6616700"/>
              <a:ext cx="611187" cy="949325"/>
            </a:xfrm>
            <a:custGeom>
              <a:avLst/>
              <a:gdLst>
                <a:gd name="T0" fmla="*/ 0 w 1698"/>
                <a:gd name="T1" fmla="*/ 2243 h 2639"/>
                <a:gd name="T2" fmla="*/ 0 w 1698"/>
                <a:gd name="T3" fmla="*/ 2243 h 2639"/>
                <a:gd name="T4" fmla="*/ 541 w 1698"/>
                <a:gd name="T5" fmla="*/ 2124 h 2639"/>
                <a:gd name="T6" fmla="*/ 553 w 1698"/>
                <a:gd name="T7" fmla="*/ 2020 h 2639"/>
                <a:gd name="T8" fmla="*/ 553 w 1698"/>
                <a:gd name="T9" fmla="*/ 566 h 2639"/>
                <a:gd name="T10" fmla="*/ 8 w 1698"/>
                <a:gd name="T11" fmla="*/ 415 h 2639"/>
                <a:gd name="T12" fmla="*/ 8 w 1698"/>
                <a:gd name="T13" fmla="*/ 0 h 2639"/>
                <a:gd name="T14" fmla="*/ 1697 w 1698"/>
                <a:gd name="T15" fmla="*/ 0 h 2639"/>
                <a:gd name="T16" fmla="*/ 1697 w 1698"/>
                <a:gd name="T17" fmla="*/ 2638 h 2639"/>
                <a:gd name="T18" fmla="*/ 0 w 1698"/>
                <a:gd name="T19" fmla="*/ 2638 h 2639"/>
                <a:gd name="T20" fmla="*/ 0 w 1698"/>
                <a:gd name="T21" fmla="*/ 2243 h 2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98" h="2639" extrusionOk="0">
                  <a:moveTo>
                    <a:pt x="0" y="2243"/>
                  </a:moveTo>
                  <a:lnTo>
                    <a:pt x="0" y="2243"/>
                  </a:lnTo>
                  <a:cubicBezTo>
                    <a:pt x="191" y="2227"/>
                    <a:pt x="450" y="2291"/>
                    <a:pt x="541" y="2124"/>
                  </a:cubicBezTo>
                  <a:cubicBezTo>
                    <a:pt x="553" y="2020"/>
                    <a:pt x="553" y="2020"/>
                    <a:pt x="553" y="2020"/>
                  </a:cubicBezTo>
                  <a:cubicBezTo>
                    <a:pt x="553" y="566"/>
                    <a:pt x="553" y="566"/>
                    <a:pt x="553" y="566"/>
                  </a:cubicBezTo>
                  <a:cubicBezTo>
                    <a:pt x="506" y="375"/>
                    <a:pt x="203" y="415"/>
                    <a:pt x="8" y="41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697" y="0"/>
                    <a:pt x="1697" y="0"/>
                    <a:pt x="1697" y="0"/>
                  </a:cubicBezTo>
                  <a:cubicBezTo>
                    <a:pt x="1697" y="2638"/>
                    <a:pt x="1697" y="2638"/>
                    <a:pt x="1697" y="2638"/>
                  </a:cubicBezTo>
                  <a:cubicBezTo>
                    <a:pt x="0" y="2638"/>
                    <a:pt x="0" y="2638"/>
                    <a:pt x="0" y="2638"/>
                  </a:cubicBezTo>
                  <a:cubicBezTo>
                    <a:pt x="0" y="2510"/>
                    <a:pt x="0" y="2375"/>
                    <a:pt x="0" y="2243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0" name="Freeform 13"/>
            <p:cNvSpPr>
              <a:spLocks noChangeArrowheads="1"/>
            </p:cNvSpPr>
            <p:nvPr/>
          </p:nvSpPr>
          <p:spPr bwMode="auto">
            <a:xfrm>
              <a:off x="7161213" y="6618288"/>
              <a:ext cx="611187" cy="949325"/>
            </a:xfrm>
            <a:custGeom>
              <a:avLst/>
              <a:gdLst>
                <a:gd name="T0" fmla="*/ 1697 w 1698"/>
                <a:gd name="T1" fmla="*/ 2239 h 2635"/>
                <a:gd name="T2" fmla="*/ 1697 w 1698"/>
                <a:gd name="T3" fmla="*/ 2239 h 2635"/>
                <a:gd name="T4" fmla="*/ 1155 w 1698"/>
                <a:gd name="T5" fmla="*/ 2120 h 2635"/>
                <a:gd name="T6" fmla="*/ 1139 w 1698"/>
                <a:gd name="T7" fmla="*/ 2020 h 2635"/>
                <a:gd name="T8" fmla="*/ 1143 w 1698"/>
                <a:gd name="T9" fmla="*/ 566 h 2635"/>
                <a:gd name="T10" fmla="*/ 1689 w 1698"/>
                <a:gd name="T11" fmla="*/ 411 h 2635"/>
                <a:gd name="T12" fmla="*/ 1689 w 1698"/>
                <a:gd name="T13" fmla="*/ 0 h 2635"/>
                <a:gd name="T14" fmla="*/ 0 w 1698"/>
                <a:gd name="T15" fmla="*/ 0 h 2635"/>
                <a:gd name="T16" fmla="*/ 0 w 1698"/>
                <a:gd name="T17" fmla="*/ 2634 h 2635"/>
                <a:gd name="T18" fmla="*/ 1697 w 1698"/>
                <a:gd name="T19" fmla="*/ 2634 h 2635"/>
                <a:gd name="T20" fmla="*/ 1697 w 1698"/>
                <a:gd name="T21" fmla="*/ 2239 h 2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98" h="2635" extrusionOk="0">
                  <a:moveTo>
                    <a:pt x="1697" y="2239"/>
                  </a:moveTo>
                  <a:lnTo>
                    <a:pt x="1697" y="2239"/>
                  </a:lnTo>
                  <a:cubicBezTo>
                    <a:pt x="1502" y="2227"/>
                    <a:pt x="1247" y="2291"/>
                    <a:pt x="1155" y="2120"/>
                  </a:cubicBezTo>
                  <a:cubicBezTo>
                    <a:pt x="1139" y="2020"/>
                    <a:pt x="1139" y="2020"/>
                    <a:pt x="1139" y="2020"/>
                  </a:cubicBezTo>
                  <a:cubicBezTo>
                    <a:pt x="1143" y="566"/>
                    <a:pt x="1143" y="566"/>
                    <a:pt x="1143" y="566"/>
                  </a:cubicBezTo>
                  <a:cubicBezTo>
                    <a:pt x="1187" y="371"/>
                    <a:pt x="1490" y="415"/>
                    <a:pt x="1689" y="411"/>
                  </a:cubicBezTo>
                  <a:cubicBezTo>
                    <a:pt x="1689" y="0"/>
                    <a:pt x="1689" y="0"/>
                    <a:pt x="168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634"/>
                    <a:pt x="0" y="2634"/>
                    <a:pt x="0" y="2634"/>
                  </a:cubicBezTo>
                  <a:cubicBezTo>
                    <a:pt x="1697" y="2634"/>
                    <a:pt x="1697" y="2634"/>
                    <a:pt x="1697" y="2634"/>
                  </a:cubicBezTo>
                  <a:cubicBezTo>
                    <a:pt x="1697" y="2510"/>
                    <a:pt x="1697" y="2375"/>
                    <a:pt x="1697" y="2239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1" name="Freeform 14"/>
            <p:cNvSpPr>
              <a:spLocks noChangeArrowheads="1"/>
            </p:cNvSpPr>
            <p:nvPr/>
          </p:nvSpPr>
          <p:spPr bwMode="auto">
            <a:xfrm>
              <a:off x="6792913" y="5838825"/>
              <a:ext cx="639762" cy="639763"/>
            </a:xfrm>
            <a:custGeom>
              <a:avLst/>
              <a:gdLst>
                <a:gd name="T0" fmla="*/ 888 w 1778"/>
                <a:gd name="T1" fmla="*/ 1777 h 1778"/>
                <a:gd name="T2" fmla="*/ 888 w 1778"/>
                <a:gd name="T3" fmla="*/ 1777 h 1778"/>
                <a:gd name="T4" fmla="*/ 1777 w 1778"/>
                <a:gd name="T5" fmla="*/ 888 h 1778"/>
                <a:gd name="T6" fmla="*/ 888 w 1778"/>
                <a:gd name="T7" fmla="*/ 0 h 1778"/>
                <a:gd name="T8" fmla="*/ 0 w 1778"/>
                <a:gd name="T9" fmla="*/ 888 h 1778"/>
                <a:gd name="T10" fmla="*/ 888 w 1778"/>
                <a:gd name="T11" fmla="*/ 1777 h 1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78" h="1778" extrusionOk="0">
                  <a:moveTo>
                    <a:pt x="888" y="1777"/>
                  </a:moveTo>
                  <a:lnTo>
                    <a:pt x="888" y="1777"/>
                  </a:lnTo>
                  <a:cubicBezTo>
                    <a:pt x="1378" y="1777"/>
                    <a:pt x="1777" y="1379"/>
                    <a:pt x="1777" y="888"/>
                  </a:cubicBezTo>
                  <a:cubicBezTo>
                    <a:pt x="1777" y="399"/>
                    <a:pt x="1378" y="0"/>
                    <a:pt x="888" y="0"/>
                  </a:cubicBezTo>
                  <a:cubicBezTo>
                    <a:pt x="398" y="0"/>
                    <a:pt x="0" y="399"/>
                    <a:pt x="0" y="888"/>
                  </a:cubicBezTo>
                  <a:cubicBezTo>
                    <a:pt x="0" y="1379"/>
                    <a:pt x="398" y="1777"/>
                    <a:pt x="888" y="1777"/>
                  </a:cubicBez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2" name="Freeform 15"/>
            <p:cNvSpPr>
              <a:spLocks noChangeArrowheads="1"/>
            </p:cNvSpPr>
            <p:nvPr/>
          </p:nvSpPr>
          <p:spPr bwMode="auto">
            <a:xfrm>
              <a:off x="7112000" y="615791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3" name="Freeform 16"/>
            <p:cNvSpPr>
              <a:spLocks noChangeArrowheads="1"/>
            </p:cNvSpPr>
            <p:nvPr/>
          </p:nvSpPr>
          <p:spPr bwMode="auto">
            <a:xfrm>
              <a:off x="7112000" y="615791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4" name="Freeform 17"/>
            <p:cNvSpPr>
              <a:spLocks noChangeArrowheads="1"/>
            </p:cNvSpPr>
            <p:nvPr/>
          </p:nvSpPr>
          <p:spPr bwMode="auto">
            <a:xfrm>
              <a:off x="7062788" y="6616700"/>
              <a:ext cx="98425" cy="949325"/>
            </a:xfrm>
            <a:custGeom>
              <a:avLst/>
              <a:gdLst>
                <a:gd name="T0" fmla="*/ 271 w 272"/>
                <a:gd name="T1" fmla="*/ 2638 h 2639"/>
                <a:gd name="T2" fmla="*/ 271 w 272"/>
                <a:gd name="T3" fmla="*/ 0 h 2639"/>
                <a:gd name="T4" fmla="*/ 0 w 272"/>
                <a:gd name="T5" fmla="*/ 0 h 2639"/>
                <a:gd name="T6" fmla="*/ 0 w 272"/>
                <a:gd name="T7" fmla="*/ 2638 h 2639"/>
                <a:gd name="T8" fmla="*/ 271 w 272"/>
                <a:gd name="T9" fmla="*/ 2638 h 2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2639" extrusionOk="0">
                  <a:moveTo>
                    <a:pt x="271" y="2638"/>
                  </a:moveTo>
                  <a:lnTo>
                    <a:pt x="271" y="0"/>
                  </a:lnTo>
                  <a:lnTo>
                    <a:pt x="0" y="0"/>
                  </a:lnTo>
                  <a:lnTo>
                    <a:pt x="0" y="2638"/>
                  </a:lnTo>
                  <a:lnTo>
                    <a:pt x="271" y="2638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5" name="Freeform 18"/>
            <p:cNvSpPr>
              <a:spLocks noChangeArrowheads="1"/>
            </p:cNvSpPr>
            <p:nvPr/>
          </p:nvSpPr>
          <p:spPr bwMode="auto">
            <a:xfrm>
              <a:off x="7112000" y="709136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6" name="Freeform 19"/>
            <p:cNvSpPr>
              <a:spLocks noChangeArrowheads="1"/>
            </p:cNvSpPr>
            <p:nvPr/>
          </p:nvSpPr>
          <p:spPr bwMode="auto">
            <a:xfrm>
              <a:off x="7112000" y="709136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</p:grpSp>
    </p:spTree>
    <p:extLst>
      <p:ext uri="{BB962C8B-B14F-4D97-AF65-F5344CB8AC3E}">
        <p14:creationId xmlns:p14="http://schemas.microsoft.com/office/powerpoint/2010/main" val="4077428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Großes Bil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" name="Freeform 2"/>
          <p:cNvSpPr>
            <a:spLocks noChangeArrowheads="1"/>
          </p:cNvSpPr>
          <p:nvPr userDrawn="1"/>
        </p:nvSpPr>
        <p:spPr bwMode="auto">
          <a:xfrm>
            <a:off x="-1843726" y="-190501"/>
            <a:ext cx="5809316" cy="1942327"/>
          </a:xfrm>
          <a:custGeom>
            <a:avLst/>
            <a:gdLst>
              <a:gd name="T0" fmla="*/ 4350 w 4351"/>
              <a:gd name="T1" fmla="*/ 0 h 1212"/>
              <a:gd name="T2" fmla="*/ 4350 w 4351"/>
              <a:gd name="T3" fmla="*/ 0 h 1212"/>
              <a:gd name="T4" fmla="*/ 3984 w 4351"/>
              <a:gd name="T5" fmla="*/ 749 h 1212"/>
              <a:gd name="T6" fmla="*/ 3689 w 4351"/>
              <a:gd name="T7" fmla="*/ 947 h 1212"/>
              <a:gd name="T8" fmla="*/ 0 w 4351"/>
              <a:gd name="T9" fmla="*/ 1211 h 1212"/>
              <a:gd name="T10" fmla="*/ 0 w 4351"/>
              <a:gd name="T11" fmla="*/ 0 h 1212"/>
              <a:gd name="T12" fmla="*/ 4350 w 4351"/>
              <a:gd name="T13" fmla="*/ 0 h 1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51" h="1212" extrusionOk="0">
                <a:moveTo>
                  <a:pt x="4350" y="0"/>
                </a:moveTo>
                <a:lnTo>
                  <a:pt x="4350" y="0"/>
                </a:lnTo>
                <a:cubicBezTo>
                  <a:pt x="4207" y="295"/>
                  <a:pt x="4068" y="581"/>
                  <a:pt x="3984" y="749"/>
                </a:cubicBezTo>
                <a:cubicBezTo>
                  <a:pt x="3927" y="861"/>
                  <a:pt x="3816" y="938"/>
                  <a:pt x="3689" y="947"/>
                </a:cubicBezTo>
                <a:cubicBezTo>
                  <a:pt x="3215" y="980"/>
                  <a:pt x="516" y="1174"/>
                  <a:pt x="0" y="1211"/>
                </a:cubicBezTo>
                <a:cubicBezTo>
                  <a:pt x="0" y="0"/>
                  <a:pt x="0" y="0"/>
                  <a:pt x="0" y="0"/>
                </a:cubicBezTo>
                <a:lnTo>
                  <a:pt x="4350" y="0"/>
                </a:lnTo>
              </a:path>
            </a:pathLst>
          </a:custGeom>
          <a:solidFill>
            <a:srgbClr val="4FB84F"/>
          </a:solidFill>
          <a:ln>
            <a:noFill/>
          </a:ln>
          <a:effectLst/>
        </p:spPr>
        <p:txBody>
          <a:bodyPr wrap="none" lIns="91488" tIns="45745" rIns="91488" bIns="45745" anchor="ctr"/>
          <a:lstStyle/>
          <a:p>
            <a:pPr>
              <a:defRPr/>
            </a:pPr>
            <a:endParaRPr lang="de-DE" sz="1540"/>
          </a:p>
        </p:txBody>
      </p:sp>
      <p:grpSp>
        <p:nvGrpSpPr>
          <p:cNvPr id="15" name="Gruppierung 14"/>
          <p:cNvGrpSpPr>
            <a:grpSpLocks noChangeAspect="1"/>
          </p:cNvGrpSpPr>
          <p:nvPr/>
        </p:nvGrpSpPr>
        <p:grpSpPr bwMode="auto">
          <a:xfrm>
            <a:off x="7500555" y="380137"/>
            <a:ext cx="397996" cy="388799"/>
            <a:chOff x="2252663" y="7938"/>
            <a:chExt cx="5592762" cy="4552950"/>
          </a:xfrm>
        </p:grpSpPr>
        <p:sp>
          <p:nvSpPr>
            <p:cNvPr id="27" name="Freeform 1"/>
            <p:cNvSpPr>
              <a:spLocks noChangeArrowheads="1"/>
            </p:cNvSpPr>
            <p:nvPr/>
          </p:nvSpPr>
          <p:spPr bwMode="auto">
            <a:xfrm>
              <a:off x="2252663" y="1057275"/>
              <a:ext cx="1385887" cy="2673350"/>
            </a:xfrm>
            <a:custGeom>
              <a:avLst/>
              <a:gdLst>
                <a:gd name="T0" fmla="*/ 3402 w 3849"/>
                <a:gd name="T1" fmla="*/ 917 h 7428"/>
                <a:gd name="T2" fmla="*/ 3402 w 3849"/>
                <a:gd name="T3" fmla="*/ 917 h 7428"/>
                <a:gd name="T4" fmla="*/ 896 w 3849"/>
                <a:gd name="T5" fmla="*/ 917 h 7428"/>
                <a:gd name="T6" fmla="*/ 896 w 3849"/>
                <a:gd name="T7" fmla="*/ 3255 h 7428"/>
                <a:gd name="T8" fmla="*/ 2585 w 3849"/>
                <a:gd name="T9" fmla="*/ 3255 h 7428"/>
                <a:gd name="T10" fmla="*/ 3036 w 3849"/>
                <a:gd name="T11" fmla="*/ 3713 h 7428"/>
                <a:gd name="T12" fmla="*/ 2585 w 3849"/>
                <a:gd name="T13" fmla="*/ 4172 h 7428"/>
                <a:gd name="T14" fmla="*/ 896 w 3849"/>
                <a:gd name="T15" fmla="*/ 4172 h 7428"/>
                <a:gd name="T16" fmla="*/ 896 w 3849"/>
                <a:gd name="T17" fmla="*/ 6968 h 7428"/>
                <a:gd name="T18" fmla="*/ 450 w 3849"/>
                <a:gd name="T19" fmla="*/ 7427 h 7428"/>
                <a:gd name="T20" fmla="*/ 0 w 3849"/>
                <a:gd name="T21" fmla="*/ 6968 h 7428"/>
                <a:gd name="T22" fmla="*/ 0 w 3849"/>
                <a:gd name="T23" fmla="*/ 0 h 7428"/>
                <a:gd name="T24" fmla="*/ 3402 w 3849"/>
                <a:gd name="T25" fmla="*/ 0 h 7428"/>
                <a:gd name="T26" fmla="*/ 3848 w 3849"/>
                <a:gd name="T27" fmla="*/ 459 h 7428"/>
                <a:gd name="T28" fmla="*/ 3402 w 3849"/>
                <a:gd name="T29" fmla="*/ 917 h 7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49" h="7428" extrusionOk="0">
                  <a:moveTo>
                    <a:pt x="3402" y="917"/>
                  </a:moveTo>
                  <a:lnTo>
                    <a:pt x="3402" y="917"/>
                  </a:lnTo>
                  <a:cubicBezTo>
                    <a:pt x="896" y="917"/>
                    <a:pt x="896" y="917"/>
                    <a:pt x="896" y="917"/>
                  </a:cubicBezTo>
                  <a:cubicBezTo>
                    <a:pt x="896" y="3255"/>
                    <a:pt x="896" y="3255"/>
                    <a:pt x="896" y="3255"/>
                  </a:cubicBezTo>
                  <a:cubicBezTo>
                    <a:pt x="2585" y="3255"/>
                    <a:pt x="2585" y="3255"/>
                    <a:pt x="2585" y="3255"/>
                  </a:cubicBezTo>
                  <a:cubicBezTo>
                    <a:pt x="2833" y="3255"/>
                    <a:pt x="3036" y="3458"/>
                    <a:pt x="3036" y="3713"/>
                  </a:cubicBezTo>
                  <a:cubicBezTo>
                    <a:pt x="3036" y="3968"/>
                    <a:pt x="2833" y="4172"/>
                    <a:pt x="2585" y="4172"/>
                  </a:cubicBezTo>
                  <a:cubicBezTo>
                    <a:pt x="896" y="4172"/>
                    <a:pt x="896" y="4172"/>
                    <a:pt x="896" y="4172"/>
                  </a:cubicBezTo>
                  <a:cubicBezTo>
                    <a:pt x="896" y="6968"/>
                    <a:pt x="896" y="6968"/>
                    <a:pt x="896" y="6968"/>
                  </a:cubicBezTo>
                  <a:cubicBezTo>
                    <a:pt x="896" y="7223"/>
                    <a:pt x="693" y="7427"/>
                    <a:pt x="450" y="7427"/>
                  </a:cubicBezTo>
                  <a:cubicBezTo>
                    <a:pt x="203" y="7427"/>
                    <a:pt x="0" y="7223"/>
                    <a:pt x="0" y="696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402" y="0"/>
                    <a:pt x="3402" y="0"/>
                    <a:pt x="3402" y="0"/>
                  </a:cubicBezTo>
                  <a:cubicBezTo>
                    <a:pt x="3649" y="0"/>
                    <a:pt x="3848" y="200"/>
                    <a:pt x="3848" y="459"/>
                  </a:cubicBezTo>
                  <a:cubicBezTo>
                    <a:pt x="3848" y="705"/>
                    <a:pt x="3649" y="917"/>
                    <a:pt x="3402" y="917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8" name="Freeform 2"/>
            <p:cNvSpPr>
              <a:spLocks noChangeArrowheads="1"/>
            </p:cNvSpPr>
            <p:nvPr/>
          </p:nvSpPr>
          <p:spPr bwMode="auto">
            <a:xfrm>
              <a:off x="6465888" y="1062038"/>
              <a:ext cx="1379537" cy="2736850"/>
            </a:xfrm>
            <a:custGeom>
              <a:avLst/>
              <a:gdLst>
                <a:gd name="T0" fmla="*/ 3804 w 3833"/>
                <a:gd name="T1" fmla="*/ 6837 h 7602"/>
                <a:gd name="T2" fmla="*/ 3804 w 3833"/>
                <a:gd name="T3" fmla="*/ 6837 h 7602"/>
                <a:gd name="T4" fmla="*/ 2872 w 3833"/>
                <a:gd name="T5" fmla="*/ 4375 h 7602"/>
                <a:gd name="T6" fmla="*/ 3776 w 3833"/>
                <a:gd name="T7" fmla="*/ 2952 h 7602"/>
                <a:gd name="T8" fmla="*/ 3776 w 3833"/>
                <a:gd name="T9" fmla="*/ 1514 h 7602"/>
                <a:gd name="T10" fmla="*/ 2314 w 3833"/>
                <a:gd name="T11" fmla="*/ 0 h 7602"/>
                <a:gd name="T12" fmla="*/ 410 w 3833"/>
                <a:gd name="T13" fmla="*/ 0 h 7602"/>
                <a:gd name="T14" fmla="*/ 0 w 3833"/>
                <a:gd name="T15" fmla="*/ 427 h 7602"/>
                <a:gd name="T16" fmla="*/ 0 w 3833"/>
                <a:gd name="T17" fmla="*/ 6992 h 7602"/>
                <a:gd name="T18" fmla="*/ 410 w 3833"/>
                <a:gd name="T19" fmla="*/ 7415 h 7602"/>
                <a:gd name="T20" fmla="*/ 824 w 3833"/>
                <a:gd name="T21" fmla="*/ 6992 h 7602"/>
                <a:gd name="T22" fmla="*/ 824 w 3833"/>
                <a:gd name="T23" fmla="*/ 4474 h 7602"/>
                <a:gd name="T24" fmla="*/ 2023 w 3833"/>
                <a:gd name="T25" fmla="*/ 4474 h 7602"/>
                <a:gd name="T26" fmla="*/ 3019 w 3833"/>
                <a:gd name="T27" fmla="*/ 7140 h 7602"/>
                <a:gd name="T28" fmla="*/ 3832 w 3833"/>
                <a:gd name="T29" fmla="*/ 7012 h 7602"/>
                <a:gd name="T30" fmla="*/ 3832 w 3833"/>
                <a:gd name="T31" fmla="*/ 6984 h 7602"/>
                <a:gd name="T32" fmla="*/ 3804 w 3833"/>
                <a:gd name="T33" fmla="*/ 6837 h 7602"/>
                <a:gd name="T34" fmla="*/ 2314 w 3833"/>
                <a:gd name="T35" fmla="*/ 3614 h 7602"/>
                <a:gd name="T36" fmla="*/ 2314 w 3833"/>
                <a:gd name="T37" fmla="*/ 3614 h 7602"/>
                <a:gd name="T38" fmla="*/ 824 w 3833"/>
                <a:gd name="T39" fmla="*/ 3614 h 7602"/>
                <a:gd name="T40" fmla="*/ 824 w 3833"/>
                <a:gd name="T41" fmla="*/ 853 h 7602"/>
                <a:gd name="T42" fmla="*/ 2314 w 3833"/>
                <a:gd name="T43" fmla="*/ 853 h 7602"/>
                <a:gd name="T44" fmla="*/ 2948 w 3833"/>
                <a:gd name="T45" fmla="*/ 1514 h 7602"/>
                <a:gd name="T46" fmla="*/ 2948 w 3833"/>
                <a:gd name="T47" fmla="*/ 2952 h 7602"/>
                <a:gd name="T48" fmla="*/ 2314 w 3833"/>
                <a:gd name="T49" fmla="*/ 3614 h 7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33" h="7602" extrusionOk="0">
                  <a:moveTo>
                    <a:pt x="3804" y="6837"/>
                  </a:moveTo>
                  <a:lnTo>
                    <a:pt x="3804" y="6837"/>
                  </a:lnTo>
                  <a:cubicBezTo>
                    <a:pt x="2872" y="4375"/>
                    <a:pt x="2872" y="4375"/>
                    <a:pt x="2872" y="4375"/>
                  </a:cubicBezTo>
                  <a:cubicBezTo>
                    <a:pt x="3589" y="4104"/>
                    <a:pt x="3776" y="3371"/>
                    <a:pt x="3776" y="2952"/>
                  </a:cubicBezTo>
                  <a:cubicBezTo>
                    <a:pt x="3776" y="1514"/>
                    <a:pt x="3776" y="1514"/>
                    <a:pt x="3776" y="1514"/>
                  </a:cubicBezTo>
                  <a:cubicBezTo>
                    <a:pt x="3776" y="303"/>
                    <a:pt x="2792" y="0"/>
                    <a:pt x="2314" y="0"/>
                  </a:cubicBezTo>
                  <a:cubicBezTo>
                    <a:pt x="410" y="0"/>
                    <a:pt x="410" y="0"/>
                    <a:pt x="410" y="0"/>
                  </a:cubicBezTo>
                  <a:cubicBezTo>
                    <a:pt x="175" y="0"/>
                    <a:pt x="0" y="191"/>
                    <a:pt x="0" y="427"/>
                  </a:cubicBezTo>
                  <a:cubicBezTo>
                    <a:pt x="0" y="6992"/>
                    <a:pt x="0" y="6992"/>
                    <a:pt x="0" y="6992"/>
                  </a:cubicBezTo>
                  <a:cubicBezTo>
                    <a:pt x="0" y="7223"/>
                    <a:pt x="175" y="7415"/>
                    <a:pt x="410" y="7415"/>
                  </a:cubicBezTo>
                  <a:cubicBezTo>
                    <a:pt x="633" y="7415"/>
                    <a:pt x="824" y="7223"/>
                    <a:pt x="824" y="6992"/>
                  </a:cubicBezTo>
                  <a:cubicBezTo>
                    <a:pt x="824" y="4474"/>
                    <a:pt x="824" y="4474"/>
                    <a:pt x="824" y="4474"/>
                  </a:cubicBezTo>
                  <a:cubicBezTo>
                    <a:pt x="2023" y="4474"/>
                    <a:pt x="2023" y="4474"/>
                    <a:pt x="2023" y="4474"/>
                  </a:cubicBezTo>
                  <a:cubicBezTo>
                    <a:pt x="3019" y="7140"/>
                    <a:pt x="3019" y="7140"/>
                    <a:pt x="3019" y="7140"/>
                  </a:cubicBezTo>
                  <a:cubicBezTo>
                    <a:pt x="3198" y="7601"/>
                    <a:pt x="3816" y="7423"/>
                    <a:pt x="3832" y="7012"/>
                  </a:cubicBezTo>
                  <a:cubicBezTo>
                    <a:pt x="3832" y="6984"/>
                    <a:pt x="3832" y="6984"/>
                    <a:pt x="3832" y="6984"/>
                  </a:cubicBezTo>
                  <a:cubicBezTo>
                    <a:pt x="3832" y="6936"/>
                    <a:pt x="3820" y="6889"/>
                    <a:pt x="3804" y="6837"/>
                  </a:cubicBezTo>
                  <a:close/>
                  <a:moveTo>
                    <a:pt x="2314" y="3614"/>
                  </a:moveTo>
                  <a:lnTo>
                    <a:pt x="2314" y="3614"/>
                  </a:lnTo>
                  <a:cubicBezTo>
                    <a:pt x="824" y="3614"/>
                    <a:pt x="824" y="3614"/>
                    <a:pt x="824" y="3614"/>
                  </a:cubicBezTo>
                  <a:cubicBezTo>
                    <a:pt x="824" y="853"/>
                    <a:pt x="824" y="853"/>
                    <a:pt x="824" y="853"/>
                  </a:cubicBezTo>
                  <a:cubicBezTo>
                    <a:pt x="2314" y="853"/>
                    <a:pt x="2314" y="853"/>
                    <a:pt x="2314" y="853"/>
                  </a:cubicBezTo>
                  <a:cubicBezTo>
                    <a:pt x="2378" y="853"/>
                    <a:pt x="2948" y="873"/>
                    <a:pt x="2948" y="1514"/>
                  </a:cubicBezTo>
                  <a:cubicBezTo>
                    <a:pt x="2948" y="2952"/>
                    <a:pt x="2948" y="2952"/>
                    <a:pt x="2948" y="2952"/>
                  </a:cubicBezTo>
                  <a:cubicBezTo>
                    <a:pt x="2948" y="3024"/>
                    <a:pt x="2928" y="3614"/>
                    <a:pt x="2314" y="3614"/>
                  </a:cubicBezTo>
                  <a:close/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9" name="Freeform 3"/>
            <p:cNvSpPr>
              <a:spLocks noChangeArrowheads="1"/>
            </p:cNvSpPr>
            <p:nvPr/>
          </p:nvSpPr>
          <p:spPr bwMode="auto">
            <a:xfrm>
              <a:off x="5765799" y="1055688"/>
              <a:ext cx="303213" cy="2676525"/>
            </a:xfrm>
            <a:custGeom>
              <a:avLst/>
              <a:gdLst>
                <a:gd name="T0" fmla="*/ 841 w 842"/>
                <a:gd name="T1" fmla="*/ 459 h 7436"/>
                <a:gd name="T2" fmla="*/ 841 w 842"/>
                <a:gd name="T3" fmla="*/ 459 h 7436"/>
                <a:gd name="T4" fmla="*/ 415 w 842"/>
                <a:gd name="T5" fmla="*/ 0 h 7436"/>
                <a:gd name="T6" fmla="*/ 0 w 842"/>
                <a:gd name="T7" fmla="*/ 459 h 7436"/>
                <a:gd name="T8" fmla="*/ 0 w 842"/>
                <a:gd name="T9" fmla="*/ 6976 h 7436"/>
                <a:gd name="T10" fmla="*/ 427 w 842"/>
                <a:gd name="T11" fmla="*/ 7435 h 7436"/>
                <a:gd name="T12" fmla="*/ 841 w 842"/>
                <a:gd name="T13" fmla="*/ 6976 h 7436"/>
                <a:gd name="T14" fmla="*/ 841 w 842"/>
                <a:gd name="T15" fmla="*/ 459 h 7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2" h="7436" extrusionOk="0">
                  <a:moveTo>
                    <a:pt x="841" y="459"/>
                  </a:moveTo>
                  <a:lnTo>
                    <a:pt x="841" y="459"/>
                  </a:lnTo>
                  <a:cubicBezTo>
                    <a:pt x="841" y="199"/>
                    <a:pt x="650" y="0"/>
                    <a:pt x="415" y="0"/>
                  </a:cubicBezTo>
                  <a:cubicBezTo>
                    <a:pt x="180" y="0"/>
                    <a:pt x="0" y="199"/>
                    <a:pt x="0" y="459"/>
                  </a:cubicBezTo>
                  <a:cubicBezTo>
                    <a:pt x="0" y="6976"/>
                    <a:pt x="0" y="6976"/>
                    <a:pt x="0" y="6976"/>
                  </a:cubicBezTo>
                  <a:cubicBezTo>
                    <a:pt x="0" y="7231"/>
                    <a:pt x="192" y="7435"/>
                    <a:pt x="427" y="7435"/>
                  </a:cubicBezTo>
                  <a:cubicBezTo>
                    <a:pt x="662" y="7435"/>
                    <a:pt x="841" y="7231"/>
                    <a:pt x="841" y="6976"/>
                  </a:cubicBezTo>
                  <a:cubicBezTo>
                    <a:pt x="841" y="459"/>
                    <a:pt x="841" y="459"/>
                    <a:pt x="841" y="459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0" name="Freeform 4"/>
            <p:cNvSpPr>
              <a:spLocks noChangeArrowheads="1"/>
            </p:cNvSpPr>
            <p:nvPr/>
          </p:nvSpPr>
          <p:spPr bwMode="auto">
            <a:xfrm>
              <a:off x="3929063" y="1050925"/>
              <a:ext cx="1538287" cy="2693988"/>
            </a:xfrm>
            <a:custGeom>
              <a:avLst/>
              <a:gdLst>
                <a:gd name="T0" fmla="*/ 4210 w 4271"/>
                <a:gd name="T1" fmla="*/ 6861 h 7483"/>
                <a:gd name="T2" fmla="*/ 4210 w 4271"/>
                <a:gd name="T3" fmla="*/ 6861 h 7483"/>
                <a:gd name="T4" fmla="*/ 2625 w 4271"/>
                <a:gd name="T5" fmla="*/ 351 h 7483"/>
                <a:gd name="T6" fmla="*/ 2219 w 4271"/>
                <a:gd name="T7" fmla="*/ 4 h 7483"/>
                <a:gd name="T8" fmla="*/ 2060 w 4271"/>
                <a:gd name="T9" fmla="*/ 12 h 7483"/>
                <a:gd name="T10" fmla="*/ 1769 w 4271"/>
                <a:gd name="T11" fmla="*/ 614 h 7483"/>
                <a:gd name="T12" fmla="*/ 2733 w 4271"/>
                <a:gd name="T13" fmla="*/ 4590 h 7483"/>
                <a:gd name="T14" fmla="*/ 502 w 4271"/>
                <a:gd name="T15" fmla="*/ 4586 h 7483"/>
                <a:gd name="T16" fmla="*/ 0 w 4271"/>
                <a:gd name="T17" fmla="*/ 5056 h 7483"/>
                <a:gd name="T18" fmla="*/ 502 w 4271"/>
                <a:gd name="T19" fmla="*/ 5510 h 7483"/>
                <a:gd name="T20" fmla="*/ 2960 w 4271"/>
                <a:gd name="T21" fmla="*/ 5506 h 7483"/>
                <a:gd name="T22" fmla="*/ 3345 w 4271"/>
                <a:gd name="T23" fmla="*/ 7100 h 7483"/>
                <a:gd name="T24" fmla="*/ 3887 w 4271"/>
                <a:gd name="T25" fmla="*/ 7419 h 7483"/>
                <a:gd name="T26" fmla="*/ 4210 w 4271"/>
                <a:gd name="T27" fmla="*/ 6861 h 7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71" h="7483" extrusionOk="0">
                  <a:moveTo>
                    <a:pt x="4210" y="6861"/>
                  </a:moveTo>
                  <a:lnTo>
                    <a:pt x="4210" y="6861"/>
                  </a:lnTo>
                  <a:cubicBezTo>
                    <a:pt x="2625" y="351"/>
                    <a:pt x="2625" y="351"/>
                    <a:pt x="2625" y="351"/>
                  </a:cubicBezTo>
                  <a:cubicBezTo>
                    <a:pt x="2570" y="160"/>
                    <a:pt x="2406" y="16"/>
                    <a:pt x="2219" y="4"/>
                  </a:cubicBezTo>
                  <a:cubicBezTo>
                    <a:pt x="2163" y="0"/>
                    <a:pt x="2112" y="0"/>
                    <a:pt x="2060" y="12"/>
                  </a:cubicBezTo>
                  <a:cubicBezTo>
                    <a:pt x="1809" y="76"/>
                    <a:pt x="1701" y="339"/>
                    <a:pt x="1769" y="614"/>
                  </a:cubicBezTo>
                  <a:cubicBezTo>
                    <a:pt x="2733" y="4590"/>
                    <a:pt x="2733" y="4590"/>
                    <a:pt x="2733" y="4590"/>
                  </a:cubicBezTo>
                  <a:cubicBezTo>
                    <a:pt x="502" y="4586"/>
                    <a:pt x="502" y="4586"/>
                    <a:pt x="502" y="4586"/>
                  </a:cubicBezTo>
                  <a:cubicBezTo>
                    <a:pt x="219" y="4586"/>
                    <a:pt x="0" y="4797"/>
                    <a:pt x="0" y="5056"/>
                  </a:cubicBezTo>
                  <a:cubicBezTo>
                    <a:pt x="0" y="5311"/>
                    <a:pt x="219" y="5510"/>
                    <a:pt x="502" y="5510"/>
                  </a:cubicBezTo>
                  <a:cubicBezTo>
                    <a:pt x="2960" y="5506"/>
                    <a:pt x="2960" y="5506"/>
                    <a:pt x="2960" y="5506"/>
                  </a:cubicBezTo>
                  <a:cubicBezTo>
                    <a:pt x="3080" y="6004"/>
                    <a:pt x="3234" y="6690"/>
                    <a:pt x="3345" y="7100"/>
                  </a:cubicBezTo>
                  <a:cubicBezTo>
                    <a:pt x="3413" y="7359"/>
                    <a:pt x="3632" y="7482"/>
                    <a:pt x="3887" y="7419"/>
                  </a:cubicBezTo>
                  <a:cubicBezTo>
                    <a:pt x="4122" y="7363"/>
                    <a:pt x="4270" y="7108"/>
                    <a:pt x="4210" y="6861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1" name="Freeform 5"/>
            <p:cNvSpPr>
              <a:spLocks noChangeArrowheads="1"/>
            </p:cNvSpPr>
            <p:nvPr/>
          </p:nvSpPr>
          <p:spPr bwMode="auto">
            <a:xfrm>
              <a:off x="5535613" y="7938"/>
              <a:ext cx="758825" cy="760412"/>
            </a:xfrm>
            <a:custGeom>
              <a:avLst/>
              <a:gdLst>
                <a:gd name="T0" fmla="*/ 2107 w 2108"/>
                <a:gd name="T1" fmla="*/ 1056 h 2113"/>
                <a:gd name="T2" fmla="*/ 2107 w 2108"/>
                <a:gd name="T3" fmla="*/ 1056 h 2113"/>
                <a:gd name="T4" fmla="*/ 1056 w 2108"/>
                <a:gd name="T5" fmla="*/ 2112 h 2113"/>
                <a:gd name="T6" fmla="*/ 0 w 2108"/>
                <a:gd name="T7" fmla="*/ 1056 h 2113"/>
                <a:gd name="T8" fmla="*/ 1056 w 2108"/>
                <a:gd name="T9" fmla="*/ 0 h 2113"/>
                <a:gd name="T10" fmla="*/ 2107 w 2108"/>
                <a:gd name="T11" fmla="*/ 1056 h 2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08" h="2113" extrusionOk="0">
                  <a:moveTo>
                    <a:pt x="2107" y="1056"/>
                  </a:moveTo>
                  <a:lnTo>
                    <a:pt x="2107" y="1056"/>
                  </a:lnTo>
                  <a:cubicBezTo>
                    <a:pt x="2107" y="1637"/>
                    <a:pt x="1637" y="2112"/>
                    <a:pt x="1056" y="2112"/>
                  </a:cubicBezTo>
                  <a:cubicBezTo>
                    <a:pt x="474" y="2112"/>
                    <a:pt x="0" y="1637"/>
                    <a:pt x="0" y="1056"/>
                  </a:cubicBezTo>
                  <a:cubicBezTo>
                    <a:pt x="0" y="474"/>
                    <a:pt x="474" y="0"/>
                    <a:pt x="1056" y="0"/>
                  </a:cubicBezTo>
                  <a:cubicBezTo>
                    <a:pt x="1637" y="0"/>
                    <a:pt x="2107" y="474"/>
                    <a:pt x="2107" y="1056"/>
                  </a:cubicBez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2" name="Freeform 6"/>
            <p:cNvSpPr>
              <a:spLocks noChangeArrowheads="1"/>
            </p:cNvSpPr>
            <p:nvPr/>
          </p:nvSpPr>
          <p:spPr bwMode="auto">
            <a:xfrm>
              <a:off x="4908549" y="4465638"/>
              <a:ext cx="1587" cy="1587"/>
            </a:xfrm>
            <a:custGeom>
              <a:avLst/>
              <a:gdLst>
                <a:gd name="T0" fmla="*/ 4 w 5"/>
                <a:gd name="T1" fmla="*/ 0 h 5"/>
                <a:gd name="T2" fmla="*/ 4 w 5"/>
                <a:gd name="T3" fmla="*/ 0 h 5"/>
                <a:gd name="T4" fmla="*/ 0 w 5"/>
                <a:gd name="T5" fmla="*/ 0 h 5"/>
                <a:gd name="T6" fmla="*/ 0 w 5"/>
                <a:gd name="T7" fmla="*/ 4 h 5"/>
                <a:gd name="T8" fmla="*/ 4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 extrusionOk="0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cubicBezTo>
                    <a:pt x="0" y="4"/>
                    <a:pt x="0" y="4"/>
                    <a:pt x="0" y="4"/>
                  </a:cubicBezTo>
                  <a:lnTo>
                    <a:pt x="4" y="0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3" name="Freeform 7"/>
            <p:cNvSpPr>
              <a:spLocks noChangeArrowheads="1"/>
            </p:cNvSpPr>
            <p:nvPr/>
          </p:nvSpPr>
          <p:spPr bwMode="auto">
            <a:xfrm>
              <a:off x="3448050" y="201613"/>
              <a:ext cx="1941513" cy="4359275"/>
            </a:xfrm>
            <a:custGeom>
              <a:avLst/>
              <a:gdLst>
                <a:gd name="T0" fmla="*/ 5390 w 5391"/>
                <a:gd name="T1" fmla="*/ 0 h 12107"/>
                <a:gd name="T2" fmla="*/ 5390 w 5391"/>
                <a:gd name="T3" fmla="*/ 0 h 12107"/>
                <a:gd name="T4" fmla="*/ 1917 w 5391"/>
                <a:gd name="T5" fmla="*/ 1809 h 12107"/>
                <a:gd name="T6" fmla="*/ 0 w 5391"/>
                <a:gd name="T7" fmla="*/ 6362 h 12107"/>
                <a:gd name="T8" fmla="*/ 1857 w 5391"/>
                <a:gd name="T9" fmla="*/ 10887 h 12107"/>
                <a:gd name="T10" fmla="*/ 2574 w 5391"/>
                <a:gd name="T11" fmla="*/ 11517 h 12107"/>
                <a:gd name="T12" fmla="*/ 3379 w 5391"/>
                <a:gd name="T13" fmla="*/ 12031 h 12107"/>
                <a:gd name="T14" fmla="*/ 3733 w 5391"/>
                <a:gd name="T15" fmla="*/ 12071 h 12107"/>
                <a:gd name="T16" fmla="*/ 4008 w 5391"/>
                <a:gd name="T17" fmla="*/ 11843 h 12107"/>
                <a:gd name="T18" fmla="*/ 4064 w 5391"/>
                <a:gd name="T19" fmla="*/ 11624 h 12107"/>
                <a:gd name="T20" fmla="*/ 3825 w 5391"/>
                <a:gd name="T21" fmla="*/ 11214 h 12107"/>
                <a:gd name="T22" fmla="*/ 3136 w 5391"/>
                <a:gd name="T23" fmla="*/ 10768 h 12107"/>
                <a:gd name="T24" fmla="*/ 2522 w 5391"/>
                <a:gd name="T25" fmla="*/ 10234 h 12107"/>
                <a:gd name="T26" fmla="*/ 937 w 5391"/>
                <a:gd name="T27" fmla="*/ 6362 h 12107"/>
                <a:gd name="T28" fmla="*/ 2574 w 5391"/>
                <a:gd name="T29" fmla="*/ 2470 h 12107"/>
                <a:gd name="T30" fmla="*/ 5358 w 5391"/>
                <a:gd name="T31" fmla="*/ 956 h 12107"/>
                <a:gd name="T32" fmla="*/ 5298 w 5391"/>
                <a:gd name="T33" fmla="*/ 530 h 12107"/>
                <a:gd name="T34" fmla="*/ 5390 w 5391"/>
                <a:gd name="T35" fmla="*/ 0 h 12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91" h="12107" extrusionOk="0">
                  <a:moveTo>
                    <a:pt x="5390" y="0"/>
                  </a:moveTo>
                  <a:lnTo>
                    <a:pt x="5390" y="0"/>
                  </a:lnTo>
                  <a:cubicBezTo>
                    <a:pt x="4092" y="227"/>
                    <a:pt x="2869" y="860"/>
                    <a:pt x="1917" y="1809"/>
                  </a:cubicBezTo>
                  <a:cubicBezTo>
                    <a:pt x="682" y="3036"/>
                    <a:pt x="0" y="4653"/>
                    <a:pt x="0" y="6362"/>
                  </a:cubicBezTo>
                  <a:cubicBezTo>
                    <a:pt x="0" y="8064"/>
                    <a:pt x="662" y="9673"/>
                    <a:pt x="1857" y="10887"/>
                  </a:cubicBezTo>
                  <a:cubicBezTo>
                    <a:pt x="2084" y="11114"/>
                    <a:pt x="2327" y="11325"/>
                    <a:pt x="2574" y="11517"/>
                  </a:cubicBezTo>
                  <a:cubicBezTo>
                    <a:pt x="2833" y="11708"/>
                    <a:pt x="3104" y="11883"/>
                    <a:pt x="3379" y="12031"/>
                  </a:cubicBezTo>
                  <a:cubicBezTo>
                    <a:pt x="3490" y="12090"/>
                    <a:pt x="3614" y="12106"/>
                    <a:pt x="3733" y="12071"/>
                  </a:cubicBezTo>
                  <a:cubicBezTo>
                    <a:pt x="3853" y="12035"/>
                    <a:pt x="3948" y="11955"/>
                    <a:pt x="4008" y="11843"/>
                  </a:cubicBezTo>
                  <a:cubicBezTo>
                    <a:pt x="4048" y="11776"/>
                    <a:pt x="4064" y="11700"/>
                    <a:pt x="4064" y="11624"/>
                  </a:cubicBezTo>
                  <a:cubicBezTo>
                    <a:pt x="4064" y="11461"/>
                    <a:pt x="3980" y="11301"/>
                    <a:pt x="3825" y="11214"/>
                  </a:cubicBezTo>
                  <a:cubicBezTo>
                    <a:pt x="3578" y="11078"/>
                    <a:pt x="3347" y="10931"/>
                    <a:pt x="3136" y="10768"/>
                  </a:cubicBezTo>
                  <a:cubicBezTo>
                    <a:pt x="2917" y="10604"/>
                    <a:pt x="2709" y="10425"/>
                    <a:pt x="2522" y="10234"/>
                  </a:cubicBezTo>
                  <a:cubicBezTo>
                    <a:pt x="1498" y="9195"/>
                    <a:pt x="937" y="7821"/>
                    <a:pt x="937" y="6362"/>
                  </a:cubicBezTo>
                  <a:cubicBezTo>
                    <a:pt x="937" y="4904"/>
                    <a:pt x="1518" y="3522"/>
                    <a:pt x="2574" y="2470"/>
                  </a:cubicBezTo>
                  <a:cubicBezTo>
                    <a:pt x="3343" y="1705"/>
                    <a:pt x="4323" y="1175"/>
                    <a:pt x="5358" y="956"/>
                  </a:cubicBezTo>
                  <a:cubicBezTo>
                    <a:pt x="5318" y="821"/>
                    <a:pt x="5298" y="677"/>
                    <a:pt x="5298" y="530"/>
                  </a:cubicBezTo>
                  <a:cubicBezTo>
                    <a:pt x="5298" y="342"/>
                    <a:pt x="5330" y="167"/>
                    <a:pt x="5390" y="0"/>
                  </a:cubicBez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4" name="Freeform 8"/>
            <p:cNvSpPr>
              <a:spLocks noChangeArrowheads="1"/>
            </p:cNvSpPr>
            <p:nvPr/>
          </p:nvSpPr>
          <p:spPr bwMode="auto">
            <a:xfrm>
              <a:off x="7269163" y="688975"/>
              <a:ext cx="1587" cy="1587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0 w 5"/>
                <a:gd name="T5" fmla="*/ 0 h 1"/>
                <a:gd name="T6" fmla="*/ 4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4" y="0"/>
                    <a:pt x="4" y="0"/>
                    <a:pt x="4" y="0"/>
                  </a:cubicBezTo>
                  <a:lnTo>
                    <a:pt x="0" y="0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5" name="Freeform 9"/>
            <p:cNvSpPr>
              <a:spLocks noChangeArrowheads="1"/>
            </p:cNvSpPr>
            <p:nvPr/>
          </p:nvSpPr>
          <p:spPr bwMode="auto">
            <a:xfrm>
              <a:off x="6437312" y="255588"/>
              <a:ext cx="882650" cy="731837"/>
            </a:xfrm>
            <a:custGeom>
              <a:avLst/>
              <a:gdLst>
                <a:gd name="T0" fmla="*/ 2450 w 2451"/>
                <a:gd name="T1" fmla="*/ 1538 h 2033"/>
                <a:gd name="T2" fmla="*/ 2450 w 2451"/>
                <a:gd name="T3" fmla="*/ 1538 h 2033"/>
                <a:gd name="T4" fmla="*/ 2290 w 2451"/>
                <a:gd name="T5" fmla="*/ 1207 h 2033"/>
                <a:gd name="T6" fmla="*/ 402 w 2451"/>
                <a:gd name="T7" fmla="*/ 104 h 2033"/>
                <a:gd name="T8" fmla="*/ 64 w 2451"/>
                <a:gd name="T9" fmla="*/ 0 h 2033"/>
                <a:gd name="T10" fmla="*/ 111 w 2451"/>
                <a:gd name="T11" fmla="*/ 383 h 2033"/>
                <a:gd name="T12" fmla="*/ 0 w 2451"/>
                <a:gd name="T13" fmla="*/ 952 h 2033"/>
                <a:gd name="T14" fmla="*/ 103 w 2451"/>
                <a:gd name="T15" fmla="*/ 988 h 2033"/>
                <a:gd name="T16" fmla="*/ 1673 w 2451"/>
                <a:gd name="T17" fmla="*/ 1909 h 2033"/>
                <a:gd name="T18" fmla="*/ 2012 w 2451"/>
                <a:gd name="T19" fmla="*/ 2024 h 2033"/>
                <a:gd name="T20" fmla="*/ 2334 w 2451"/>
                <a:gd name="T21" fmla="*/ 1865 h 2033"/>
                <a:gd name="T22" fmla="*/ 2450 w 2451"/>
                <a:gd name="T23" fmla="*/ 1578 h 2033"/>
                <a:gd name="T24" fmla="*/ 2450 w 2451"/>
                <a:gd name="T25" fmla="*/ 1570 h 2033"/>
                <a:gd name="T26" fmla="*/ 2450 w 2451"/>
                <a:gd name="T27" fmla="*/ 1542 h 2033"/>
                <a:gd name="T28" fmla="*/ 2450 w 2451"/>
                <a:gd name="T29" fmla="*/ 1538 h 2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51" h="2033" extrusionOk="0">
                  <a:moveTo>
                    <a:pt x="2450" y="1538"/>
                  </a:moveTo>
                  <a:lnTo>
                    <a:pt x="2450" y="1538"/>
                  </a:lnTo>
                  <a:cubicBezTo>
                    <a:pt x="2446" y="1411"/>
                    <a:pt x="2386" y="1291"/>
                    <a:pt x="2290" y="1207"/>
                  </a:cubicBezTo>
                  <a:cubicBezTo>
                    <a:pt x="1721" y="705"/>
                    <a:pt x="1103" y="343"/>
                    <a:pt x="402" y="104"/>
                  </a:cubicBezTo>
                  <a:cubicBezTo>
                    <a:pt x="295" y="68"/>
                    <a:pt x="179" y="32"/>
                    <a:pt x="64" y="0"/>
                  </a:cubicBezTo>
                  <a:cubicBezTo>
                    <a:pt x="95" y="120"/>
                    <a:pt x="111" y="251"/>
                    <a:pt x="111" y="383"/>
                  </a:cubicBezTo>
                  <a:cubicBezTo>
                    <a:pt x="111" y="582"/>
                    <a:pt x="71" y="777"/>
                    <a:pt x="0" y="952"/>
                  </a:cubicBezTo>
                  <a:cubicBezTo>
                    <a:pt x="36" y="964"/>
                    <a:pt x="68" y="976"/>
                    <a:pt x="103" y="988"/>
                  </a:cubicBezTo>
                  <a:cubicBezTo>
                    <a:pt x="681" y="1184"/>
                    <a:pt x="1195" y="1486"/>
                    <a:pt x="1673" y="1909"/>
                  </a:cubicBezTo>
                  <a:cubicBezTo>
                    <a:pt x="1769" y="1992"/>
                    <a:pt x="1888" y="2032"/>
                    <a:pt x="2012" y="2024"/>
                  </a:cubicBezTo>
                  <a:cubicBezTo>
                    <a:pt x="2135" y="2016"/>
                    <a:pt x="2251" y="1960"/>
                    <a:pt x="2334" y="1865"/>
                  </a:cubicBezTo>
                  <a:cubicBezTo>
                    <a:pt x="2402" y="1789"/>
                    <a:pt x="2446" y="1685"/>
                    <a:pt x="2450" y="1578"/>
                  </a:cubicBezTo>
                  <a:cubicBezTo>
                    <a:pt x="2450" y="1570"/>
                    <a:pt x="2450" y="1570"/>
                    <a:pt x="2450" y="1570"/>
                  </a:cubicBezTo>
                  <a:cubicBezTo>
                    <a:pt x="2450" y="1542"/>
                    <a:pt x="2450" y="1542"/>
                    <a:pt x="2450" y="1542"/>
                  </a:cubicBezTo>
                  <a:lnTo>
                    <a:pt x="2450" y="1538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</p:grpSp>
      <p:grpSp>
        <p:nvGrpSpPr>
          <p:cNvPr id="16" name="Gruppierung 15"/>
          <p:cNvGrpSpPr>
            <a:grpSpLocks noChangeAspect="1"/>
          </p:cNvGrpSpPr>
          <p:nvPr/>
        </p:nvGrpSpPr>
        <p:grpSpPr bwMode="auto">
          <a:xfrm>
            <a:off x="8119018" y="390509"/>
            <a:ext cx="680529" cy="259200"/>
            <a:chOff x="2325688" y="5838825"/>
            <a:chExt cx="5446712" cy="1728788"/>
          </a:xfrm>
        </p:grpSpPr>
        <p:sp>
          <p:nvSpPr>
            <p:cNvPr id="17" name="Freeform 10"/>
            <p:cNvSpPr>
              <a:spLocks noChangeArrowheads="1"/>
            </p:cNvSpPr>
            <p:nvPr/>
          </p:nvSpPr>
          <p:spPr bwMode="auto">
            <a:xfrm>
              <a:off x="2325688" y="6615113"/>
              <a:ext cx="1631950" cy="941387"/>
            </a:xfrm>
            <a:custGeom>
              <a:avLst/>
              <a:gdLst>
                <a:gd name="T0" fmla="*/ 0 w 4531"/>
                <a:gd name="T1" fmla="*/ 120 h 2615"/>
                <a:gd name="T2" fmla="*/ 0 w 4531"/>
                <a:gd name="T3" fmla="*/ 120 h 2615"/>
                <a:gd name="T4" fmla="*/ 175 w 4531"/>
                <a:gd name="T5" fmla="*/ 0 h 2615"/>
                <a:gd name="T6" fmla="*/ 4418 w 4531"/>
                <a:gd name="T7" fmla="*/ 4 h 2615"/>
                <a:gd name="T8" fmla="*/ 4526 w 4531"/>
                <a:gd name="T9" fmla="*/ 84 h 2615"/>
                <a:gd name="T10" fmla="*/ 4530 w 4531"/>
                <a:gd name="T11" fmla="*/ 742 h 2615"/>
                <a:gd name="T12" fmla="*/ 2916 w 4531"/>
                <a:gd name="T13" fmla="*/ 742 h 2615"/>
                <a:gd name="T14" fmla="*/ 2845 w 4531"/>
                <a:gd name="T15" fmla="*/ 742 h 2615"/>
                <a:gd name="T16" fmla="*/ 2761 w 4531"/>
                <a:gd name="T17" fmla="*/ 371 h 2615"/>
                <a:gd name="T18" fmla="*/ 1725 w 4531"/>
                <a:gd name="T19" fmla="*/ 371 h 2615"/>
                <a:gd name="T20" fmla="*/ 1638 w 4531"/>
                <a:gd name="T21" fmla="*/ 455 h 2615"/>
                <a:gd name="T22" fmla="*/ 1638 w 4531"/>
                <a:gd name="T23" fmla="*/ 2200 h 2615"/>
                <a:gd name="T24" fmla="*/ 1881 w 4531"/>
                <a:gd name="T25" fmla="*/ 2279 h 2615"/>
                <a:gd name="T26" fmla="*/ 2733 w 4531"/>
                <a:gd name="T27" fmla="*/ 2275 h 2615"/>
                <a:gd name="T28" fmla="*/ 2809 w 4531"/>
                <a:gd name="T29" fmla="*/ 2200 h 2615"/>
                <a:gd name="T30" fmla="*/ 2805 w 4531"/>
                <a:gd name="T31" fmla="*/ 1578 h 2615"/>
                <a:gd name="T32" fmla="*/ 2462 w 4531"/>
                <a:gd name="T33" fmla="*/ 1471 h 2615"/>
                <a:gd name="T34" fmla="*/ 2243 w 4531"/>
                <a:gd name="T35" fmla="*/ 1471 h 2615"/>
                <a:gd name="T36" fmla="*/ 2243 w 4531"/>
                <a:gd name="T37" fmla="*/ 1156 h 2615"/>
                <a:gd name="T38" fmla="*/ 4530 w 4531"/>
                <a:gd name="T39" fmla="*/ 1156 h 2615"/>
                <a:gd name="T40" fmla="*/ 4526 w 4531"/>
                <a:gd name="T41" fmla="*/ 2443 h 2615"/>
                <a:gd name="T42" fmla="*/ 4418 w 4531"/>
                <a:gd name="T43" fmla="*/ 2586 h 2615"/>
                <a:gd name="T44" fmla="*/ 4319 w 4531"/>
                <a:gd name="T45" fmla="*/ 2614 h 2615"/>
                <a:gd name="T46" fmla="*/ 84 w 4531"/>
                <a:gd name="T47" fmla="*/ 2614 h 2615"/>
                <a:gd name="T48" fmla="*/ 4 w 4531"/>
                <a:gd name="T49" fmla="*/ 2506 h 2615"/>
                <a:gd name="T50" fmla="*/ 0 w 4531"/>
                <a:gd name="T51" fmla="*/ 2459 h 2615"/>
                <a:gd name="T52" fmla="*/ 0 w 4531"/>
                <a:gd name="T53" fmla="*/ 120 h 2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531" h="2615" extrusionOk="0">
                  <a:moveTo>
                    <a:pt x="0" y="120"/>
                  </a:moveTo>
                  <a:lnTo>
                    <a:pt x="0" y="120"/>
                  </a:lnTo>
                  <a:cubicBezTo>
                    <a:pt x="0" y="44"/>
                    <a:pt x="36" y="0"/>
                    <a:pt x="175" y="0"/>
                  </a:cubicBezTo>
                  <a:cubicBezTo>
                    <a:pt x="4418" y="4"/>
                    <a:pt x="4418" y="4"/>
                    <a:pt x="4418" y="4"/>
                  </a:cubicBezTo>
                  <a:cubicBezTo>
                    <a:pt x="4458" y="12"/>
                    <a:pt x="4514" y="40"/>
                    <a:pt x="4526" y="84"/>
                  </a:cubicBezTo>
                  <a:cubicBezTo>
                    <a:pt x="4526" y="303"/>
                    <a:pt x="4530" y="522"/>
                    <a:pt x="4530" y="742"/>
                  </a:cubicBezTo>
                  <a:cubicBezTo>
                    <a:pt x="2916" y="742"/>
                    <a:pt x="2916" y="742"/>
                    <a:pt x="2916" y="742"/>
                  </a:cubicBezTo>
                  <a:cubicBezTo>
                    <a:pt x="2845" y="742"/>
                    <a:pt x="2845" y="742"/>
                    <a:pt x="2845" y="742"/>
                  </a:cubicBezTo>
                  <a:cubicBezTo>
                    <a:pt x="2845" y="618"/>
                    <a:pt x="2881" y="371"/>
                    <a:pt x="2761" y="371"/>
                  </a:cubicBezTo>
                  <a:cubicBezTo>
                    <a:pt x="1725" y="371"/>
                    <a:pt x="1725" y="371"/>
                    <a:pt x="1725" y="371"/>
                  </a:cubicBezTo>
                  <a:cubicBezTo>
                    <a:pt x="1689" y="387"/>
                    <a:pt x="1654" y="419"/>
                    <a:pt x="1638" y="455"/>
                  </a:cubicBezTo>
                  <a:cubicBezTo>
                    <a:pt x="1638" y="1032"/>
                    <a:pt x="1638" y="1674"/>
                    <a:pt x="1638" y="2200"/>
                  </a:cubicBezTo>
                  <a:cubicBezTo>
                    <a:pt x="1681" y="2299"/>
                    <a:pt x="1789" y="2275"/>
                    <a:pt x="1881" y="2279"/>
                  </a:cubicBezTo>
                  <a:cubicBezTo>
                    <a:pt x="2733" y="2275"/>
                    <a:pt x="2733" y="2275"/>
                    <a:pt x="2733" y="2275"/>
                  </a:cubicBezTo>
                  <a:cubicBezTo>
                    <a:pt x="2765" y="2267"/>
                    <a:pt x="2805" y="2240"/>
                    <a:pt x="2809" y="2200"/>
                  </a:cubicBezTo>
                  <a:cubicBezTo>
                    <a:pt x="2805" y="1578"/>
                    <a:pt x="2805" y="1578"/>
                    <a:pt x="2805" y="1578"/>
                  </a:cubicBezTo>
                  <a:cubicBezTo>
                    <a:pt x="2761" y="1419"/>
                    <a:pt x="2590" y="1486"/>
                    <a:pt x="2462" y="1471"/>
                  </a:cubicBezTo>
                  <a:cubicBezTo>
                    <a:pt x="2243" y="1471"/>
                    <a:pt x="2243" y="1471"/>
                    <a:pt x="2243" y="1471"/>
                  </a:cubicBezTo>
                  <a:cubicBezTo>
                    <a:pt x="2243" y="1156"/>
                    <a:pt x="2243" y="1156"/>
                    <a:pt x="2243" y="1156"/>
                  </a:cubicBezTo>
                  <a:cubicBezTo>
                    <a:pt x="4530" y="1156"/>
                    <a:pt x="4530" y="1156"/>
                    <a:pt x="4530" y="1156"/>
                  </a:cubicBezTo>
                  <a:cubicBezTo>
                    <a:pt x="4526" y="2443"/>
                    <a:pt x="4526" y="2443"/>
                    <a:pt x="4526" y="2443"/>
                  </a:cubicBezTo>
                  <a:cubicBezTo>
                    <a:pt x="4506" y="2498"/>
                    <a:pt x="4474" y="2554"/>
                    <a:pt x="4418" y="2586"/>
                  </a:cubicBezTo>
                  <a:cubicBezTo>
                    <a:pt x="4319" y="2614"/>
                    <a:pt x="4319" y="2614"/>
                    <a:pt x="4319" y="2614"/>
                  </a:cubicBezTo>
                  <a:cubicBezTo>
                    <a:pt x="84" y="2614"/>
                    <a:pt x="84" y="2614"/>
                    <a:pt x="84" y="2614"/>
                  </a:cubicBezTo>
                  <a:cubicBezTo>
                    <a:pt x="36" y="2606"/>
                    <a:pt x="12" y="2550"/>
                    <a:pt x="4" y="2506"/>
                  </a:cubicBezTo>
                  <a:cubicBezTo>
                    <a:pt x="0" y="2459"/>
                    <a:pt x="0" y="2459"/>
                    <a:pt x="0" y="2459"/>
                  </a:cubicBezTo>
                  <a:lnTo>
                    <a:pt x="0" y="120"/>
                  </a:ln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18" name="Freeform 11"/>
            <p:cNvSpPr>
              <a:spLocks noChangeArrowheads="1"/>
            </p:cNvSpPr>
            <p:nvPr/>
          </p:nvSpPr>
          <p:spPr bwMode="auto">
            <a:xfrm>
              <a:off x="4425950" y="6616700"/>
              <a:ext cx="1644650" cy="942975"/>
            </a:xfrm>
            <a:custGeom>
              <a:avLst/>
              <a:gdLst>
                <a:gd name="T0" fmla="*/ 3 w 4569"/>
                <a:gd name="T1" fmla="*/ 1877 h 2619"/>
                <a:gd name="T2" fmla="*/ 3 w 4569"/>
                <a:gd name="T3" fmla="*/ 1877 h 2619"/>
                <a:gd name="T4" fmla="*/ 1728 w 4569"/>
                <a:gd name="T5" fmla="*/ 1881 h 2619"/>
                <a:gd name="T6" fmla="*/ 1811 w 4569"/>
                <a:gd name="T7" fmla="*/ 2247 h 2619"/>
                <a:gd name="T8" fmla="*/ 2795 w 4569"/>
                <a:gd name="T9" fmla="*/ 2243 h 2619"/>
                <a:gd name="T10" fmla="*/ 2879 w 4569"/>
                <a:gd name="T11" fmla="*/ 2144 h 2619"/>
                <a:gd name="T12" fmla="*/ 2879 w 4569"/>
                <a:gd name="T13" fmla="*/ 1570 h 2619"/>
                <a:gd name="T14" fmla="*/ 2787 w 4569"/>
                <a:gd name="T15" fmla="*/ 1487 h 2619"/>
                <a:gd name="T16" fmla="*/ 123 w 4569"/>
                <a:gd name="T17" fmla="*/ 1482 h 2619"/>
                <a:gd name="T18" fmla="*/ 0 w 4569"/>
                <a:gd name="T19" fmla="*/ 1291 h 2619"/>
                <a:gd name="T20" fmla="*/ 3 w 4569"/>
                <a:gd name="T21" fmla="*/ 144 h 2619"/>
                <a:gd name="T22" fmla="*/ 326 w 4569"/>
                <a:gd name="T23" fmla="*/ 12 h 2619"/>
                <a:gd name="T24" fmla="*/ 4448 w 4569"/>
                <a:gd name="T25" fmla="*/ 12 h 2619"/>
                <a:gd name="T26" fmla="*/ 4568 w 4569"/>
                <a:gd name="T27" fmla="*/ 96 h 2619"/>
                <a:gd name="T28" fmla="*/ 4568 w 4569"/>
                <a:gd name="T29" fmla="*/ 702 h 2619"/>
                <a:gd name="T30" fmla="*/ 2895 w 4569"/>
                <a:gd name="T31" fmla="*/ 702 h 2619"/>
                <a:gd name="T32" fmla="*/ 2823 w 4569"/>
                <a:gd name="T33" fmla="*/ 367 h 2619"/>
                <a:gd name="T34" fmla="*/ 1755 w 4569"/>
                <a:gd name="T35" fmla="*/ 367 h 2619"/>
                <a:gd name="T36" fmla="*/ 1712 w 4569"/>
                <a:gd name="T37" fmla="*/ 411 h 2619"/>
                <a:gd name="T38" fmla="*/ 1712 w 4569"/>
                <a:gd name="T39" fmla="*/ 1104 h 2619"/>
                <a:gd name="T40" fmla="*/ 2086 w 4569"/>
                <a:gd name="T41" fmla="*/ 1192 h 2619"/>
                <a:gd name="T42" fmla="*/ 4413 w 4569"/>
                <a:gd name="T43" fmla="*/ 1192 h 2619"/>
                <a:gd name="T44" fmla="*/ 4568 w 4569"/>
                <a:gd name="T45" fmla="*/ 1279 h 2619"/>
                <a:gd name="T46" fmla="*/ 4568 w 4569"/>
                <a:gd name="T47" fmla="*/ 2447 h 2619"/>
                <a:gd name="T48" fmla="*/ 4468 w 4569"/>
                <a:gd name="T49" fmla="*/ 2618 h 2619"/>
                <a:gd name="T50" fmla="*/ 4138 w 4569"/>
                <a:gd name="T51" fmla="*/ 2618 h 2619"/>
                <a:gd name="T52" fmla="*/ 155 w 4569"/>
                <a:gd name="T53" fmla="*/ 2618 h 2619"/>
                <a:gd name="T54" fmla="*/ 0 w 4569"/>
                <a:gd name="T55" fmla="*/ 2451 h 2619"/>
                <a:gd name="T56" fmla="*/ 3 w 4569"/>
                <a:gd name="T57" fmla="*/ 1877 h 2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569" h="2619" extrusionOk="0">
                  <a:moveTo>
                    <a:pt x="3" y="1877"/>
                  </a:moveTo>
                  <a:lnTo>
                    <a:pt x="3" y="1877"/>
                  </a:lnTo>
                  <a:cubicBezTo>
                    <a:pt x="1728" y="1881"/>
                    <a:pt x="1728" y="1881"/>
                    <a:pt x="1728" y="1881"/>
                  </a:cubicBezTo>
                  <a:cubicBezTo>
                    <a:pt x="1728" y="2028"/>
                    <a:pt x="1697" y="2247"/>
                    <a:pt x="1811" y="2247"/>
                  </a:cubicBezTo>
                  <a:cubicBezTo>
                    <a:pt x="2138" y="2251"/>
                    <a:pt x="2476" y="2243"/>
                    <a:pt x="2795" y="2243"/>
                  </a:cubicBezTo>
                  <a:cubicBezTo>
                    <a:pt x="2879" y="2144"/>
                    <a:pt x="2879" y="2144"/>
                    <a:pt x="2879" y="2144"/>
                  </a:cubicBezTo>
                  <a:cubicBezTo>
                    <a:pt x="2879" y="1570"/>
                    <a:pt x="2879" y="1570"/>
                    <a:pt x="2879" y="1570"/>
                  </a:cubicBezTo>
                  <a:cubicBezTo>
                    <a:pt x="2879" y="1534"/>
                    <a:pt x="2867" y="1487"/>
                    <a:pt x="2787" y="1487"/>
                  </a:cubicBezTo>
                  <a:cubicBezTo>
                    <a:pt x="123" y="1482"/>
                    <a:pt x="123" y="1482"/>
                    <a:pt x="123" y="1482"/>
                  </a:cubicBezTo>
                  <a:cubicBezTo>
                    <a:pt x="27" y="1482"/>
                    <a:pt x="0" y="1375"/>
                    <a:pt x="0" y="1291"/>
                  </a:cubicBezTo>
                  <a:cubicBezTo>
                    <a:pt x="3" y="144"/>
                    <a:pt x="3" y="144"/>
                    <a:pt x="3" y="144"/>
                  </a:cubicBezTo>
                  <a:cubicBezTo>
                    <a:pt x="3" y="0"/>
                    <a:pt x="207" y="12"/>
                    <a:pt x="326" y="12"/>
                  </a:cubicBezTo>
                  <a:cubicBezTo>
                    <a:pt x="4448" y="12"/>
                    <a:pt x="4448" y="12"/>
                    <a:pt x="4448" y="12"/>
                  </a:cubicBezTo>
                  <a:cubicBezTo>
                    <a:pt x="4496" y="28"/>
                    <a:pt x="4560" y="36"/>
                    <a:pt x="4568" y="96"/>
                  </a:cubicBezTo>
                  <a:cubicBezTo>
                    <a:pt x="4568" y="702"/>
                    <a:pt x="4568" y="702"/>
                    <a:pt x="4568" y="702"/>
                  </a:cubicBezTo>
                  <a:cubicBezTo>
                    <a:pt x="2895" y="702"/>
                    <a:pt x="2895" y="702"/>
                    <a:pt x="2895" y="702"/>
                  </a:cubicBezTo>
                  <a:cubicBezTo>
                    <a:pt x="2895" y="590"/>
                    <a:pt x="2927" y="367"/>
                    <a:pt x="2823" y="367"/>
                  </a:cubicBezTo>
                  <a:cubicBezTo>
                    <a:pt x="2476" y="367"/>
                    <a:pt x="2106" y="367"/>
                    <a:pt x="1755" y="367"/>
                  </a:cubicBezTo>
                  <a:cubicBezTo>
                    <a:pt x="1712" y="411"/>
                    <a:pt x="1712" y="411"/>
                    <a:pt x="1712" y="411"/>
                  </a:cubicBezTo>
                  <a:cubicBezTo>
                    <a:pt x="1712" y="1104"/>
                    <a:pt x="1712" y="1104"/>
                    <a:pt x="1712" y="1104"/>
                  </a:cubicBezTo>
                  <a:cubicBezTo>
                    <a:pt x="1712" y="1224"/>
                    <a:pt x="1911" y="1192"/>
                    <a:pt x="2086" y="1192"/>
                  </a:cubicBezTo>
                  <a:cubicBezTo>
                    <a:pt x="4413" y="1192"/>
                    <a:pt x="4413" y="1192"/>
                    <a:pt x="4413" y="1192"/>
                  </a:cubicBezTo>
                  <a:cubicBezTo>
                    <a:pt x="4520" y="1192"/>
                    <a:pt x="4568" y="1208"/>
                    <a:pt x="4568" y="1279"/>
                  </a:cubicBezTo>
                  <a:cubicBezTo>
                    <a:pt x="4568" y="1678"/>
                    <a:pt x="4568" y="2088"/>
                    <a:pt x="4568" y="2447"/>
                  </a:cubicBezTo>
                  <a:cubicBezTo>
                    <a:pt x="4568" y="2514"/>
                    <a:pt x="4544" y="2602"/>
                    <a:pt x="4468" y="2618"/>
                  </a:cubicBezTo>
                  <a:cubicBezTo>
                    <a:pt x="4138" y="2618"/>
                    <a:pt x="4138" y="2618"/>
                    <a:pt x="4138" y="2618"/>
                  </a:cubicBezTo>
                  <a:cubicBezTo>
                    <a:pt x="155" y="2618"/>
                    <a:pt x="155" y="2618"/>
                    <a:pt x="155" y="2618"/>
                  </a:cubicBezTo>
                  <a:cubicBezTo>
                    <a:pt x="83" y="2606"/>
                    <a:pt x="0" y="2546"/>
                    <a:pt x="0" y="2451"/>
                  </a:cubicBezTo>
                  <a:cubicBezTo>
                    <a:pt x="0" y="2263"/>
                    <a:pt x="3" y="2096"/>
                    <a:pt x="3" y="1877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19" name="Freeform 12"/>
            <p:cNvSpPr>
              <a:spLocks noChangeArrowheads="1"/>
            </p:cNvSpPr>
            <p:nvPr/>
          </p:nvSpPr>
          <p:spPr bwMode="auto">
            <a:xfrm>
              <a:off x="6453188" y="6616700"/>
              <a:ext cx="611187" cy="949325"/>
            </a:xfrm>
            <a:custGeom>
              <a:avLst/>
              <a:gdLst>
                <a:gd name="T0" fmla="*/ 0 w 1698"/>
                <a:gd name="T1" fmla="*/ 2243 h 2639"/>
                <a:gd name="T2" fmla="*/ 0 w 1698"/>
                <a:gd name="T3" fmla="*/ 2243 h 2639"/>
                <a:gd name="T4" fmla="*/ 541 w 1698"/>
                <a:gd name="T5" fmla="*/ 2124 h 2639"/>
                <a:gd name="T6" fmla="*/ 553 w 1698"/>
                <a:gd name="T7" fmla="*/ 2020 h 2639"/>
                <a:gd name="T8" fmla="*/ 553 w 1698"/>
                <a:gd name="T9" fmla="*/ 566 h 2639"/>
                <a:gd name="T10" fmla="*/ 8 w 1698"/>
                <a:gd name="T11" fmla="*/ 415 h 2639"/>
                <a:gd name="T12" fmla="*/ 8 w 1698"/>
                <a:gd name="T13" fmla="*/ 0 h 2639"/>
                <a:gd name="T14" fmla="*/ 1697 w 1698"/>
                <a:gd name="T15" fmla="*/ 0 h 2639"/>
                <a:gd name="T16" fmla="*/ 1697 w 1698"/>
                <a:gd name="T17" fmla="*/ 2638 h 2639"/>
                <a:gd name="T18" fmla="*/ 0 w 1698"/>
                <a:gd name="T19" fmla="*/ 2638 h 2639"/>
                <a:gd name="T20" fmla="*/ 0 w 1698"/>
                <a:gd name="T21" fmla="*/ 2243 h 2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98" h="2639" extrusionOk="0">
                  <a:moveTo>
                    <a:pt x="0" y="2243"/>
                  </a:moveTo>
                  <a:lnTo>
                    <a:pt x="0" y="2243"/>
                  </a:lnTo>
                  <a:cubicBezTo>
                    <a:pt x="191" y="2227"/>
                    <a:pt x="450" y="2291"/>
                    <a:pt x="541" y="2124"/>
                  </a:cubicBezTo>
                  <a:cubicBezTo>
                    <a:pt x="553" y="2020"/>
                    <a:pt x="553" y="2020"/>
                    <a:pt x="553" y="2020"/>
                  </a:cubicBezTo>
                  <a:cubicBezTo>
                    <a:pt x="553" y="566"/>
                    <a:pt x="553" y="566"/>
                    <a:pt x="553" y="566"/>
                  </a:cubicBezTo>
                  <a:cubicBezTo>
                    <a:pt x="506" y="375"/>
                    <a:pt x="203" y="415"/>
                    <a:pt x="8" y="41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697" y="0"/>
                    <a:pt x="1697" y="0"/>
                    <a:pt x="1697" y="0"/>
                  </a:cubicBezTo>
                  <a:cubicBezTo>
                    <a:pt x="1697" y="2638"/>
                    <a:pt x="1697" y="2638"/>
                    <a:pt x="1697" y="2638"/>
                  </a:cubicBezTo>
                  <a:cubicBezTo>
                    <a:pt x="0" y="2638"/>
                    <a:pt x="0" y="2638"/>
                    <a:pt x="0" y="2638"/>
                  </a:cubicBezTo>
                  <a:cubicBezTo>
                    <a:pt x="0" y="2510"/>
                    <a:pt x="0" y="2375"/>
                    <a:pt x="0" y="2243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0" name="Freeform 13"/>
            <p:cNvSpPr>
              <a:spLocks noChangeArrowheads="1"/>
            </p:cNvSpPr>
            <p:nvPr/>
          </p:nvSpPr>
          <p:spPr bwMode="auto">
            <a:xfrm>
              <a:off x="7161213" y="6618288"/>
              <a:ext cx="611187" cy="949325"/>
            </a:xfrm>
            <a:custGeom>
              <a:avLst/>
              <a:gdLst>
                <a:gd name="T0" fmla="*/ 1697 w 1698"/>
                <a:gd name="T1" fmla="*/ 2239 h 2635"/>
                <a:gd name="T2" fmla="*/ 1697 w 1698"/>
                <a:gd name="T3" fmla="*/ 2239 h 2635"/>
                <a:gd name="T4" fmla="*/ 1155 w 1698"/>
                <a:gd name="T5" fmla="*/ 2120 h 2635"/>
                <a:gd name="T6" fmla="*/ 1139 w 1698"/>
                <a:gd name="T7" fmla="*/ 2020 h 2635"/>
                <a:gd name="T8" fmla="*/ 1143 w 1698"/>
                <a:gd name="T9" fmla="*/ 566 h 2635"/>
                <a:gd name="T10" fmla="*/ 1689 w 1698"/>
                <a:gd name="T11" fmla="*/ 411 h 2635"/>
                <a:gd name="T12" fmla="*/ 1689 w 1698"/>
                <a:gd name="T13" fmla="*/ 0 h 2635"/>
                <a:gd name="T14" fmla="*/ 0 w 1698"/>
                <a:gd name="T15" fmla="*/ 0 h 2635"/>
                <a:gd name="T16" fmla="*/ 0 w 1698"/>
                <a:gd name="T17" fmla="*/ 2634 h 2635"/>
                <a:gd name="T18" fmla="*/ 1697 w 1698"/>
                <a:gd name="T19" fmla="*/ 2634 h 2635"/>
                <a:gd name="T20" fmla="*/ 1697 w 1698"/>
                <a:gd name="T21" fmla="*/ 2239 h 2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98" h="2635" extrusionOk="0">
                  <a:moveTo>
                    <a:pt x="1697" y="2239"/>
                  </a:moveTo>
                  <a:lnTo>
                    <a:pt x="1697" y="2239"/>
                  </a:lnTo>
                  <a:cubicBezTo>
                    <a:pt x="1502" y="2227"/>
                    <a:pt x="1247" y="2291"/>
                    <a:pt x="1155" y="2120"/>
                  </a:cubicBezTo>
                  <a:cubicBezTo>
                    <a:pt x="1139" y="2020"/>
                    <a:pt x="1139" y="2020"/>
                    <a:pt x="1139" y="2020"/>
                  </a:cubicBezTo>
                  <a:cubicBezTo>
                    <a:pt x="1143" y="566"/>
                    <a:pt x="1143" y="566"/>
                    <a:pt x="1143" y="566"/>
                  </a:cubicBezTo>
                  <a:cubicBezTo>
                    <a:pt x="1187" y="371"/>
                    <a:pt x="1490" y="415"/>
                    <a:pt x="1689" y="411"/>
                  </a:cubicBezTo>
                  <a:cubicBezTo>
                    <a:pt x="1689" y="0"/>
                    <a:pt x="1689" y="0"/>
                    <a:pt x="168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634"/>
                    <a:pt x="0" y="2634"/>
                    <a:pt x="0" y="2634"/>
                  </a:cubicBezTo>
                  <a:cubicBezTo>
                    <a:pt x="1697" y="2634"/>
                    <a:pt x="1697" y="2634"/>
                    <a:pt x="1697" y="2634"/>
                  </a:cubicBezTo>
                  <a:cubicBezTo>
                    <a:pt x="1697" y="2510"/>
                    <a:pt x="1697" y="2375"/>
                    <a:pt x="1697" y="2239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1" name="Freeform 14"/>
            <p:cNvSpPr>
              <a:spLocks noChangeArrowheads="1"/>
            </p:cNvSpPr>
            <p:nvPr/>
          </p:nvSpPr>
          <p:spPr bwMode="auto">
            <a:xfrm>
              <a:off x="6792913" y="5838825"/>
              <a:ext cx="639762" cy="639763"/>
            </a:xfrm>
            <a:custGeom>
              <a:avLst/>
              <a:gdLst>
                <a:gd name="T0" fmla="*/ 888 w 1778"/>
                <a:gd name="T1" fmla="*/ 1777 h 1778"/>
                <a:gd name="T2" fmla="*/ 888 w 1778"/>
                <a:gd name="T3" fmla="*/ 1777 h 1778"/>
                <a:gd name="T4" fmla="*/ 1777 w 1778"/>
                <a:gd name="T5" fmla="*/ 888 h 1778"/>
                <a:gd name="T6" fmla="*/ 888 w 1778"/>
                <a:gd name="T7" fmla="*/ 0 h 1778"/>
                <a:gd name="T8" fmla="*/ 0 w 1778"/>
                <a:gd name="T9" fmla="*/ 888 h 1778"/>
                <a:gd name="T10" fmla="*/ 888 w 1778"/>
                <a:gd name="T11" fmla="*/ 1777 h 1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78" h="1778" extrusionOk="0">
                  <a:moveTo>
                    <a:pt x="888" y="1777"/>
                  </a:moveTo>
                  <a:lnTo>
                    <a:pt x="888" y="1777"/>
                  </a:lnTo>
                  <a:cubicBezTo>
                    <a:pt x="1378" y="1777"/>
                    <a:pt x="1777" y="1379"/>
                    <a:pt x="1777" y="888"/>
                  </a:cubicBezTo>
                  <a:cubicBezTo>
                    <a:pt x="1777" y="399"/>
                    <a:pt x="1378" y="0"/>
                    <a:pt x="888" y="0"/>
                  </a:cubicBezTo>
                  <a:cubicBezTo>
                    <a:pt x="398" y="0"/>
                    <a:pt x="0" y="399"/>
                    <a:pt x="0" y="888"/>
                  </a:cubicBezTo>
                  <a:cubicBezTo>
                    <a:pt x="0" y="1379"/>
                    <a:pt x="398" y="1777"/>
                    <a:pt x="888" y="1777"/>
                  </a:cubicBez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2" name="Freeform 15"/>
            <p:cNvSpPr>
              <a:spLocks noChangeArrowheads="1"/>
            </p:cNvSpPr>
            <p:nvPr/>
          </p:nvSpPr>
          <p:spPr bwMode="auto">
            <a:xfrm>
              <a:off x="7112000" y="615791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3" name="Freeform 16"/>
            <p:cNvSpPr>
              <a:spLocks noChangeArrowheads="1"/>
            </p:cNvSpPr>
            <p:nvPr/>
          </p:nvSpPr>
          <p:spPr bwMode="auto">
            <a:xfrm>
              <a:off x="7112000" y="615791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4" name="Freeform 17"/>
            <p:cNvSpPr>
              <a:spLocks noChangeArrowheads="1"/>
            </p:cNvSpPr>
            <p:nvPr/>
          </p:nvSpPr>
          <p:spPr bwMode="auto">
            <a:xfrm>
              <a:off x="7062788" y="6616700"/>
              <a:ext cx="98425" cy="949325"/>
            </a:xfrm>
            <a:custGeom>
              <a:avLst/>
              <a:gdLst>
                <a:gd name="T0" fmla="*/ 271 w 272"/>
                <a:gd name="T1" fmla="*/ 2638 h 2639"/>
                <a:gd name="T2" fmla="*/ 271 w 272"/>
                <a:gd name="T3" fmla="*/ 0 h 2639"/>
                <a:gd name="T4" fmla="*/ 0 w 272"/>
                <a:gd name="T5" fmla="*/ 0 h 2639"/>
                <a:gd name="T6" fmla="*/ 0 w 272"/>
                <a:gd name="T7" fmla="*/ 2638 h 2639"/>
                <a:gd name="T8" fmla="*/ 271 w 272"/>
                <a:gd name="T9" fmla="*/ 2638 h 2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2639" extrusionOk="0">
                  <a:moveTo>
                    <a:pt x="271" y="2638"/>
                  </a:moveTo>
                  <a:lnTo>
                    <a:pt x="271" y="0"/>
                  </a:lnTo>
                  <a:lnTo>
                    <a:pt x="0" y="0"/>
                  </a:lnTo>
                  <a:lnTo>
                    <a:pt x="0" y="2638"/>
                  </a:lnTo>
                  <a:lnTo>
                    <a:pt x="271" y="2638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5" name="Freeform 18"/>
            <p:cNvSpPr>
              <a:spLocks noChangeArrowheads="1"/>
            </p:cNvSpPr>
            <p:nvPr/>
          </p:nvSpPr>
          <p:spPr bwMode="auto">
            <a:xfrm>
              <a:off x="7112000" y="709136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6" name="Freeform 19"/>
            <p:cNvSpPr>
              <a:spLocks noChangeArrowheads="1"/>
            </p:cNvSpPr>
            <p:nvPr/>
          </p:nvSpPr>
          <p:spPr bwMode="auto">
            <a:xfrm>
              <a:off x="7112000" y="709136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</p:grpSp>
      <p:sp>
        <p:nvSpPr>
          <p:cNvPr id="3" name="Inhaltsplatzhalter 2"/>
          <p:cNvSpPr>
            <a:spLocks noGrp="1"/>
          </p:cNvSpPr>
          <p:nvPr userDrawn="1">
            <p:ph idx="1"/>
          </p:nvPr>
        </p:nvSpPr>
        <p:spPr bwMode="auto">
          <a:xfrm>
            <a:off x="1430338" y="2527069"/>
            <a:ext cx="4102100" cy="2096980"/>
          </a:xfrm>
        </p:spPr>
        <p:txBody>
          <a:bodyPr anchor="t"/>
          <a:lstStyle>
            <a:lvl1pPr marL="180097" indent="-180097" algn="l">
              <a:spcBef>
                <a:spcPts val="500"/>
              </a:spcBef>
              <a:buClr>
                <a:schemeClr val="tx2"/>
              </a:buClr>
              <a:buFont typeface="Arial"/>
              <a:buChar char="•"/>
              <a:defRPr/>
            </a:lvl1pPr>
            <a:lvl2pPr marL="396213" indent="-216116" algn="l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Symbol"/>
              <a:buChar char="-"/>
              <a:defRPr/>
            </a:lvl2pPr>
            <a:lvl3pPr marL="396213" indent="-216116" algn="l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Symbol"/>
              <a:buChar char="-"/>
              <a:defRPr/>
            </a:lvl3pPr>
            <a:lvl4pPr marL="396213" indent="-216116" algn="l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Symbol"/>
              <a:buChar char="-"/>
              <a:defRPr/>
            </a:lvl4pPr>
            <a:lvl5pPr marL="396213" indent="-216116" algn="l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Symbol"/>
              <a:buChar char="-"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 bwMode="auto">
          <a:xfrm>
            <a:off x="3676922" y="6437994"/>
            <a:ext cx="613589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 bwMode="auto">
          <a:xfrm>
            <a:off x="7301215" y="6437994"/>
            <a:ext cx="133350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54406B9-6E6F-7448-8C1D-08BEFF85567D}" type="slidenum">
              <a:rPr lang="de-DE"/>
              <a:t>‹Nr.›</a:t>
            </a:fld>
            <a:endParaRPr lang="de-DE"/>
          </a:p>
        </p:txBody>
      </p:sp>
      <p:sp>
        <p:nvSpPr>
          <p:cNvPr id="37" name="Textplatzhalter 7"/>
          <p:cNvSpPr>
            <a:spLocks noGrp="1"/>
          </p:cNvSpPr>
          <p:nvPr>
            <p:ph type="body" sz="quarter" idx="13"/>
          </p:nvPr>
        </p:nvSpPr>
        <p:spPr bwMode="auto">
          <a:xfrm>
            <a:off x="5067172" y="6437994"/>
            <a:ext cx="2384425" cy="365125"/>
          </a:xfrm>
        </p:spPr>
        <p:txBody>
          <a:bodyPr lIns="126310" tIns="54734" rIns="84207" bIns="54734" anchor="t"/>
          <a:lstStyle>
            <a:lvl1pPr algn="r">
              <a:spcBef>
                <a:spcPts val="0"/>
              </a:spcBef>
              <a:defRPr sz="770"/>
            </a:lvl1pPr>
            <a:lvl2pPr algn="r">
              <a:spcBef>
                <a:spcPts val="0"/>
              </a:spcBef>
              <a:defRPr sz="770"/>
            </a:lvl2pPr>
            <a:lvl3pPr algn="r">
              <a:spcBef>
                <a:spcPts val="0"/>
              </a:spcBef>
              <a:defRPr sz="770"/>
            </a:lvl3pPr>
            <a:lvl4pPr algn="r">
              <a:spcBef>
                <a:spcPts val="0"/>
              </a:spcBef>
              <a:defRPr sz="770"/>
            </a:lvl4pPr>
            <a:lvl5pPr algn="r">
              <a:spcBef>
                <a:spcPts val="0"/>
              </a:spcBef>
              <a:defRPr sz="770"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701677" y="156542"/>
            <a:ext cx="2886210" cy="1251508"/>
          </a:xfrm>
        </p:spPr>
        <p:txBody>
          <a:bodyPr anchor="t"/>
          <a:lstStyle>
            <a:lvl1pPr algn="l">
              <a:defRPr sz="2823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09698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ild u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" name="Freeform 2"/>
          <p:cNvSpPr>
            <a:spLocks noChangeArrowheads="1"/>
          </p:cNvSpPr>
          <p:nvPr userDrawn="1"/>
        </p:nvSpPr>
        <p:spPr bwMode="auto">
          <a:xfrm>
            <a:off x="-352796" y="-190501"/>
            <a:ext cx="6276076" cy="1942327"/>
          </a:xfrm>
          <a:custGeom>
            <a:avLst/>
            <a:gdLst>
              <a:gd name="T0" fmla="*/ 4350 w 4351"/>
              <a:gd name="T1" fmla="*/ 0 h 1212"/>
              <a:gd name="T2" fmla="*/ 4350 w 4351"/>
              <a:gd name="T3" fmla="*/ 0 h 1212"/>
              <a:gd name="T4" fmla="*/ 3984 w 4351"/>
              <a:gd name="T5" fmla="*/ 749 h 1212"/>
              <a:gd name="T6" fmla="*/ 3689 w 4351"/>
              <a:gd name="T7" fmla="*/ 947 h 1212"/>
              <a:gd name="T8" fmla="*/ 0 w 4351"/>
              <a:gd name="T9" fmla="*/ 1211 h 1212"/>
              <a:gd name="T10" fmla="*/ 0 w 4351"/>
              <a:gd name="T11" fmla="*/ 0 h 1212"/>
              <a:gd name="T12" fmla="*/ 4350 w 4351"/>
              <a:gd name="T13" fmla="*/ 0 h 1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51" h="1212" extrusionOk="0">
                <a:moveTo>
                  <a:pt x="4350" y="0"/>
                </a:moveTo>
                <a:lnTo>
                  <a:pt x="4350" y="0"/>
                </a:lnTo>
                <a:cubicBezTo>
                  <a:pt x="4207" y="295"/>
                  <a:pt x="4068" y="581"/>
                  <a:pt x="3984" y="749"/>
                </a:cubicBezTo>
                <a:cubicBezTo>
                  <a:pt x="3927" y="861"/>
                  <a:pt x="3816" y="938"/>
                  <a:pt x="3689" y="947"/>
                </a:cubicBezTo>
                <a:cubicBezTo>
                  <a:pt x="3215" y="980"/>
                  <a:pt x="516" y="1174"/>
                  <a:pt x="0" y="1211"/>
                </a:cubicBezTo>
                <a:cubicBezTo>
                  <a:pt x="0" y="0"/>
                  <a:pt x="0" y="0"/>
                  <a:pt x="0" y="0"/>
                </a:cubicBezTo>
                <a:lnTo>
                  <a:pt x="4350" y="0"/>
                </a:lnTo>
              </a:path>
            </a:pathLst>
          </a:custGeom>
          <a:solidFill>
            <a:srgbClr val="4FB84F"/>
          </a:solidFill>
          <a:ln>
            <a:noFill/>
          </a:ln>
          <a:effectLst/>
        </p:spPr>
        <p:txBody>
          <a:bodyPr wrap="none" lIns="91488" tIns="45745" rIns="91488" bIns="45745" anchor="ctr"/>
          <a:lstStyle/>
          <a:p>
            <a:pPr>
              <a:defRPr/>
            </a:pPr>
            <a:endParaRPr lang="de-DE" sz="1540"/>
          </a:p>
        </p:txBody>
      </p:sp>
      <p:grpSp>
        <p:nvGrpSpPr>
          <p:cNvPr id="15" name="Gruppierung 14"/>
          <p:cNvGrpSpPr>
            <a:grpSpLocks noChangeAspect="1"/>
          </p:cNvGrpSpPr>
          <p:nvPr/>
        </p:nvGrpSpPr>
        <p:grpSpPr bwMode="auto">
          <a:xfrm>
            <a:off x="7500555" y="380137"/>
            <a:ext cx="397996" cy="388799"/>
            <a:chOff x="2252663" y="7938"/>
            <a:chExt cx="5592762" cy="4552950"/>
          </a:xfrm>
        </p:grpSpPr>
        <p:sp>
          <p:nvSpPr>
            <p:cNvPr id="27" name="Freeform 1"/>
            <p:cNvSpPr>
              <a:spLocks noChangeArrowheads="1"/>
            </p:cNvSpPr>
            <p:nvPr/>
          </p:nvSpPr>
          <p:spPr bwMode="auto">
            <a:xfrm>
              <a:off x="2252663" y="1057275"/>
              <a:ext cx="1385887" cy="2673350"/>
            </a:xfrm>
            <a:custGeom>
              <a:avLst/>
              <a:gdLst>
                <a:gd name="T0" fmla="*/ 3402 w 3849"/>
                <a:gd name="T1" fmla="*/ 917 h 7428"/>
                <a:gd name="T2" fmla="*/ 3402 w 3849"/>
                <a:gd name="T3" fmla="*/ 917 h 7428"/>
                <a:gd name="T4" fmla="*/ 896 w 3849"/>
                <a:gd name="T5" fmla="*/ 917 h 7428"/>
                <a:gd name="T6" fmla="*/ 896 w 3849"/>
                <a:gd name="T7" fmla="*/ 3255 h 7428"/>
                <a:gd name="T8" fmla="*/ 2585 w 3849"/>
                <a:gd name="T9" fmla="*/ 3255 h 7428"/>
                <a:gd name="T10" fmla="*/ 3036 w 3849"/>
                <a:gd name="T11" fmla="*/ 3713 h 7428"/>
                <a:gd name="T12" fmla="*/ 2585 w 3849"/>
                <a:gd name="T13" fmla="*/ 4172 h 7428"/>
                <a:gd name="T14" fmla="*/ 896 w 3849"/>
                <a:gd name="T15" fmla="*/ 4172 h 7428"/>
                <a:gd name="T16" fmla="*/ 896 w 3849"/>
                <a:gd name="T17" fmla="*/ 6968 h 7428"/>
                <a:gd name="T18" fmla="*/ 450 w 3849"/>
                <a:gd name="T19" fmla="*/ 7427 h 7428"/>
                <a:gd name="T20" fmla="*/ 0 w 3849"/>
                <a:gd name="T21" fmla="*/ 6968 h 7428"/>
                <a:gd name="T22" fmla="*/ 0 w 3849"/>
                <a:gd name="T23" fmla="*/ 0 h 7428"/>
                <a:gd name="T24" fmla="*/ 3402 w 3849"/>
                <a:gd name="T25" fmla="*/ 0 h 7428"/>
                <a:gd name="T26" fmla="*/ 3848 w 3849"/>
                <a:gd name="T27" fmla="*/ 459 h 7428"/>
                <a:gd name="T28" fmla="*/ 3402 w 3849"/>
                <a:gd name="T29" fmla="*/ 917 h 7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49" h="7428" extrusionOk="0">
                  <a:moveTo>
                    <a:pt x="3402" y="917"/>
                  </a:moveTo>
                  <a:lnTo>
                    <a:pt x="3402" y="917"/>
                  </a:lnTo>
                  <a:cubicBezTo>
                    <a:pt x="896" y="917"/>
                    <a:pt x="896" y="917"/>
                    <a:pt x="896" y="917"/>
                  </a:cubicBezTo>
                  <a:cubicBezTo>
                    <a:pt x="896" y="3255"/>
                    <a:pt x="896" y="3255"/>
                    <a:pt x="896" y="3255"/>
                  </a:cubicBezTo>
                  <a:cubicBezTo>
                    <a:pt x="2585" y="3255"/>
                    <a:pt x="2585" y="3255"/>
                    <a:pt x="2585" y="3255"/>
                  </a:cubicBezTo>
                  <a:cubicBezTo>
                    <a:pt x="2833" y="3255"/>
                    <a:pt x="3036" y="3458"/>
                    <a:pt x="3036" y="3713"/>
                  </a:cubicBezTo>
                  <a:cubicBezTo>
                    <a:pt x="3036" y="3968"/>
                    <a:pt x="2833" y="4172"/>
                    <a:pt x="2585" y="4172"/>
                  </a:cubicBezTo>
                  <a:cubicBezTo>
                    <a:pt x="896" y="4172"/>
                    <a:pt x="896" y="4172"/>
                    <a:pt x="896" y="4172"/>
                  </a:cubicBezTo>
                  <a:cubicBezTo>
                    <a:pt x="896" y="6968"/>
                    <a:pt x="896" y="6968"/>
                    <a:pt x="896" y="6968"/>
                  </a:cubicBezTo>
                  <a:cubicBezTo>
                    <a:pt x="896" y="7223"/>
                    <a:pt x="693" y="7427"/>
                    <a:pt x="450" y="7427"/>
                  </a:cubicBezTo>
                  <a:cubicBezTo>
                    <a:pt x="203" y="7427"/>
                    <a:pt x="0" y="7223"/>
                    <a:pt x="0" y="696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402" y="0"/>
                    <a:pt x="3402" y="0"/>
                    <a:pt x="3402" y="0"/>
                  </a:cubicBezTo>
                  <a:cubicBezTo>
                    <a:pt x="3649" y="0"/>
                    <a:pt x="3848" y="200"/>
                    <a:pt x="3848" y="459"/>
                  </a:cubicBezTo>
                  <a:cubicBezTo>
                    <a:pt x="3848" y="705"/>
                    <a:pt x="3649" y="917"/>
                    <a:pt x="3402" y="917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8" name="Freeform 2"/>
            <p:cNvSpPr>
              <a:spLocks noChangeArrowheads="1"/>
            </p:cNvSpPr>
            <p:nvPr/>
          </p:nvSpPr>
          <p:spPr bwMode="auto">
            <a:xfrm>
              <a:off x="6465888" y="1062038"/>
              <a:ext cx="1379537" cy="2736850"/>
            </a:xfrm>
            <a:custGeom>
              <a:avLst/>
              <a:gdLst>
                <a:gd name="T0" fmla="*/ 3804 w 3833"/>
                <a:gd name="T1" fmla="*/ 6837 h 7602"/>
                <a:gd name="T2" fmla="*/ 3804 w 3833"/>
                <a:gd name="T3" fmla="*/ 6837 h 7602"/>
                <a:gd name="T4" fmla="*/ 2872 w 3833"/>
                <a:gd name="T5" fmla="*/ 4375 h 7602"/>
                <a:gd name="T6" fmla="*/ 3776 w 3833"/>
                <a:gd name="T7" fmla="*/ 2952 h 7602"/>
                <a:gd name="T8" fmla="*/ 3776 w 3833"/>
                <a:gd name="T9" fmla="*/ 1514 h 7602"/>
                <a:gd name="T10" fmla="*/ 2314 w 3833"/>
                <a:gd name="T11" fmla="*/ 0 h 7602"/>
                <a:gd name="T12" fmla="*/ 410 w 3833"/>
                <a:gd name="T13" fmla="*/ 0 h 7602"/>
                <a:gd name="T14" fmla="*/ 0 w 3833"/>
                <a:gd name="T15" fmla="*/ 427 h 7602"/>
                <a:gd name="T16" fmla="*/ 0 w 3833"/>
                <a:gd name="T17" fmla="*/ 6992 h 7602"/>
                <a:gd name="T18" fmla="*/ 410 w 3833"/>
                <a:gd name="T19" fmla="*/ 7415 h 7602"/>
                <a:gd name="T20" fmla="*/ 824 w 3833"/>
                <a:gd name="T21" fmla="*/ 6992 h 7602"/>
                <a:gd name="T22" fmla="*/ 824 w 3833"/>
                <a:gd name="T23" fmla="*/ 4474 h 7602"/>
                <a:gd name="T24" fmla="*/ 2023 w 3833"/>
                <a:gd name="T25" fmla="*/ 4474 h 7602"/>
                <a:gd name="T26" fmla="*/ 3019 w 3833"/>
                <a:gd name="T27" fmla="*/ 7140 h 7602"/>
                <a:gd name="T28" fmla="*/ 3832 w 3833"/>
                <a:gd name="T29" fmla="*/ 7012 h 7602"/>
                <a:gd name="T30" fmla="*/ 3832 w 3833"/>
                <a:gd name="T31" fmla="*/ 6984 h 7602"/>
                <a:gd name="T32" fmla="*/ 3804 w 3833"/>
                <a:gd name="T33" fmla="*/ 6837 h 7602"/>
                <a:gd name="T34" fmla="*/ 2314 w 3833"/>
                <a:gd name="T35" fmla="*/ 3614 h 7602"/>
                <a:gd name="T36" fmla="*/ 2314 w 3833"/>
                <a:gd name="T37" fmla="*/ 3614 h 7602"/>
                <a:gd name="T38" fmla="*/ 824 w 3833"/>
                <a:gd name="T39" fmla="*/ 3614 h 7602"/>
                <a:gd name="T40" fmla="*/ 824 w 3833"/>
                <a:gd name="T41" fmla="*/ 853 h 7602"/>
                <a:gd name="T42" fmla="*/ 2314 w 3833"/>
                <a:gd name="T43" fmla="*/ 853 h 7602"/>
                <a:gd name="T44" fmla="*/ 2948 w 3833"/>
                <a:gd name="T45" fmla="*/ 1514 h 7602"/>
                <a:gd name="T46" fmla="*/ 2948 w 3833"/>
                <a:gd name="T47" fmla="*/ 2952 h 7602"/>
                <a:gd name="T48" fmla="*/ 2314 w 3833"/>
                <a:gd name="T49" fmla="*/ 3614 h 7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33" h="7602" extrusionOk="0">
                  <a:moveTo>
                    <a:pt x="3804" y="6837"/>
                  </a:moveTo>
                  <a:lnTo>
                    <a:pt x="3804" y="6837"/>
                  </a:lnTo>
                  <a:cubicBezTo>
                    <a:pt x="2872" y="4375"/>
                    <a:pt x="2872" y="4375"/>
                    <a:pt x="2872" y="4375"/>
                  </a:cubicBezTo>
                  <a:cubicBezTo>
                    <a:pt x="3589" y="4104"/>
                    <a:pt x="3776" y="3371"/>
                    <a:pt x="3776" y="2952"/>
                  </a:cubicBezTo>
                  <a:cubicBezTo>
                    <a:pt x="3776" y="1514"/>
                    <a:pt x="3776" y="1514"/>
                    <a:pt x="3776" y="1514"/>
                  </a:cubicBezTo>
                  <a:cubicBezTo>
                    <a:pt x="3776" y="303"/>
                    <a:pt x="2792" y="0"/>
                    <a:pt x="2314" y="0"/>
                  </a:cubicBezTo>
                  <a:cubicBezTo>
                    <a:pt x="410" y="0"/>
                    <a:pt x="410" y="0"/>
                    <a:pt x="410" y="0"/>
                  </a:cubicBezTo>
                  <a:cubicBezTo>
                    <a:pt x="175" y="0"/>
                    <a:pt x="0" y="191"/>
                    <a:pt x="0" y="427"/>
                  </a:cubicBezTo>
                  <a:cubicBezTo>
                    <a:pt x="0" y="6992"/>
                    <a:pt x="0" y="6992"/>
                    <a:pt x="0" y="6992"/>
                  </a:cubicBezTo>
                  <a:cubicBezTo>
                    <a:pt x="0" y="7223"/>
                    <a:pt x="175" y="7415"/>
                    <a:pt x="410" y="7415"/>
                  </a:cubicBezTo>
                  <a:cubicBezTo>
                    <a:pt x="633" y="7415"/>
                    <a:pt x="824" y="7223"/>
                    <a:pt x="824" y="6992"/>
                  </a:cubicBezTo>
                  <a:cubicBezTo>
                    <a:pt x="824" y="4474"/>
                    <a:pt x="824" y="4474"/>
                    <a:pt x="824" y="4474"/>
                  </a:cubicBezTo>
                  <a:cubicBezTo>
                    <a:pt x="2023" y="4474"/>
                    <a:pt x="2023" y="4474"/>
                    <a:pt x="2023" y="4474"/>
                  </a:cubicBezTo>
                  <a:cubicBezTo>
                    <a:pt x="3019" y="7140"/>
                    <a:pt x="3019" y="7140"/>
                    <a:pt x="3019" y="7140"/>
                  </a:cubicBezTo>
                  <a:cubicBezTo>
                    <a:pt x="3198" y="7601"/>
                    <a:pt x="3816" y="7423"/>
                    <a:pt x="3832" y="7012"/>
                  </a:cubicBezTo>
                  <a:cubicBezTo>
                    <a:pt x="3832" y="6984"/>
                    <a:pt x="3832" y="6984"/>
                    <a:pt x="3832" y="6984"/>
                  </a:cubicBezTo>
                  <a:cubicBezTo>
                    <a:pt x="3832" y="6936"/>
                    <a:pt x="3820" y="6889"/>
                    <a:pt x="3804" y="6837"/>
                  </a:cubicBezTo>
                  <a:close/>
                  <a:moveTo>
                    <a:pt x="2314" y="3614"/>
                  </a:moveTo>
                  <a:lnTo>
                    <a:pt x="2314" y="3614"/>
                  </a:lnTo>
                  <a:cubicBezTo>
                    <a:pt x="824" y="3614"/>
                    <a:pt x="824" y="3614"/>
                    <a:pt x="824" y="3614"/>
                  </a:cubicBezTo>
                  <a:cubicBezTo>
                    <a:pt x="824" y="853"/>
                    <a:pt x="824" y="853"/>
                    <a:pt x="824" y="853"/>
                  </a:cubicBezTo>
                  <a:cubicBezTo>
                    <a:pt x="2314" y="853"/>
                    <a:pt x="2314" y="853"/>
                    <a:pt x="2314" y="853"/>
                  </a:cubicBezTo>
                  <a:cubicBezTo>
                    <a:pt x="2378" y="853"/>
                    <a:pt x="2948" y="873"/>
                    <a:pt x="2948" y="1514"/>
                  </a:cubicBezTo>
                  <a:cubicBezTo>
                    <a:pt x="2948" y="2952"/>
                    <a:pt x="2948" y="2952"/>
                    <a:pt x="2948" y="2952"/>
                  </a:cubicBezTo>
                  <a:cubicBezTo>
                    <a:pt x="2948" y="3024"/>
                    <a:pt x="2928" y="3614"/>
                    <a:pt x="2314" y="3614"/>
                  </a:cubicBezTo>
                  <a:close/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9" name="Freeform 3"/>
            <p:cNvSpPr>
              <a:spLocks noChangeArrowheads="1"/>
            </p:cNvSpPr>
            <p:nvPr/>
          </p:nvSpPr>
          <p:spPr bwMode="auto">
            <a:xfrm>
              <a:off x="5765799" y="1055688"/>
              <a:ext cx="303213" cy="2676525"/>
            </a:xfrm>
            <a:custGeom>
              <a:avLst/>
              <a:gdLst>
                <a:gd name="T0" fmla="*/ 841 w 842"/>
                <a:gd name="T1" fmla="*/ 459 h 7436"/>
                <a:gd name="T2" fmla="*/ 841 w 842"/>
                <a:gd name="T3" fmla="*/ 459 h 7436"/>
                <a:gd name="T4" fmla="*/ 415 w 842"/>
                <a:gd name="T5" fmla="*/ 0 h 7436"/>
                <a:gd name="T6" fmla="*/ 0 w 842"/>
                <a:gd name="T7" fmla="*/ 459 h 7436"/>
                <a:gd name="T8" fmla="*/ 0 w 842"/>
                <a:gd name="T9" fmla="*/ 6976 h 7436"/>
                <a:gd name="T10" fmla="*/ 427 w 842"/>
                <a:gd name="T11" fmla="*/ 7435 h 7436"/>
                <a:gd name="T12" fmla="*/ 841 w 842"/>
                <a:gd name="T13" fmla="*/ 6976 h 7436"/>
                <a:gd name="T14" fmla="*/ 841 w 842"/>
                <a:gd name="T15" fmla="*/ 459 h 7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2" h="7436" extrusionOk="0">
                  <a:moveTo>
                    <a:pt x="841" y="459"/>
                  </a:moveTo>
                  <a:lnTo>
                    <a:pt x="841" y="459"/>
                  </a:lnTo>
                  <a:cubicBezTo>
                    <a:pt x="841" y="199"/>
                    <a:pt x="650" y="0"/>
                    <a:pt x="415" y="0"/>
                  </a:cubicBezTo>
                  <a:cubicBezTo>
                    <a:pt x="180" y="0"/>
                    <a:pt x="0" y="199"/>
                    <a:pt x="0" y="459"/>
                  </a:cubicBezTo>
                  <a:cubicBezTo>
                    <a:pt x="0" y="6976"/>
                    <a:pt x="0" y="6976"/>
                    <a:pt x="0" y="6976"/>
                  </a:cubicBezTo>
                  <a:cubicBezTo>
                    <a:pt x="0" y="7231"/>
                    <a:pt x="192" y="7435"/>
                    <a:pt x="427" y="7435"/>
                  </a:cubicBezTo>
                  <a:cubicBezTo>
                    <a:pt x="662" y="7435"/>
                    <a:pt x="841" y="7231"/>
                    <a:pt x="841" y="6976"/>
                  </a:cubicBezTo>
                  <a:cubicBezTo>
                    <a:pt x="841" y="459"/>
                    <a:pt x="841" y="459"/>
                    <a:pt x="841" y="459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0" name="Freeform 4"/>
            <p:cNvSpPr>
              <a:spLocks noChangeArrowheads="1"/>
            </p:cNvSpPr>
            <p:nvPr/>
          </p:nvSpPr>
          <p:spPr bwMode="auto">
            <a:xfrm>
              <a:off x="3929063" y="1050925"/>
              <a:ext cx="1538287" cy="2693988"/>
            </a:xfrm>
            <a:custGeom>
              <a:avLst/>
              <a:gdLst>
                <a:gd name="T0" fmla="*/ 4210 w 4271"/>
                <a:gd name="T1" fmla="*/ 6861 h 7483"/>
                <a:gd name="T2" fmla="*/ 4210 w 4271"/>
                <a:gd name="T3" fmla="*/ 6861 h 7483"/>
                <a:gd name="T4" fmla="*/ 2625 w 4271"/>
                <a:gd name="T5" fmla="*/ 351 h 7483"/>
                <a:gd name="T6" fmla="*/ 2219 w 4271"/>
                <a:gd name="T7" fmla="*/ 4 h 7483"/>
                <a:gd name="T8" fmla="*/ 2060 w 4271"/>
                <a:gd name="T9" fmla="*/ 12 h 7483"/>
                <a:gd name="T10" fmla="*/ 1769 w 4271"/>
                <a:gd name="T11" fmla="*/ 614 h 7483"/>
                <a:gd name="T12" fmla="*/ 2733 w 4271"/>
                <a:gd name="T13" fmla="*/ 4590 h 7483"/>
                <a:gd name="T14" fmla="*/ 502 w 4271"/>
                <a:gd name="T15" fmla="*/ 4586 h 7483"/>
                <a:gd name="T16" fmla="*/ 0 w 4271"/>
                <a:gd name="T17" fmla="*/ 5056 h 7483"/>
                <a:gd name="T18" fmla="*/ 502 w 4271"/>
                <a:gd name="T19" fmla="*/ 5510 h 7483"/>
                <a:gd name="T20" fmla="*/ 2960 w 4271"/>
                <a:gd name="T21" fmla="*/ 5506 h 7483"/>
                <a:gd name="T22" fmla="*/ 3345 w 4271"/>
                <a:gd name="T23" fmla="*/ 7100 h 7483"/>
                <a:gd name="T24" fmla="*/ 3887 w 4271"/>
                <a:gd name="T25" fmla="*/ 7419 h 7483"/>
                <a:gd name="T26" fmla="*/ 4210 w 4271"/>
                <a:gd name="T27" fmla="*/ 6861 h 7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71" h="7483" extrusionOk="0">
                  <a:moveTo>
                    <a:pt x="4210" y="6861"/>
                  </a:moveTo>
                  <a:lnTo>
                    <a:pt x="4210" y="6861"/>
                  </a:lnTo>
                  <a:cubicBezTo>
                    <a:pt x="2625" y="351"/>
                    <a:pt x="2625" y="351"/>
                    <a:pt x="2625" y="351"/>
                  </a:cubicBezTo>
                  <a:cubicBezTo>
                    <a:pt x="2570" y="160"/>
                    <a:pt x="2406" y="16"/>
                    <a:pt x="2219" y="4"/>
                  </a:cubicBezTo>
                  <a:cubicBezTo>
                    <a:pt x="2163" y="0"/>
                    <a:pt x="2112" y="0"/>
                    <a:pt x="2060" y="12"/>
                  </a:cubicBezTo>
                  <a:cubicBezTo>
                    <a:pt x="1809" y="76"/>
                    <a:pt x="1701" y="339"/>
                    <a:pt x="1769" y="614"/>
                  </a:cubicBezTo>
                  <a:cubicBezTo>
                    <a:pt x="2733" y="4590"/>
                    <a:pt x="2733" y="4590"/>
                    <a:pt x="2733" y="4590"/>
                  </a:cubicBezTo>
                  <a:cubicBezTo>
                    <a:pt x="502" y="4586"/>
                    <a:pt x="502" y="4586"/>
                    <a:pt x="502" y="4586"/>
                  </a:cubicBezTo>
                  <a:cubicBezTo>
                    <a:pt x="219" y="4586"/>
                    <a:pt x="0" y="4797"/>
                    <a:pt x="0" y="5056"/>
                  </a:cubicBezTo>
                  <a:cubicBezTo>
                    <a:pt x="0" y="5311"/>
                    <a:pt x="219" y="5510"/>
                    <a:pt x="502" y="5510"/>
                  </a:cubicBezTo>
                  <a:cubicBezTo>
                    <a:pt x="2960" y="5506"/>
                    <a:pt x="2960" y="5506"/>
                    <a:pt x="2960" y="5506"/>
                  </a:cubicBezTo>
                  <a:cubicBezTo>
                    <a:pt x="3080" y="6004"/>
                    <a:pt x="3234" y="6690"/>
                    <a:pt x="3345" y="7100"/>
                  </a:cubicBezTo>
                  <a:cubicBezTo>
                    <a:pt x="3413" y="7359"/>
                    <a:pt x="3632" y="7482"/>
                    <a:pt x="3887" y="7419"/>
                  </a:cubicBezTo>
                  <a:cubicBezTo>
                    <a:pt x="4122" y="7363"/>
                    <a:pt x="4270" y="7108"/>
                    <a:pt x="4210" y="6861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1" name="Freeform 5"/>
            <p:cNvSpPr>
              <a:spLocks noChangeArrowheads="1"/>
            </p:cNvSpPr>
            <p:nvPr/>
          </p:nvSpPr>
          <p:spPr bwMode="auto">
            <a:xfrm>
              <a:off x="5535613" y="7938"/>
              <a:ext cx="758825" cy="760412"/>
            </a:xfrm>
            <a:custGeom>
              <a:avLst/>
              <a:gdLst>
                <a:gd name="T0" fmla="*/ 2107 w 2108"/>
                <a:gd name="T1" fmla="*/ 1056 h 2113"/>
                <a:gd name="T2" fmla="*/ 2107 w 2108"/>
                <a:gd name="T3" fmla="*/ 1056 h 2113"/>
                <a:gd name="T4" fmla="*/ 1056 w 2108"/>
                <a:gd name="T5" fmla="*/ 2112 h 2113"/>
                <a:gd name="T6" fmla="*/ 0 w 2108"/>
                <a:gd name="T7" fmla="*/ 1056 h 2113"/>
                <a:gd name="T8" fmla="*/ 1056 w 2108"/>
                <a:gd name="T9" fmla="*/ 0 h 2113"/>
                <a:gd name="T10" fmla="*/ 2107 w 2108"/>
                <a:gd name="T11" fmla="*/ 1056 h 2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08" h="2113" extrusionOk="0">
                  <a:moveTo>
                    <a:pt x="2107" y="1056"/>
                  </a:moveTo>
                  <a:lnTo>
                    <a:pt x="2107" y="1056"/>
                  </a:lnTo>
                  <a:cubicBezTo>
                    <a:pt x="2107" y="1637"/>
                    <a:pt x="1637" y="2112"/>
                    <a:pt x="1056" y="2112"/>
                  </a:cubicBezTo>
                  <a:cubicBezTo>
                    <a:pt x="474" y="2112"/>
                    <a:pt x="0" y="1637"/>
                    <a:pt x="0" y="1056"/>
                  </a:cubicBezTo>
                  <a:cubicBezTo>
                    <a:pt x="0" y="474"/>
                    <a:pt x="474" y="0"/>
                    <a:pt x="1056" y="0"/>
                  </a:cubicBezTo>
                  <a:cubicBezTo>
                    <a:pt x="1637" y="0"/>
                    <a:pt x="2107" y="474"/>
                    <a:pt x="2107" y="1056"/>
                  </a:cubicBez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2" name="Freeform 6"/>
            <p:cNvSpPr>
              <a:spLocks noChangeArrowheads="1"/>
            </p:cNvSpPr>
            <p:nvPr/>
          </p:nvSpPr>
          <p:spPr bwMode="auto">
            <a:xfrm>
              <a:off x="4908549" y="4465638"/>
              <a:ext cx="1587" cy="1587"/>
            </a:xfrm>
            <a:custGeom>
              <a:avLst/>
              <a:gdLst>
                <a:gd name="T0" fmla="*/ 4 w 5"/>
                <a:gd name="T1" fmla="*/ 0 h 5"/>
                <a:gd name="T2" fmla="*/ 4 w 5"/>
                <a:gd name="T3" fmla="*/ 0 h 5"/>
                <a:gd name="T4" fmla="*/ 0 w 5"/>
                <a:gd name="T5" fmla="*/ 0 h 5"/>
                <a:gd name="T6" fmla="*/ 0 w 5"/>
                <a:gd name="T7" fmla="*/ 4 h 5"/>
                <a:gd name="T8" fmla="*/ 4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 extrusionOk="0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cubicBezTo>
                    <a:pt x="0" y="4"/>
                    <a:pt x="0" y="4"/>
                    <a:pt x="0" y="4"/>
                  </a:cubicBezTo>
                  <a:lnTo>
                    <a:pt x="4" y="0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3" name="Freeform 7"/>
            <p:cNvSpPr>
              <a:spLocks noChangeArrowheads="1"/>
            </p:cNvSpPr>
            <p:nvPr/>
          </p:nvSpPr>
          <p:spPr bwMode="auto">
            <a:xfrm>
              <a:off x="3448050" y="201613"/>
              <a:ext cx="1941513" cy="4359275"/>
            </a:xfrm>
            <a:custGeom>
              <a:avLst/>
              <a:gdLst>
                <a:gd name="T0" fmla="*/ 5390 w 5391"/>
                <a:gd name="T1" fmla="*/ 0 h 12107"/>
                <a:gd name="T2" fmla="*/ 5390 w 5391"/>
                <a:gd name="T3" fmla="*/ 0 h 12107"/>
                <a:gd name="T4" fmla="*/ 1917 w 5391"/>
                <a:gd name="T5" fmla="*/ 1809 h 12107"/>
                <a:gd name="T6" fmla="*/ 0 w 5391"/>
                <a:gd name="T7" fmla="*/ 6362 h 12107"/>
                <a:gd name="T8" fmla="*/ 1857 w 5391"/>
                <a:gd name="T9" fmla="*/ 10887 h 12107"/>
                <a:gd name="T10" fmla="*/ 2574 w 5391"/>
                <a:gd name="T11" fmla="*/ 11517 h 12107"/>
                <a:gd name="T12" fmla="*/ 3379 w 5391"/>
                <a:gd name="T13" fmla="*/ 12031 h 12107"/>
                <a:gd name="T14" fmla="*/ 3733 w 5391"/>
                <a:gd name="T15" fmla="*/ 12071 h 12107"/>
                <a:gd name="T16" fmla="*/ 4008 w 5391"/>
                <a:gd name="T17" fmla="*/ 11843 h 12107"/>
                <a:gd name="T18" fmla="*/ 4064 w 5391"/>
                <a:gd name="T19" fmla="*/ 11624 h 12107"/>
                <a:gd name="T20" fmla="*/ 3825 w 5391"/>
                <a:gd name="T21" fmla="*/ 11214 h 12107"/>
                <a:gd name="T22" fmla="*/ 3136 w 5391"/>
                <a:gd name="T23" fmla="*/ 10768 h 12107"/>
                <a:gd name="T24" fmla="*/ 2522 w 5391"/>
                <a:gd name="T25" fmla="*/ 10234 h 12107"/>
                <a:gd name="T26" fmla="*/ 937 w 5391"/>
                <a:gd name="T27" fmla="*/ 6362 h 12107"/>
                <a:gd name="T28" fmla="*/ 2574 w 5391"/>
                <a:gd name="T29" fmla="*/ 2470 h 12107"/>
                <a:gd name="T30" fmla="*/ 5358 w 5391"/>
                <a:gd name="T31" fmla="*/ 956 h 12107"/>
                <a:gd name="T32" fmla="*/ 5298 w 5391"/>
                <a:gd name="T33" fmla="*/ 530 h 12107"/>
                <a:gd name="T34" fmla="*/ 5390 w 5391"/>
                <a:gd name="T35" fmla="*/ 0 h 12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91" h="12107" extrusionOk="0">
                  <a:moveTo>
                    <a:pt x="5390" y="0"/>
                  </a:moveTo>
                  <a:lnTo>
                    <a:pt x="5390" y="0"/>
                  </a:lnTo>
                  <a:cubicBezTo>
                    <a:pt x="4092" y="227"/>
                    <a:pt x="2869" y="860"/>
                    <a:pt x="1917" y="1809"/>
                  </a:cubicBezTo>
                  <a:cubicBezTo>
                    <a:pt x="682" y="3036"/>
                    <a:pt x="0" y="4653"/>
                    <a:pt x="0" y="6362"/>
                  </a:cubicBezTo>
                  <a:cubicBezTo>
                    <a:pt x="0" y="8064"/>
                    <a:pt x="662" y="9673"/>
                    <a:pt x="1857" y="10887"/>
                  </a:cubicBezTo>
                  <a:cubicBezTo>
                    <a:pt x="2084" y="11114"/>
                    <a:pt x="2327" y="11325"/>
                    <a:pt x="2574" y="11517"/>
                  </a:cubicBezTo>
                  <a:cubicBezTo>
                    <a:pt x="2833" y="11708"/>
                    <a:pt x="3104" y="11883"/>
                    <a:pt x="3379" y="12031"/>
                  </a:cubicBezTo>
                  <a:cubicBezTo>
                    <a:pt x="3490" y="12090"/>
                    <a:pt x="3614" y="12106"/>
                    <a:pt x="3733" y="12071"/>
                  </a:cubicBezTo>
                  <a:cubicBezTo>
                    <a:pt x="3853" y="12035"/>
                    <a:pt x="3948" y="11955"/>
                    <a:pt x="4008" y="11843"/>
                  </a:cubicBezTo>
                  <a:cubicBezTo>
                    <a:pt x="4048" y="11776"/>
                    <a:pt x="4064" y="11700"/>
                    <a:pt x="4064" y="11624"/>
                  </a:cubicBezTo>
                  <a:cubicBezTo>
                    <a:pt x="4064" y="11461"/>
                    <a:pt x="3980" y="11301"/>
                    <a:pt x="3825" y="11214"/>
                  </a:cubicBezTo>
                  <a:cubicBezTo>
                    <a:pt x="3578" y="11078"/>
                    <a:pt x="3347" y="10931"/>
                    <a:pt x="3136" y="10768"/>
                  </a:cubicBezTo>
                  <a:cubicBezTo>
                    <a:pt x="2917" y="10604"/>
                    <a:pt x="2709" y="10425"/>
                    <a:pt x="2522" y="10234"/>
                  </a:cubicBezTo>
                  <a:cubicBezTo>
                    <a:pt x="1498" y="9195"/>
                    <a:pt x="937" y="7821"/>
                    <a:pt x="937" y="6362"/>
                  </a:cubicBezTo>
                  <a:cubicBezTo>
                    <a:pt x="937" y="4904"/>
                    <a:pt x="1518" y="3522"/>
                    <a:pt x="2574" y="2470"/>
                  </a:cubicBezTo>
                  <a:cubicBezTo>
                    <a:pt x="3343" y="1705"/>
                    <a:pt x="4323" y="1175"/>
                    <a:pt x="5358" y="956"/>
                  </a:cubicBezTo>
                  <a:cubicBezTo>
                    <a:pt x="5318" y="821"/>
                    <a:pt x="5298" y="677"/>
                    <a:pt x="5298" y="530"/>
                  </a:cubicBezTo>
                  <a:cubicBezTo>
                    <a:pt x="5298" y="342"/>
                    <a:pt x="5330" y="167"/>
                    <a:pt x="5390" y="0"/>
                  </a:cubicBez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4" name="Freeform 8"/>
            <p:cNvSpPr>
              <a:spLocks noChangeArrowheads="1"/>
            </p:cNvSpPr>
            <p:nvPr/>
          </p:nvSpPr>
          <p:spPr bwMode="auto">
            <a:xfrm>
              <a:off x="7269163" y="688975"/>
              <a:ext cx="1587" cy="1587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0 w 5"/>
                <a:gd name="T5" fmla="*/ 0 h 1"/>
                <a:gd name="T6" fmla="*/ 4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4" y="0"/>
                    <a:pt x="4" y="0"/>
                    <a:pt x="4" y="0"/>
                  </a:cubicBezTo>
                  <a:lnTo>
                    <a:pt x="0" y="0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5" name="Freeform 9"/>
            <p:cNvSpPr>
              <a:spLocks noChangeArrowheads="1"/>
            </p:cNvSpPr>
            <p:nvPr/>
          </p:nvSpPr>
          <p:spPr bwMode="auto">
            <a:xfrm>
              <a:off x="6437312" y="255588"/>
              <a:ext cx="882650" cy="731837"/>
            </a:xfrm>
            <a:custGeom>
              <a:avLst/>
              <a:gdLst>
                <a:gd name="T0" fmla="*/ 2450 w 2451"/>
                <a:gd name="T1" fmla="*/ 1538 h 2033"/>
                <a:gd name="T2" fmla="*/ 2450 w 2451"/>
                <a:gd name="T3" fmla="*/ 1538 h 2033"/>
                <a:gd name="T4" fmla="*/ 2290 w 2451"/>
                <a:gd name="T5" fmla="*/ 1207 h 2033"/>
                <a:gd name="T6" fmla="*/ 402 w 2451"/>
                <a:gd name="T7" fmla="*/ 104 h 2033"/>
                <a:gd name="T8" fmla="*/ 64 w 2451"/>
                <a:gd name="T9" fmla="*/ 0 h 2033"/>
                <a:gd name="T10" fmla="*/ 111 w 2451"/>
                <a:gd name="T11" fmla="*/ 383 h 2033"/>
                <a:gd name="T12" fmla="*/ 0 w 2451"/>
                <a:gd name="T13" fmla="*/ 952 h 2033"/>
                <a:gd name="T14" fmla="*/ 103 w 2451"/>
                <a:gd name="T15" fmla="*/ 988 h 2033"/>
                <a:gd name="T16" fmla="*/ 1673 w 2451"/>
                <a:gd name="T17" fmla="*/ 1909 h 2033"/>
                <a:gd name="T18" fmla="*/ 2012 w 2451"/>
                <a:gd name="T19" fmla="*/ 2024 h 2033"/>
                <a:gd name="T20" fmla="*/ 2334 w 2451"/>
                <a:gd name="T21" fmla="*/ 1865 h 2033"/>
                <a:gd name="T22" fmla="*/ 2450 w 2451"/>
                <a:gd name="T23" fmla="*/ 1578 h 2033"/>
                <a:gd name="T24" fmla="*/ 2450 w 2451"/>
                <a:gd name="T25" fmla="*/ 1570 h 2033"/>
                <a:gd name="T26" fmla="*/ 2450 w 2451"/>
                <a:gd name="T27" fmla="*/ 1542 h 2033"/>
                <a:gd name="T28" fmla="*/ 2450 w 2451"/>
                <a:gd name="T29" fmla="*/ 1538 h 2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51" h="2033" extrusionOk="0">
                  <a:moveTo>
                    <a:pt x="2450" y="1538"/>
                  </a:moveTo>
                  <a:lnTo>
                    <a:pt x="2450" y="1538"/>
                  </a:lnTo>
                  <a:cubicBezTo>
                    <a:pt x="2446" y="1411"/>
                    <a:pt x="2386" y="1291"/>
                    <a:pt x="2290" y="1207"/>
                  </a:cubicBezTo>
                  <a:cubicBezTo>
                    <a:pt x="1721" y="705"/>
                    <a:pt x="1103" y="343"/>
                    <a:pt x="402" y="104"/>
                  </a:cubicBezTo>
                  <a:cubicBezTo>
                    <a:pt x="295" y="68"/>
                    <a:pt x="179" y="32"/>
                    <a:pt x="64" y="0"/>
                  </a:cubicBezTo>
                  <a:cubicBezTo>
                    <a:pt x="95" y="120"/>
                    <a:pt x="111" y="251"/>
                    <a:pt x="111" y="383"/>
                  </a:cubicBezTo>
                  <a:cubicBezTo>
                    <a:pt x="111" y="582"/>
                    <a:pt x="71" y="777"/>
                    <a:pt x="0" y="952"/>
                  </a:cubicBezTo>
                  <a:cubicBezTo>
                    <a:pt x="36" y="964"/>
                    <a:pt x="68" y="976"/>
                    <a:pt x="103" y="988"/>
                  </a:cubicBezTo>
                  <a:cubicBezTo>
                    <a:pt x="681" y="1184"/>
                    <a:pt x="1195" y="1486"/>
                    <a:pt x="1673" y="1909"/>
                  </a:cubicBezTo>
                  <a:cubicBezTo>
                    <a:pt x="1769" y="1992"/>
                    <a:pt x="1888" y="2032"/>
                    <a:pt x="2012" y="2024"/>
                  </a:cubicBezTo>
                  <a:cubicBezTo>
                    <a:pt x="2135" y="2016"/>
                    <a:pt x="2251" y="1960"/>
                    <a:pt x="2334" y="1865"/>
                  </a:cubicBezTo>
                  <a:cubicBezTo>
                    <a:pt x="2402" y="1789"/>
                    <a:pt x="2446" y="1685"/>
                    <a:pt x="2450" y="1578"/>
                  </a:cubicBezTo>
                  <a:cubicBezTo>
                    <a:pt x="2450" y="1570"/>
                    <a:pt x="2450" y="1570"/>
                    <a:pt x="2450" y="1570"/>
                  </a:cubicBezTo>
                  <a:cubicBezTo>
                    <a:pt x="2450" y="1542"/>
                    <a:pt x="2450" y="1542"/>
                    <a:pt x="2450" y="1542"/>
                  </a:cubicBezTo>
                  <a:lnTo>
                    <a:pt x="2450" y="1538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</p:grpSp>
      <p:grpSp>
        <p:nvGrpSpPr>
          <p:cNvPr id="16" name="Gruppierung 15"/>
          <p:cNvGrpSpPr>
            <a:grpSpLocks noChangeAspect="1"/>
          </p:cNvGrpSpPr>
          <p:nvPr/>
        </p:nvGrpSpPr>
        <p:grpSpPr bwMode="auto">
          <a:xfrm>
            <a:off x="8119018" y="390509"/>
            <a:ext cx="680529" cy="259200"/>
            <a:chOff x="2325688" y="5838825"/>
            <a:chExt cx="5446712" cy="1728788"/>
          </a:xfrm>
        </p:grpSpPr>
        <p:sp>
          <p:nvSpPr>
            <p:cNvPr id="17" name="Freeform 10"/>
            <p:cNvSpPr>
              <a:spLocks noChangeArrowheads="1"/>
            </p:cNvSpPr>
            <p:nvPr/>
          </p:nvSpPr>
          <p:spPr bwMode="auto">
            <a:xfrm>
              <a:off x="2325688" y="6615113"/>
              <a:ext cx="1631950" cy="941387"/>
            </a:xfrm>
            <a:custGeom>
              <a:avLst/>
              <a:gdLst>
                <a:gd name="T0" fmla="*/ 0 w 4531"/>
                <a:gd name="T1" fmla="*/ 120 h 2615"/>
                <a:gd name="T2" fmla="*/ 0 w 4531"/>
                <a:gd name="T3" fmla="*/ 120 h 2615"/>
                <a:gd name="T4" fmla="*/ 175 w 4531"/>
                <a:gd name="T5" fmla="*/ 0 h 2615"/>
                <a:gd name="T6" fmla="*/ 4418 w 4531"/>
                <a:gd name="T7" fmla="*/ 4 h 2615"/>
                <a:gd name="T8" fmla="*/ 4526 w 4531"/>
                <a:gd name="T9" fmla="*/ 84 h 2615"/>
                <a:gd name="T10" fmla="*/ 4530 w 4531"/>
                <a:gd name="T11" fmla="*/ 742 h 2615"/>
                <a:gd name="T12" fmla="*/ 2916 w 4531"/>
                <a:gd name="T13" fmla="*/ 742 h 2615"/>
                <a:gd name="T14" fmla="*/ 2845 w 4531"/>
                <a:gd name="T15" fmla="*/ 742 h 2615"/>
                <a:gd name="T16" fmla="*/ 2761 w 4531"/>
                <a:gd name="T17" fmla="*/ 371 h 2615"/>
                <a:gd name="T18" fmla="*/ 1725 w 4531"/>
                <a:gd name="T19" fmla="*/ 371 h 2615"/>
                <a:gd name="T20" fmla="*/ 1638 w 4531"/>
                <a:gd name="T21" fmla="*/ 455 h 2615"/>
                <a:gd name="T22" fmla="*/ 1638 w 4531"/>
                <a:gd name="T23" fmla="*/ 2200 h 2615"/>
                <a:gd name="T24" fmla="*/ 1881 w 4531"/>
                <a:gd name="T25" fmla="*/ 2279 h 2615"/>
                <a:gd name="T26" fmla="*/ 2733 w 4531"/>
                <a:gd name="T27" fmla="*/ 2275 h 2615"/>
                <a:gd name="T28" fmla="*/ 2809 w 4531"/>
                <a:gd name="T29" fmla="*/ 2200 h 2615"/>
                <a:gd name="T30" fmla="*/ 2805 w 4531"/>
                <a:gd name="T31" fmla="*/ 1578 h 2615"/>
                <a:gd name="T32" fmla="*/ 2462 w 4531"/>
                <a:gd name="T33" fmla="*/ 1471 h 2615"/>
                <a:gd name="T34" fmla="*/ 2243 w 4531"/>
                <a:gd name="T35" fmla="*/ 1471 h 2615"/>
                <a:gd name="T36" fmla="*/ 2243 w 4531"/>
                <a:gd name="T37" fmla="*/ 1156 h 2615"/>
                <a:gd name="T38" fmla="*/ 4530 w 4531"/>
                <a:gd name="T39" fmla="*/ 1156 h 2615"/>
                <a:gd name="T40" fmla="*/ 4526 w 4531"/>
                <a:gd name="T41" fmla="*/ 2443 h 2615"/>
                <a:gd name="T42" fmla="*/ 4418 w 4531"/>
                <a:gd name="T43" fmla="*/ 2586 h 2615"/>
                <a:gd name="T44" fmla="*/ 4319 w 4531"/>
                <a:gd name="T45" fmla="*/ 2614 h 2615"/>
                <a:gd name="T46" fmla="*/ 84 w 4531"/>
                <a:gd name="T47" fmla="*/ 2614 h 2615"/>
                <a:gd name="T48" fmla="*/ 4 w 4531"/>
                <a:gd name="T49" fmla="*/ 2506 h 2615"/>
                <a:gd name="T50" fmla="*/ 0 w 4531"/>
                <a:gd name="T51" fmla="*/ 2459 h 2615"/>
                <a:gd name="T52" fmla="*/ 0 w 4531"/>
                <a:gd name="T53" fmla="*/ 120 h 2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531" h="2615" extrusionOk="0">
                  <a:moveTo>
                    <a:pt x="0" y="120"/>
                  </a:moveTo>
                  <a:lnTo>
                    <a:pt x="0" y="120"/>
                  </a:lnTo>
                  <a:cubicBezTo>
                    <a:pt x="0" y="44"/>
                    <a:pt x="36" y="0"/>
                    <a:pt x="175" y="0"/>
                  </a:cubicBezTo>
                  <a:cubicBezTo>
                    <a:pt x="4418" y="4"/>
                    <a:pt x="4418" y="4"/>
                    <a:pt x="4418" y="4"/>
                  </a:cubicBezTo>
                  <a:cubicBezTo>
                    <a:pt x="4458" y="12"/>
                    <a:pt x="4514" y="40"/>
                    <a:pt x="4526" y="84"/>
                  </a:cubicBezTo>
                  <a:cubicBezTo>
                    <a:pt x="4526" y="303"/>
                    <a:pt x="4530" y="522"/>
                    <a:pt x="4530" y="742"/>
                  </a:cubicBezTo>
                  <a:cubicBezTo>
                    <a:pt x="2916" y="742"/>
                    <a:pt x="2916" y="742"/>
                    <a:pt x="2916" y="742"/>
                  </a:cubicBezTo>
                  <a:cubicBezTo>
                    <a:pt x="2845" y="742"/>
                    <a:pt x="2845" y="742"/>
                    <a:pt x="2845" y="742"/>
                  </a:cubicBezTo>
                  <a:cubicBezTo>
                    <a:pt x="2845" y="618"/>
                    <a:pt x="2881" y="371"/>
                    <a:pt x="2761" y="371"/>
                  </a:cubicBezTo>
                  <a:cubicBezTo>
                    <a:pt x="1725" y="371"/>
                    <a:pt x="1725" y="371"/>
                    <a:pt x="1725" y="371"/>
                  </a:cubicBezTo>
                  <a:cubicBezTo>
                    <a:pt x="1689" y="387"/>
                    <a:pt x="1654" y="419"/>
                    <a:pt x="1638" y="455"/>
                  </a:cubicBezTo>
                  <a:cubicBezTo>
                    <a:pt x="1638" y="1032"/>
                    <a:pt x="1638" y="1674"/>
                    <a:pt x="1638" y="2200"/>
                  </a:cubicBezTo>
                  <a:cubicBezTo>
                    <a:pt x="1681" y="2299"/>
                    <a:pt x="1789" y="2275"/>
                    <a:pt x="1881" y="2279"/>
                  </a:cubicBezTo>
                  <a:cubicBezTo>
                    <a:pt x="2733" y="2275"/>
                    <a:pt x="2733" y="2275"/>
                    <a:pt x="2733" y="2275"/>
                  </a:cubicBezTo>
                  <a:cubicBezTo>
                    <a:pt x="2765" y="2267"/>
                    <a:pt x="2805" y="2240"/>
                    <a:pt x="2809" y="2200"/>
                  </a:cubicBezTo>
                  <a:cubicBezTo>
                    <a:pt x="2805" y="1578"/>
                    <a:pt x="2805" y="1578"/>
                    <a:pt x="2805" y="1578"/>
                  </a:cubicBezTo>
                  <a:cubicBezTo>
                    <a:pt x="2761" y="1419"/>
                    <a:pt x="2590" y="1486"/>
                    <a:pt x="2462" y="1471"/>
                  </a:cubicBezTo>
                  <a:cubicBezTo>
                    <a:pt x="2243" y="1471"/>
                    <a:pt x="2243" y="1471"/>
                    <a:pt x="2243" y="1471"/>
                  </a:cubicBezTo>
                  <a:cubicBezTo>
                    <a:pt x="2243" y="1156"/>
                    <a:pt x="2243" y="1156"/>
                    <a:pt x="2243" y="1156"/>
                  </a:cubicBezTo>
                  <a:cubicBezTo>
                    <a:pt x="4530" y="1156"/>
                    <a:pt x="4530" y="1156"/>
                    <a:pt x="4530" y="1156"/>
                  </a:cubicBezTo>
                  <a:cubicBezTo>
                    <a:pt x="4526" y="2443"/>
                    <a:pt x="4526" y="2443"/>
                    <a:pt x="4526" y="2443"/>
                  </a:cubicBezTo>
                  <a:cubicBezTo>
                    <a:pt x="4506" y="2498"/>
                    <a:pt x="4474" y="2554"/>
                    <a:pt x="4418" y="2586"/>
                  </a:cubicBezTo>
                  <a:cubicBezTo>
                    <a:pt x="4319" y="2614"/>
                    <a:pt x="4319" y="2614"/>
                    <a:pt x="4319" y="2614"/>
                  </a:cubicBezTo>
                  <a:cubicBezTo>
                    <a:pt x="84" y="2614"/>
                    <a:pt x="84" y="2614"/>
                    <a:pt x="84" y="2614"/>
                  </a:cubicBezTo>
                  <a:cubicBezTo>
                    <a:pt x="36" y="2606"/>
                    <a:pt x="12" y="2550"/>
                    <a:pt x="4" y="2506"/>
                  </a:cubicBezTo>
                  <a:cubicBezTo>
                    <a:pt x="0" y="2459"/>
                    <a:pt x="0" y="2459"/>
                    <a:pt x="0" y="2459"/>
                  </a:cubicBezTo>
                  <a:lnTo>
                    <a:pt x="0" y="120"/>
                  </a:ln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18" name="Freeform 11"/>
            <p:cNvSpPr>
              <a:spLocks noChangeArrowheads="1"/>
            </p:cNvSpPr>
            <p:nvPr/>
          </p:nvSpPr>
          <p:spPr bwMode="auto">
            <a:xfrm>
              <a:off x="4425950" y="6616700"/>
              <a:ext cx="1644650" cy="942975"/>
            </a:xfrm>
            <a:custGeom>
              <a:avLst/>
              <a:gdLst>
                <a:gd name="T0" fmla="*/ 3 w 4569"/>
                <a:gd name="T1" fmla="*/ 1877 h 2619"/>
                <a:gd name="T2" fmla="*/ 3 w 4569"/>
                <a:gd name="T3" fmla="*/ 1877 h 2619"/>
                <a:gd name="T4" fmla="*/ 1728 w 4569"/>
                <a:gd name="T5" fmla="*/ 1881 h 2619"/>
                <a:gd name="T6" fmla="*/ 1811 w 4569"/>
                <a:gd name="T7" fmla="*/ 2247 h 2619"/>
                <a:gd name="T8" fmla="*/ 2795 w 4569"/>
                <a:gd name="T9" fmla="*/ 2243 h 2619"/>
                <a:gd name="T10" fmla="*/ 2879 w 4569"/>
                <a:gd name="T11" fmla="*/ 2144 h 2619"/>
                <a:gd name="T12" fmla="*/ 2879 w 4569"/>
                <a:gd name="T13" fmla="*/ 1570 h 2619"/>
                <a:gd name="T14" fmla="*/ 2787 w 4569"/>
                <a:gd name="T15" fmla="*/ 1487 h 2619"/>
                <a:gd name="T16" fmla="*/ 123 w 4569"/>
                <a:gd name="T17" fmla="*/ 1482 h 2619"/>
                <a:gd name="T18" fmla="*/ 0 w 4569"/>
                <a:gd name="T19" fmla="*/ 1291 h 2619"/>
                <a:gd name="T20" fmla="*/ 3 w 4569"/>
                <a:gd name="T21" fmla="*/ 144 h 2619"/>
                <a:gd name="T22" fmla="*/ 326 w 4569"/>
                <a:gd name="T23" fmla="*/ 12 h 2619"/>
                <a:gd name="T24" fmla="*/ 4448 w 4569"/>
                <a:gd name="T25" fmla="*/ 12 h 2619"/>
                <a:gd name="T26" fmla="*/ 4568 w 4569"/>
                <a:gd name="T27" fmla="*/ 96 h 2619"/>
                <a:gd name="T28" fmla="*/ 4568 w 4569"/>
                <a:gd name="T29" fmla="*/ 702 h 2619"/>
                <a:gd name="T30" fmla="*/ 2895 w 4569"/>
                <a:gd name="T31" fmla="*/ 702 h 2619"/>
                <a:gd name="T32" fmla="*/ 2823 w 4569"/>
                <a:gd name="T33" fmla="*/ 367 h 2619"/>
                <a:gd name="T34" fmla="*/ 1755 w 4569"/>
                <a:gd name="T35" fmla="*/ 367 h 2619"/>
                <a:gd name="T36" fmla="*/ 1712 w 4569"/>
                <a:gd name="T37" fmla="*/ 411 h 2619"/>
                <a:gd name="T38" fmla="*/ 1712 w 4569"/>
                <a:gd name="T39" fmla="*/ 1104 h 2619"/>
                <a:gd name="T40" fmla="*/ 2086 w 4569"/>
                <a:gd name="T41" fmla="*/ 1192 h 2619"/>
                <a:gd name="T42" fmla="*/ 4413 w 4569"/>
                <a:gd name="T43" fmla="*/ 1192 h 2619"/>
                <a:gd name="T44" fmla="*/ 4568 w 4569"/>
                <a:gd name="T45" fmla="*/ 1279 h 2619"/>
                <a:gd name="T46" fmla="*/ 4568 w 4569"/>
                <a:gd name="T47" fmla="*/ 2447 h 2619"/>
                <a:gd name="T48" fmla="*/ 4468 w 4569"/>
                <a:gd name="T49" fmla="*/ 2618 h 2619"/>
                <a:gd name="T50" fmla="*/ 4138 w 4569"/>
                <a:gd name="T51" fmla="*/ 2618 h 2619"/>
                <a:gd name="T52" fmla="*/ 155 w 4569"/>
                <a:gd name="T53" fmla="*/ 2618 h 2619"/>
                <a:gd name="T54" fmla="*/ 0 w 4569"/>
                <a:gd name="T55" fmla="*/ 2451 h 2619"/>
                <a:gd name="T56" fmla="*/ 3 w 4569"/>
                <a:gd name="T57" fmla="*/ 1877 h 2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569" h="2619" extrusionOk="0">
                  <a:moveTo>
                    <a:pt x="3" y="1877"/>
                  </a:moveTo>
                  <a:lnTo>
                    <a:pt x="3" y="1877"/>
                  </a:lnTo>
                  <a:cubicBezTo>
                    <a:pt x="1728" y="1881"/>
                    <a:pt x="1728" y="1881"/>
                    <a:pt x="1728" y="1881"/>
                  </a:cubicBezTo>
                  <a:cubicBezTo>
                    <a:pt x="1728" y="2028"/>
                    <a:pt x="1697" y="2247"/>
                    <a:pt x="1811" y="2247"/>
                  </a:cubicBezTo>
                  <a:cubicBezTo>
                    <a:pt x="2138" y="2251"/>
                    <a:pt x="2476" y="2243"/>
                    <a:pt x="2795" y="2243"/>
                  </a:cubicBezTo>
                  <a:cubicBezTo>
                    <a:pt x="2879" y="2144"/>
                    <a:pt x="2879" y="2144"/>
                    <a:pt x="2879" y="2144"/>
                  </a:cubicBezTo>
                  <a:cubicBezTo>
                    <a:pt x="2879" y="1570"/>
                    <a:pt x="2879" y="1570"/>
                    <a:pt x="2879" y="1570"/>
                  </a:cubicBezTo>
                  <a:cubicBezTo>
                    <a:pt x="2879" y="1534"/>
                    <a:pt x="2867" y="1487"/>
                    <a:pt x="2787" y="1487"/>
                  </a:cubicBezTo>
                  <a:cubicBezTo>
                    <a:pt x="123" y="1482"/>
                    <a:pt x="123" y="1482"/>
                    <a:pt x="123" y="1482"/>
                  </a:cubicBezTo>
                  <a:cubicBezTo>
                    <a:pt x="27" y="1482"/>
                    <a:pt x="0" y="1375"/>
                    <a:pt x="0" y="1291"/>
                  </a:cubicBezTo>
                  <a:cubicBezTo>
                    <a:pt x="3" y="144"/>
                    <a:pt x="3" y="144"/>
                    <a:pt x="3" y="144"/>
                  </a:cubicBezTo>
                  <a:cubicBezTo>
                    <a:pt x="3" y="0"/>
                    <a:pt x="207" y="12"/>
                    <a:pt x="326" y="12"/>
                  </a:cubicBezTo>
                  <a:cubicBezTo>
                    <a:pt x="4448" y="12"/>
                    <a:pt x="4448" y="12"/>
                    <a:pt x="4448" y="12"/>
                  </a:cubicBezTo>
                  <a:cubicBezTo>
                    <a:pt x="4496" y="28"/>
                    <a:pt x="4560" y="36"/>
                    <a:pt x="4568" y="96"/>
                  </a:cubicBezTo>
                  <a:cubicBezTo>
                    <a:pt x="4568" y="702"/>
                    <a:pt x="4568" y="702"/>
                    <a:pt x="4568" y="702"/>
                  </a:cubicBezTo>
                  <a:cubicBezTo>
                    <a:pt x="2895" y="702"/>
                    <a:pt x="2895" y="702"/>
                    <a:pt x="2895" y="702"/>
                  </a:cubicBezTo>
                  <a:cubicBezTo>
                    <a:pt x="2895" y="590"/>
                    <a:pt x="2927" y="367"/>
                    <a:pt x="2823" y="367"/>
                  </a:cubicBezTo>
                  <a:cubicBezTo>
                    <a:pt x="2476" y="367"/>
                    <a:pt x="2106" y="367"/>
                    <a:pt x="1755" y="367"/>
                  </a:cubicBezTo>
                  <a:cubicBezTo>
                    <a:pt x="1712" y="411"/>
                    <a:pt x="1712" y="411"/>
                    <a:pt x="1712" y="411"/>
                  </a:cubicBezTo>
                  <a:cubicBezTo>
                    <a:pt x="1712" y="1104"/>
                    <a:pt x="1712" y="1104"/>
                    <a:pt x="1712" y="1104"/>
                  </a:cubicBezTo>
                  <a:cubicBezTo>
                    <a:pt x="1712" y="1224"/>
                    <a:pt x="1911" y="1192"/>
                    <a:pt x="2086" y="1192"/>
                  </a:cubicBezTo>
                  <a:cubicBezTo>
                    <a:pt x="4413" y="1192"/>
                    <a:pt x="4413" y="1192"/>
                    <a:pt x="4413" y="1192"/>
                  </a:cubicBezTo>
                  <a:cubicBezTo>
                    <a:pt x="4520" y="1192"/>
                    <a:pt x="4568" y="1208"/>
                    <a:pt x="4568" y="1279"/>
                  </a:cubicBezTo>
                  <a:cubicBezTo>
                    <a:pt x="4568" y="1678"/>
                    <a:pt x="4568" y="2088"/>
                    <a:pt x="4568" y="2447"/>
                  </a:cubicBezTo>
                  <a:cubicBezTo>
                    <a:pt x="4568" y="2514"/>
                    <a:pt x="4544" y="2602"/>
                    <a:pt x="4468" y="2618"/>
                  </a:cubicBezTo>
                  <a:cubicBezTo>
                    <a:pt x="4138" y="2618"/>
                    <a:pt x="4138" y="2618"/>
                    <a:pt x="4138" y="2618"/>
                  </a:cubicBezTo>
                  <a:cubicBezTo>
                    <a:pt x="155" y="2618"/>
                    <a:pt x="155" y="2618"/>
                    <a:pt x="155" y="2618"/>
                  </a:cubicBezTo>
                  <a:cubicBezTo>
                    <a:pt x="83" y="2606"/>
                    <a:pt x="0" y="2546"/>
                    <a:pt x="0" y="2451"/>
                  </a:cubicBezTo>
                  <a:cubicBezTo>
                    <a:pt x="0" y="2263"/>
                    <a:pt x="3" y="2096"/>
                    <a:pt x="3" y="1877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19" name="Freeform 12"/>
            <p:cNvSpPr>
              <a:spLocks noChangeArrowheads="1"/>
            </p:cNvSpPr>
            <p:nvPr/>
          </p:nvSpPr>
          <p:spPr bwMode="auto">
            <a:xfrm>
              <a:off x="6453188" y="6616700"/>
              <a:ext cx="611187" cy="949325"/>
            </a:xfrm>
            <a:custGeom>
              <a:avLst/>
              <a:gdLst>
                <a:gd name="T0" fmla="*/ 0 w 1698"/>
                <a:gd name="T1" fmla="*/ 2243 h 2639"/>
                <a:gd name="T2" fmla="*/ 0 w 1698"/>
                <a:gd name="T3" fmla="*/ 2243 h 2639"/>
                <a:gd name="T4" fmla="*/ 541 w 1698"/>
                <a:gd name="T5" fmla="*/ 2124 h 2639"/>
                <a:gd name="T6" fmla="*/ 553 w 1698"/>
                <a:gd name="T7" fmla="*/ 2020 h 2639"/>
                <a:gd name="T8" fmla="*/ 553 w 1698"/>
                <a:gd name="T9" fmla="*/ 566 h 2639"/>
                <a:gd name="T10" fmla="*/ 8 w 1698"/>
                <a:gd name="T11" fmla="*/ 415 h 2639"/>
                <a:gd name="T12" fmla="*/ 8 w 1698"/>
                <a:gd name="T13" fmla="*/ 0 h 2639"/>
                <a:gd name="T14" fmla="*/ 1697 w 1698"/>
                <a:gd name="T15" fmla="*/ 0 h 2639"/>
                <a:gd name="T16" fmla="*/ 1697 w 1698"/>
                <a:gd name="T17" fmla="*/ 2638 h 2639"/>
                <a:gd name="T18" fmla="*/ 0 w 1698"/>
                <a:gd name="T19" fmla="*/ 2638 h 2639"/>
                <a:gd name="T20" fmla="*/ 0 w 1698"/>
                <a:gd name="T21" fmla="*/ 2243 h 2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98" h="2639" extrusionOk="0">
                  <a:moveTo>
                    <a:pt x="0" y="2243"/>
                  </a:moveTo>
                  <a:lnTo>
                    <a:pt x="0" y="2243"/>
                  </a:lnTo>
                  <a:cubicBezTo>
                    <a:pt x="191" y="2227"/>
                    <a:pt x="450" y="2291"/>
                    <a:pt x="541" y="2124"/>
                  </a:cubicBezTo>
                  <a:cubicBezTo>
                    <a:pt x="553" y="2020"/>
                    <a:pt x="553" y="2020"/>
                    <a:pt x="553" y="2020"/>
                  </a:cubicBezTo>
                  <a:cubicBezTo>
                    <a:pt x="553" y="566"/>
                    <a:pt x="553" y="566"/>
                    <a:pt x="553" y="566"/>
                  </a:cubicBezTo>
                  <a:cubicBezTo>
                    <a:pt x="506" y="375"/>
                    <a:pt x="203" y="415"/>
                    <a:pt x="8" y="41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697" y="0"/>
                    <a:pt x="1697" y="0"/>
                    <a:pt x="1697" y="0"/>
                  </a:cubicBezTo>
                  <a:cubicBezTo>
                    <a:pt x="1697" y="2638"/>
                    <a:pt x="1697" y="2638"/>
                    <a:pt x="1697" y="2638"/>
                  </a:cubicBezTo>
                  <a:cubicBezTo>
                    <a:pt x="0" y="2638"/>
                    <a:pt x="0" y="2638"/>
                    <a:pt x="0" y="2638"/>
                  </a:cubicBezTo>
                  <a:cubicBezTo>
                    <a:pt x="0" y="2510"/>
                    <a:pt x="0" y="2375"/>
                    <a:pt x="0" y="2243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0" name="Freeform 13"/>
            <p:cNvSpPr>
              <a:spLocks noChangeArrowheads="1"/>
            </p:cNvSpPr>
            <p:nvPr/>
          </p:nvSpPr>
          <p:spPr bwMode="auto">
            <a:xfrm>
              <a:off x="7161213" y="6618288"/>
              <a:ext cx="611187" cy="949325"/>
            </a:xfrm>
            <a:custGeom>
              <a:avLst/>
              <a:gdLst>
                <a:gd name="T0" fmla="*/ 1697 w 1698"/>
                <a:gd name="T1" fmla="*/ 2239 h 2635"/>
                <a:gd name="T2" fmla="*/ 1697 w 1698"/>
                <a:gd name="T3" fmla="*/ 2239 h 2635"/>
                <a:gd name="T4" fmla="*/ 1155 w 1698"/>
                <a:gd name="T5" fmla="*/ 2120 h 2635"/>
                <a:gd name="T6" fmla="*/ 1139 w 1698"/>
                <a:gd name="T7" fmla="*/ 2020 h 2635"/>
                <a:gd name="T8" fmla="*/ 1143 w 1698"/>
                <a:gd name="T9" fmla="*/ 566 h 2635"/>
                <a:gd name="T10" fmla="*/ 1689 w 1698"/>
                <a:gd name="T11" fmla="*/ 411 h 2635"/>
                <a:gd name="T12" fmla="*/ 1689 w 1698"/>
                <a:gd name="T13" fmla="*/ 0 h 2635"/>
                <a:gd name="T14" fmla="*/ 0 w 1698"/>
                <a:gd name="T15" fmla="*/ 0 h 2635"/>
                <a:gd name="T16" fmla="*/ 0 w 1698"/>
                <a:gd name="T17" fmla="*/ 2634 h 2635"/>
                <a:gd name="T18" fmla="*/ 1697 w 1698"/>
                <a:gd name="T19" fmla="*/ 2634 h 2635"/>
                <a:gd name="T20" fmla="*/ 1697 w 1698"/>
                <a:gd name="T21" fmla="*/ 2239 h 2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98" h="2635" extrusionOk="0">
                  <a:moveTo>
                    <a:pt x="1697" y="2239"/>
                  </a:moveTo>
                  <a:lnTo>
                    <a:pt x="1697" y="2239"/>
                  </a:lnTo>
                  <a:cubicBezTo>
                    <a:pt x="1502" y="2227"/>
                    <a:pt x="1247" y="2291"/>
                    <a:pt x="1155" y="2120"/>
                  </a:cubicBezTo>
                  <a:cubicBezTo>
                    <a:pt x="1139" y="2020"/>
                    <a:pt x="1139" y="2020"/>
                    <a:pt x="1139" y="2020"/>
                  </a:cubicBezTo>
                  <a:cubicBezTo>
                    <a:pt x="1143" y="566"/>
                    <a:pt x="1143" y="566"/>
                    <a:pt x="1143" y="566"/>
                  </a:cubicBezTo>
                  <a:cubicBezTo>
                    <a:pt x="1187" y="371"/>
                    <a:pt x="1490" y="415"/>
                    <a:pt x="1689" y="411"/>
                  </a:cubicBezTo>
                  <a:cubicBezTo>
                    <a:pt x="1689" y="0"/>
                    <a:pt x="1689" y="0"/>
                    <a:pt x="168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634"/>
                    <a:pt x="0" y="2634"/>
                    <a:pt x="0" y="2634"/>
                  </a:cubicBezTo>
                  <a:cubicBezTo>
                    <a:pt x="1697" y="2634"/>
                    <a:pt x="1697" y="2634"/>
                    <a:pt x="1697" y="2634"/>
                  </a:cubicBezTo>
                  <a:cubicBezTo>
                    <a:pt x="1697" y="2510"/>
                    <a:pt x="1697" y="2375"/>
                    <a:pt x="1697" y="2239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1" name="Freeform 14"/>
            <p:cNvSpPr>
              <a:spLocks noChangeArrowheads="1"/>
            </p:cNvSpPr>
            <p:nvPr/>
          </p:nvSpPr>
          <p:spPr bwMode="auto">
            <a:xfrm>
              <a:off x="6792913" y="5838825"/>
              <a:ext cx="639762" cy="639763"/>
            </a:xfrm>
            <a:custGeom>
              <a:avLst/>
              <a:gdLst>
                <a:gd name="T0" fmla="*/ 888 w 1778"/>
                <a:gd name="T1" fmla="*/ 1777 h 1778"/>
                <a:gd name="T2" fmla="*/ 888 w 1778"/>
                <a:gd name="T3" fmla="*/ 1777 h 1778"/>
                <a:gd name="T4" fmla="*/ 1777 w 1778"/>
                <a:gd name="T5" fmla="*/ 888 h 1778"/>
                <a:gd name="T6" fmla="*/ 888 w 1778"/>
                <a:gd name="T7" fmla="*/ 0 h 1778"/>
                <a:gd name="T8" fmla="*/ 0 w 1778"/>
                <a:gd name="T9" fmla="*/ 888 h 1778"/>
                <a:gd name="T10" fmla="*/ 888 w 1778"/>
                <a:gd name="T11" fmla="*/ 1777 h 1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78" h="1778" extrusionOk="0">
                  <a:moveTo>
                    <a:pt x="888" y="1777"/>
                  </a:moveTo>
                  <a:lnTo>
                    <a:pt x="888" y="1777"/>
                  </a:lnTo>
                  <a:cubicBezTo>
                    <a:pt x="1378" y="1777"/>
                    <a:pt x="1777" y="1379"/>
                    <a:pt x="1777" y="888"/>
                  </a:cubicBezTo>
                  <a:cubicBezTo>
                    <a:pt x="1777" y="399"/>
                    <a:pt x="1378" y="0"/>
                    <a:pt x="888" y="0"/>
                  </a:cubicBezTo>
                  <a:cubicBezTo>
                    <a:pt x="398" y="0"/>
                    <a:pt x="0" y="399"/>
                    <a:pt x="0" y="888"/>
                  </a:cubicBezTo>
                  <a:cubicBezTo>
                    <a:pt x="0" y="1379"/>
                    <a:pt x="398" y="1777"/>
                    <a:pt x="888" y="1777"/>
                  </a:cubicBez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2" name="Freeform 15"/>
            <p:cNvSpPr>
              <a:spLocks noChangeArrowheads="1"/>
            </p:cNvSpPr>
            <p:nvPr/>
          </p:nvSpPr>
          <p:spPr bwMode="auto">
            <a:xfrm>
              <a:off x="7112000" y="615791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3" name="Freeform 16"/>
            <p:cNvSpPr>
              <a:spLocks noChangeArrowheads="1"/>
            </p:cNvSpPr>
            <p:nvPr/>
          </p:nvSpPr>
          <p:spPr bwMode="auto">
            <a:xfrm>
              <a:off x="7112000" y="615791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4" name="Freeform 17"/>
            <p:cNvSpPr>
              <a:spLocks noChangeArrowheads="1"/>
            </p:cNvSpPr>
            <p:nvPr/>
          </p:nvSpPr>
          <p:spPr bwMode="auto">
            <a:xfrm>
              <a:off x="7062788" y="6616700"/>
              <a:ext cx="98425" cy="949325"/>
            </a:xfrm>
            <a:custGeom>
              <a:avLst/>
              <a:gdLst>
                <a:gd name="T0" fmla="*/ 271 w 272"/>
                <a:gd name="T1" fmla="*/ 2638 h 2639"/>
                <a:gd name="T2" fmla="*/ 271 w 272"/>
                <a:gd name="T3" fmla="*/ 0 h 2639"/>
                <a:gd name="T4" fmla="*/ 0 w 272"/>
                <a:gd name="T5" fmla="*/ 0 h 2639"/>
                <a:gd name="T6" fmla="*/ 0 w 272"/>
                <a:gd name="T7" fmla="*/ 2638 h 2639"/>
                <a:gd name="T8" fmla="*/ 271 w 272"/>
                <a:gd name="T9" fmla="*/ 2638 h 2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2639" extrusionOk="0">
                  <a:moveTo>
                    <a:pt x="271" y="2638"/>
                  </a:moveTo>
                  <a:lnTo>
                    <a:pt x="271" y="0"/>
                  </a:lnTo>
                  <a:lnTo>
                    <a:pt x="0" y="0"/>
                  </a:lnTo>
                  <a:lnTo>
                    <a:pt x="0" y="2638"/>
                  </a:lnTo>
                  <a:lnTo>
                    <a:pt x="271" y="2638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5" name="Freeform 18"/>
            <p:cNvSpPr>
              <a:spLocks noChangeArrowheads="1"/>
            </p:cNvSpPr>
            <p:nvPr/>
          </p:nvSpPr>
          <p:spPr bwMode="auto">
            <a:xfrm>
              <a:off x="7112000" y="709136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6" name="Freeform 19"/>
            <p:cNvSpPr>
              <a:spLocks noChangeArrowheads="1"/>
            </p:cNvSpPr>
            <p:nvPr/>
          </p:nvSpPr>
          <p:spPr bwMode="auto">
            <a:xfrm>
              <a:off x="7112000" y="709136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</p:grpSp>
      <p:sp>
        <p:nvSpPr>
          <p:cNvPr id="3" name="Inhaltsplatzhalter 2"/>
          <p:cNvSpPr>
            <a:spLocks noGrp="1"/>
          </p:cNvSpPr>
          <p:nvPr userDrawn="1">
            <p:ph idx="1"/>
          </p:nvPr>
        </p:nvSpPr>
        <p:spPr bwMode="auto">
          <a:xfrm>
            <a:off x="701676" y="2527067"/>
            <a:ext cx="6883947" cy="3366444"/>
          </a:xfrm>
        </p:spPr>
        <p:txBody>
          <a:bodyPr anchor="t"/>
          <a:lstStyle>
            <a:lvl1pPr marL="180097" indent="-180097" algn="l">
              <a:spcBef>
                <a:spcPts val="500"/>
              </a:spcBef>
              <a:buClr>
                <a:schemeClr val="tx2"/>
              </a:buClr>
              <a:buFont typeface="Arial"/>
              <a:buChar char="•"/>
              <a:defRPr/>
            </a:lvl1pPr>
            <a:lvl2pPr marL="396213" indent="-216116" algn="l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Symbol"/>
              <a:buChar char="-"/>
              <a:defRPr/>
            </a:lvl2pPr>
            <a:lvl3pPr marL="396213" indent="-216116" algn="l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Symbol"/>
              <a:buChar char="-"/>
              <a:defRPr/>
            </a:lvl3pPr>
            <a:lvl4pPr marL="396213" indent="-216116" algn="l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Symbol"/>
              <a:buChar char="-"/>
              <a:defRPr/>
            </a:lvl4pPr>
            <a:lvl5pPr marL="396213" indent="-216116" algn="l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Symbol"/>
              <a:buChar char="-"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 bwMode="auto">
          <a:xfrm>
            <a:off x="3676922" y="6437994"/>
            <a:ext cx="613589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 bwMode="auto">
          <a:xfrm>
            <a:off x="7301215" y="6437994"/>
            <a:ext cx="133350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54406B9-6E6F-7448-8C1D-08BEFF85567D}" type="slidenum">
              <a:rPr lang="de-DE"/>
              <a:t>‹Nr.›</a:t>
            </a:fld>
            <a:endParaRPr lang="de-DE"/>
          </a:p>
        </p:txBody>
      </p:sp>
      <p:sp>
        <p:nvSpPr>
          <p:cNvPr id="37" name="Textplatzhalter 7"/>
          <p:cNvSpPr>
            <a:spLocks noGrp="1"/>
          </p:cNvSpPr>
          <p:nvPr>
            <p:ph type="body" sz="quarter" idx="13"/>
          </p:nvPr>
        </p:nvSpPr>
        <p:spPr bwMode="auto">
          <a:xfrm>
            <a:off x="5067172" y="6437994"/>
            <a:ext cx="2384425" cy="365125"/>
          </a:xfrm>
        </p:spPr>
        <p:txBody>
          <a:bodyPr lIns="126310" tIns="54734" rIns="84207" bIns="54734" anchor="t"/>
          <a:lstStyle>
            <a:lvl1pPr algn="r">
              <a:spcBef>
                <a:spcPts val="0"/>
              </a:spcBef>
              <a:defRPr sz="770"/>
            </a:lvl1pPr>
            <a:lvl2pPr algn="r">
              <a:spcBef>
                <a:spcPts val="0"/>
              </a:spcBef>
              <a:defRPr sz="770"/>
            </a:lvl2pPr>
            <a:lvl3pPr algn="r">
              <a:spcBef>
                <a:spcPts val="0"/>
              </a:spcBef>
              <a:defRPr sz="770"/>
            </a:lvl3pPr>
            <a:lvl4pPr algn="r">
              <a:spcBef>
                <a:spcPts val="0"/>
              </a:spcBef>
              <a:defRPr sz="770"/>
            </a:lvl4pPr>
            <a:lvl5pPr algn="r">
              <a:spcBef>
                <a:spcPts val="0"/>
              </a:spcBef>
              <a:defRPr sz="770"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692877" y="167199"/>
            <a:ext cx="2886210" cy="1251508"/>
          </a:xfrm>
        </p:spPr>
        <p:txBody>
          <a:bodyPr anchor="t"/>
          <a:lstStyle>
            <a:lvl1pPr algn="l">
              <a:defRPr sz="2823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465649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nhalt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2" name="Inhaltsplatzhalter 2"/>
          <p:cNvSpPr>
            <a:spLocks noGrp="1"/>
          </p:cNvSpPr>
          <p:nvPr>
            <p:ph idx="1"/>
          </p:nvPr>
        </p:nvSpPr>
        <p:spPr bwMode="auto">
          <a:xfrm>
            <a:off x="5190152" y="2086217"/>
            <a:ext cx="3652918" cy="4134890"/>
          </a:xfrm>
        </p:spPr>
        <p:txBody>
          <a:bodyPr anchor="t"/>
          <a:lstStyle>
            <a:lvl1pPr marL="180097" indent="-180097" algn="l">
              <a:spcBef>
                <a:spcPts val="500"/>
              </a:spcBef>
              <a:buClr>
                <a:schemeClr val="tx2"/>
              </a:buClr>
              <a:buFont typeface="Arial"/>
              <a:buChar char="•"/>
              <a:defRPr/>
            </a:lvl1pPr>
            <a:lvl2pPr marL="180097" indent="-180097" algn="l">
              <a:spcBef>
                <a:spcPts val="500"/>
              </a:spcBef>
              <a:buClr>
                <a:schemeClr val="tx2"/>
              </a:buClr>
              <a:buFont typeface="Arial"/>
              <a:buChar char="•"/>
              <a:defRPr/>
            </a:lvl2pPr>
            <a:lvl3pPr marL="180097" indent="-180097" algn="l">
              <a:spcBef>
                <a:spcPts val="500"/>
              </a:spcBef>
              <a:buClr>
                <a:schemeClr val="tx2"/>
              </a:buClr>
              <a:buFont typeface="Arial"/>
              <a:buChar char="•"/>
              <a:defRPr/>
            </a:lvl3pPr>
            <a:lvl4pPr marL="180097" indent="-180097" algn="l">
              <a:spcBef>
                <a:spcPts val="500"/>
              </a:spcBef>
              <a:buClr>
                <a:schemeClr val="tx2"/>
              </a:buClr>
              <a:buFont typeface="Arial"/>
              <a:buChar char="•"/>
              <a:defRPr/>
            </a:lvl4pPr>
            <a:lvl5pPr marL="180097" indent="-180097" algn="l">
              <a:spcBef>
                <a:spcPts val="500"/>
              </a:spcBef>
              <a:buClr>
                <a:schemeClr val="tx2"/>
              </a:buClr>
              <a:buFont typeface="Arial"/>
              <a:buChar char="•"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43" name="Titel 1"/>
          <p:cNvSpPr>
            <a:spLocks noGrp="1"/>
          </p:cNvSpPr>
          <p:nvPr>
            <p:ph type="title"/>
          </p:nvPr>
        </p:nvSpPr>
        <p:spPr bwMode="auto">
          <a:xfrm>
            <a:off x="560554" y="4512529"/>
            <a:ext cx="3572051" cy="1173337"/>
          </a:xfrm>
        </p:spPr>
        <p:txBody>
          <a:bodyPr anchor="t"/>
          <a:lstStyle>
            <a:lvl1pPr algn="ctr">
              <a:defRPr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 bwMode="auto">
          <a:xfrm>
            <a:off x="3676922" y="6437994"/>
            <a:ext cx="613589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 bwMode="auto">
          <a:xfrm>
            <a:off x="7301215" y="6437994"/>
            <a:ext cx="133350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54406B9-6E6F-7448-8C1D-08BEFF85567D}" type="slidenum">
              <a:rPr lang="de-DE"/>
              <a:t>‹Nr.›</a:t>
            </a:fld>
            <a:endParaRPr lang="de-DE"/>
          </a:p>
        </p:txBody>
      </p:sp>
      <p:sp>
        <p:nvSpPr>
          <p:cNvPr id="29" name="Textplatzhalter 7"/>
          <p:cNvSpPr>
            <a:spLocks noGrp="1"/>
          </p:cNvSpPr>
          <p:nvPr>
            <p:ph type="body" sz="quarter" idx="13"/>
          </p:nvPr>
        </p:nvSpPr>
        <p:spPr bwMode="auto">
          <a:xfrm>
            <a:off x="5067172" y="6437994"/>
            <a:ext cx="2384425" cy="365125"/>
          </a:xfrm>
        </p:spPr>
        <p:txBody>
          <a:bodyPr lIns="126310" tIns="54734" rIns="84207" bIns="54734" anchor="t"/>
          <a:lstStyle>
            <a:lvl1pPr algn="r">
              <a:spcBef>
                <a:spcPts val="0"/>
              </a:spcBef>
              <a:defRPr sz="770"/>
            </a:lvl1pPr>
            <a:lvl2pPr algn="r">
              <a:spcBef>
                <a:spcPts val="0"/>
              </a:spcBef>
              <a:defRPr sz="770"/>
            </a:lvl2pPr>
            <a:lvl3pPr algn="r">
              <a:spcBef>
                <a:spcPts val="0"/>
              </a:spcBef>
              <a:defRPr sz="770"/>
            </a:lvl3pPr>
            <a:lvl4pPr algn="r">
              <a:spcBef>
                <a:spcPts val="0"/>
              </a:spcBef>
              <a:defRPr sz="770"/>
            </a:lvl4pPr>
            <a:lvl5pPr algn="r">
              <a:spcBef>
                <a:spcPts val="0"/>
              </a:spcBef>
              <a:defRPr sz="770"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grpSp>
        <p:nvGrpSpPr>
          <p:cNvPr id="54" name="Gruppierung 53"/>
          <p:cNvGrpSpPr>
            <a:grpSpLocks noChangeAspect="1"/>
          </p:cNvGrpSpPr>
          <p:nvPr userDrawn="1"/>
        </p:nvGrpSpPr>
        <p:grpSpPr bwMode="auto">
          <a:xfrm>
            <a:off x="8305929" y="141761"/>
            <a:ext cx="680529" cy="259200"/>
            <a:chOff x="2325688" y="5838825"/>
            <a:chExt cx="5446712" cy="1728788"/>
          </a:xfrm>
        </p:grpSpPr>
        <p:sp>
          <p:nvSpPr>
            <p:cNvPr id="55" name="Freeform 10"/>
            <p:cNvSpPr>
              <a:spLocks noChangeArrowheads="1"/>
            </p:cNvSpPr>
            <p:nvPr/>
          </p:nvSpPr>
          <p:spPr bwMode="auto">
            <a:xfrm>
              <a:off x="2325688" y="6615113"/>
              <a:ext cx="1631950" cy="941387"/>
            </a:xfrm>
            <a:custGeom>
              <a:avLst/>
              <a:gdLst>
                <a:gd name="T0" fmla="*/ 0 w 4531"/>
                <a:gd name="T1" fmla="*/ 120 h 2615"/>
                <a:gd name="T2" fmla="*/ 0 w 4531"/>
                <a:gd name="T3" fmla="*/ 120 h 2615"/>
                <a:gd name="T4" fmla="*/ 175 w 4531"/>
                <a:gd name="T5" fmla="*/ 0 h 2615"/>
                <a:gd name="T6" fmla="*/ 4418 w 4531"/>
                <a:gd name="T7" fmla="*/ 4 h 2615"/>
                <a:gd name="T8" fmla="*/ 4526 w 4531"/>
                <a:gd name="T9" fmla="*/ 84 h 2615"/>
                <a:gd name="T10" fmla="*/ 4530 w 4531"/>
                <a:gd name="T11" fmla="*/ 742 h 2615"/>
                <a:gd name="T12" fmla="*/ 2916 w 4531"/>
                <a:gd name="T13" fmla="*/ 742 h 2615"/>
                <a:gd name="T14" fmla="*/ 2845 w 4531"/>
                <a:gd name="T15" fmla="*/ 742 h 2615"/>
                <a:gd name="T16" fmla="*/ 2761 w 4531"/>
                <a:gd name="T17" fmla="*/ 371 h 2615"/>
                <a:gd name="T18" fmla="*/ 1725 w 4531"/>
                <a:gd name="T19" fmla="*/ 371 h 2615"/>
                <a:gd name="T20" fmla="*/ 1638 w 4531"/>
                <a:gd name="T21" fmla="*/ 455 h 2615"/>
                <a:gd name="T22" fmla="*/ 1638 w 4531"/>
                <a:gd name="T23" fmla="*/ 2200 h 2615"/>
                <a:gd name="T24" fmla="*/ 1881 w 4531"/>
                <a:gd name="T25" fmla="*/ 2279 h 2615"/>
                <a:gd name="T26" fmla="*/ 2733 w 4531"/>
                <a:gd name="T27" fmla="*/ 2275 h 2615"/>
                <a:gd name="T28" fmla="*/ 2809 w 4531"/>
                <a:gd name="T29" fmla="*/ 2200 h 2615"/>
                <a:gd name="T30" fmla="*/ 2805 w 4531"/>
                <a:gd name="T31" fmla="*/ 1578 h 2615"/>
                <a:gd name="T32" fmla="*/ 2462 w 4531"/>
                <a:gd name="T33" fmla="*/ 1471 h 2615"/>
                <a:gd name="T34" fmla="*/ 2243 w 4531"/>
                <a:gd name="T35" fmla="*/ 1471 h 2615"/>
                <a:gd name="T36" fmla="*/ 2243 w 4531"/>
                <a:gd name="T37" fmla="*/ 1156 h 2615"/>
                <a:gd name="T38" fmla="*/ 4530 w 4531"/>
                <a:gd name="T39" fmla="*/ 1156 h 2615"/>
                <a:gd name="T40" fmla="*/ 4526 w 4531"/>
                <a:gd name="T41" fmla="*/ 2443 h 2615"/>
                <a:gd name="T42" fmla="*/ 4418 w 4531"/>
                <a:gd name="T43" fmla="*/ 2586 h 2615"/>
                <a:gd name="T44" fmla="*/ 4319 w 4531"/>
                <a:gd name="T45" fmla="*/ 2614 h 2615"/>
                <a:gd name="T46" fmla="*/ 84 w 4531"/>
                <a:gd name="T47" fmla="*/ 2614 h 2615"/>
                <a:gd name="T48" fmla="*/ 4 w 4531"/>
                <a:gd name="T49" fmla="*/ 2506 h 2615"/>
                <a:gd name="T50" fmla="*/ 0 w 4531"/>
                <a:gd name="T51" fmla="*/ 2459 h 2615"/>
                <a:gd name="T52" fmla="*/ 0 w 4531"/>
                <a:gd name="T53" fmla="*/ 120 h 2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531" h="2615" extrusionOk="0">
                  <a:moveTo>
                    <a:pt x="0" y="120"/>
                  </a:moveTo>
                  <a:lnTo>
                    <a:pt x="0" y="120"/>
                  </a:lnTo>
                  <a:cubicBezTo>
                    <a:pt x="0" y="44"/>
                    <a:pt x="36" y="0"/>
                    <a:pt x="175" y="0"/>
                  </a:cubicBezTo>
                  <a:cubicBezTo>
                    <a:pt x="4418" y="4"/>
                    <a:pt x="4418" y="4"/>
                    <a:pt x="4418" y="4"/>
                  </a:cubicBezTo>
                  <a:cubicBezTo>
                    <a:pt x="4458" y="12"/>
                    <a:pt x="4514" y="40"/>
                    <a:pt x="4526" y="84"/>
                  </a:cubicBezTo>
                  <a:cubicBezTo>
                    <a:pt x="4526" y="303"/>
                    <a:pt x="4530" y="522"/>
                    <a:pt x="4530" y="742"/>
                  </a:cubicBezTo>
                  <a:cubicBezTo>
                    <a:pt x="2916" y="742"/>
                    <a:pt x="2916" y="742"/>
                    <a:pt x="2916" y="742"/>
                  </a:cubicBezTo>
                  <a:cubicBezTo>
                    <a:pt x="2845" y="742"/>
                    <a:pt x="2845" y="742"/>
                    <a:pt x="2845" y="742"/>
                  </a:cubicBezTo>
                  <a:cubicBezTo>
                    <a:pt x="2845" y="618"/>
                    <a:pt x="2881" y="371"/>
                    <a:pt x="2761" y="371"/>
                  </a:cubicBezTo>
                  <a:cubicBezTo>
                    <a:pt x="1725" y="371"/>
                    <a:pt x="1725" y="371"/>
                    <a:pt x="1725" y="371"/>
                  </a:cubicBezTo>
                  <a:cubicBezTo>
                    <a:pt x="1689" y="387"/>
                    <a:pt x="1654" y="419"/>
                    <a:pt x="1638" y="455"/>
                  </a:cubicBezTo>
                  <a:cubicBezTo>
                    <a:pt x="1638" y="1032"/>
                    <a:pt x="1638" y="1674"/>
                    <a:pt x="1638" y="2200"/>
                  </a:cubicBezTo>
                  <a:cubicBezTo>
                    <a:pt x="1681" y="2299"/>
                    <a:pt x="1789" y="2275"/>
                    <a:pt x="1881" y="2279"/>
                  </a:cubicBezTo>
                  <a:cubicBezTo>
                    <a:pt x="2733" y="2275"/>
                    <a:pt x="2733" y="2275"/>
                    <a:pt x="2733" y="2275"/>
                  </a:cubicBezTo>
                  <a:cubicBezTo>
                    <a:pt x="2765" y="2267"/>
                    <a:pt x="2805" y="2240"/>
                    <a:pt x="2809" y="2200"/>
                  </a:cubicBezTo>
                  <a:cubicBezTo>
                    <a:pt x="2805" y="1578"/>
                    <a:pt x="2805" y="1578"/>
                    <a:pt x="2805" y="1578"/>
                  </a:cubicBezTo>
                  <a:cubicBezTo>
                    <a:pt x="2761" y="1419"/>
                    <a:pt x="2590" y="1486"/>
                    <a:pt x="2462" y="1471"/>
                  </a:cubicBezTo>
                  <a:cubicBezTo>
                    <a:pt x="2243" y="1471"/>
                    <a:pt x="2243" y="1471"/>
                    <a:pt x="2243" y="1471"/>
                  </a:cubicBezTo>
                  <a:cubicBezTo>
                    <a:pt x="2243" y="1156"/>
                    <a:pt x="2243" y="1156"/>
                    <a:pt x="2243" y="1156"/>
                  </a:cubicBezTo>
                  <a:cubicBezTo>
                    <a:pt x="4530" y="1156"/>
                    <a:pt x="4530" y="1156"/>
                    <a:pt x="4530" y="1156"/>
                  </a:cubicBezTo>
                  <a:cubicBezTo>
                    <a:pt x="4526" y="2443"/>
                    <a:pt x="4526" y="2443"/>
                    <a:pt x="4526" y="2443"/>
                  </a:cubicBezTo>
                  <a:cubicBezTo>
                    <a:pt x="4506" y="2498"/>
                    <a:pt x="4474" y="2554"/>
                    <a:pt x="4418" y="2586"/>
                  </a:cubicBezTo>
                  <a:cubicBezTo>
                    <a:pt x="4319" y="2614"/>
                    <a:pt x="4319" y="2614"/>
                    <a:pt x="4319" y="2614"/>
                  </a:cubicBezTo>
                  <a:cubicBezTo>
                    <a:pt x="84" y="2614"/>
                    <a:pt x="84" y="2614"/>
                    <a:pt x="84" y="2614"/>
                  </a:cubicBezTo>
                  <a:cubicBezTo>
                    <a:pt x="36" y="2606"/>
                    <a:pt x="12" y="2550"/>
                    <a:pt x="4" y="2506"/>
                  </a:cubicBezTo>
                  <a:cubicBezTo>
                    <a:pt x="0" y="2459"/>
                    <a:pt x="0" y="2459"/>
                    <a:pt x="0" y="2459"/>
                  </a:cubicBezTo>
                  <a:lnTo>
                    <a:pt x="0" y="120"/>
                  </a:ln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56" name="Freeform 11"/>
            <p:cNvSpPr>
              <a:spLocks noChangeArrowheads="1"/>
            </p:cNvSpPr>
            <p:nvPr/>
          </p:nvSpPr>
          <p:spPr bwMode="auto">
            <a:xfrm>
              <a:off x="4425950" y="6616700"/>
              <a:ext cx="1644650" cy="942975"/>
            </a:xfrm>
            <a:custGeom>
              <a:avLst/>
              <a:gdLst>
                <a:gd name="T0" fmla="*/ 3 w 4569"/>
                <a:gd name="T1" fmla="*/ 1877 h 2619"/>
                <a:gd name="T2" fmla="*/ 3 w 4569"/>
                <a:gd name="T3" fmla="*/ 1877 h 2619"/>
                <a:gd name="T4" fmla="*/ 1728 w 4569"/>
                <a:gd name="T5" fmla="*/ 1881 h 2619"/>
                <a:gd name="T6" fmla="*/ 1811 w 4569"/>
                <a:gd name="T7" fmla="*/ 2247 h 2619"/>
                <a:gd name="T8" fmla="*/ 2795 w 4569"/>
                <a:gd name="T9" fmla="*/ 2243 h 2619"/>
                <a:gd name="T10" fmla="*/ 2879 w 4569"/>
                <a:gd name="T11" fmla="*/ 2144 h 2619"/>
                <a:gd name="T12" fmla="*/ 2879 w 4569"/>
                <a:gd name="T13" fmla="*/ 1570 h 2619"/>
                <a:gd name="T14" fmla="*/ 2787 w 4569"/>
                <a:gd name="T15" fmla="*/ 1487 h 2619"/>
                <a:gd name="T16" fmla="*/ 123 w 4569"/>
                <a:gd name="T17" fmla="*/ 1482 h 2619"/>
                <a:gd name="T18" fmla="*/ 0 w 4569"/>
                <a:gd name="T19" fmla="*/ 1291 h 2619"/>
                <a:gd name="T20" fmla="*/ 3 w 4569"/>
                <a:gd name="T21" fmla="*/ 144 h 2619"/>
                <a:gd name="T22" fmla="*/ 326 w 4569"/>
                <a:gd name="T23" fmla="*/ 12 h 2619"/>
                <a:gd name="T24" fmla="*/ 4448 w 4569"/>
                <a:gd name="T25" fmla="*/ 12 h 2619"/>
                <a:gd name="T26" fmla="*/ 4568 w 4569"/>
                <a:gd name="T27" fmla="*/ 96 h 2619"/>
                <a:gd name="T28" fmla="*/ 4568 w 4569"/>
                <a:gd name="T29" fmla="*/ 702 h 2619"/>
                <a:gd name="T30" fmla="*/ 2895 w 4569"/>
                <a:gd name="T31" fmla="*/ 702 h 2619"/>
                <a:gd name="T32" fmla="*/ 2823 w 4569"/>
                <a:gd name="T33" fmla="*/ 367 h 2619"/>
                <a:gd name="T34" fmla="*/ 1755 w 4569"/>
                <a:gd name="T35" fmla="*/ 367 h 2619"/>
                <a:gd name="T36" fmla="*/ 1712 w 4569"/>
                <a:gd name="T37" fmla="*/ 411 h 2619"/>
                <a:gd name="T38" fmla="*/ 1712 w 4569"/>
                <a:gd name="T39" fmla="*/ 1104 h 2619"/>
                <a:gd name="T40" fmla="*/ 2086 w 4569"/>
                <a:gd name="T41" fmla="*/ 1192 h 2619"/>
                <a:gd name="T42" fmla="*/ 4413 w 4569"/>
                <a:gd name="T43" fmla="*/ 1192 h 2619"/>
                <a:gd name="T44" fmla="*/ 4568 w 4569"/>
                <a:gd name="T45" fmla="*/ 1279 h 2619"/>
                <a:gd name="T46" fmla="*/ 4568 w 4569"/>
                <a:gd name="T47" fmla="*/ 2447 h 2619"/>
                <a:gd name="T48" fmla="*/ 4468 w 4569"/>
                <a:gd name="T49" fmla="*/ 2618 h 2619"/>
                <a:gd name="T50" fmla="*/ 4138 w 4569"/>
                <a:gd name="T51" fmla="*/ 2618 h 2619"/>
                <a:gd name="T52" fmla="*/ 155 w 4569"/>
                <a:gd name="T53" fmla="*/ 2618 h 2619"/>
                <a:gd name="T54" fmla="*/ 0 w 4569"/>
                <a:gd name="T55" fmla="*/ 2451 h 2619"/>
                <a:gd name="T56" fmla="*/ 3 w 4569"/>
                <a:gd name="T57" fmla="*/ 1877 h 2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569" h="2619" extrusionOk="0">
                  <a:moveTo>
                    <a:pt x="3" y="1877"/>
                  </a:moveTo>
                  <a:lnTo>
                    <a:pt x="3" y="1877"/>
                  </a:lnTo>
                  <a:cubicBezTo>
                    <a:pt x="1728" y="1881"/>
                    <a:pt x="1728" y="1881"/>
                    <a:pt x="1728" y="1881"/>
                  </a:cubicBezTo>
                  <a:cubicBezTo>
                    <a:pt x="1728" y="2028"/>
                    <a:pt x="1697" y="2247"/>
                    <a:pt x="1811" y="2247"/>
                  </a:cubicBezTo>
                  <a:cubicBezTo>
                    <a:pt x="2138" y="2251"/>
                    <a:pt x="2476" y="2243"/>
                    <a:pt x="2795" y="2243"/>
                  </a:cubicBezTo>
                  <a:cubicBezTo>
                    <a:pt x="2879" y="2144"/>
                    <a:pt x="2879" y="2144"/>
                    <a:pt x="2879" y="2144"/>
                  </a:cubicBezTo>
                  <a:cubicBezTo>
                    <a:pt x="2879" y="1570"/>
                    <a:pt x="2879" y="1570"/>
                    <a:pt x="2879" y="1570"/>
                  </a:cubicBezTo>
                  <a:cubicBezTo>
                    <a:pt x="2879" y="1534"/>
                    <a:pt x="2867" y="1487"/>
                    <a:pt x="2787" y="1487"/>
                  </a:cubicBezTo>
                  <a:cubicBezTo>
                    <a:pt x="123" y="1482"/>
                    <a:pt x="123" y="1482"/>
                    <a:pt x="123" y="1482"/>
                  </a:cubicBezTo>
                  <a:cubicBezTo>
                    <a:pt x="27" y="1482"/>
                    <a:pt x="0" y="1375"/>
                    <a:pt x="0" y="1291"/>
                  </a:cubicBezTo>
                  <a:cubicBezTo>
                    <a:pt x="3" y="144"/>
                    <a:pt x="3" y="144"/>
                    <a:pt x="3" y="144"/>
                  </a:cubicBezTo>
                  <a:cubicBezTo>
                    <a:pt x="3" y="0"/>
                    <a:pt x="207" y="12"/>
                    <a:pt x="326" y="12"/>
                  </a:cubicBezTo>
                  <a:cubicBezTo>
                    <a:pt x="4448" y="12"/>
                    <a:pt x="4448" y="12"/>
                    <a:pt x="4448" y="12"/>
                  </a:cubicBezTo>
                  <a:cubicBezTo>
                    <a:pt x="4496" y="28"/>
                    <a:pt x="4560" y="36"/>
                    <a:pt x="4568" y="96"/>
                  </a:cubicBezTo>
                  <a:cubicBezTo>
                    <a:pt x="4568" y="702"/>
                    <a:pt x="4568" y="702"/>
                    <a:pt x="4568" y="702"/>
                  </a:cubicBezTo>
                  <a:cubicBezTo>
                    <a:pt x="2895" y="702"/>
                    <a:pt x="2895" y="702"/>
                    <a:pt x="2895" y="702"/>
                  </a:cubicBezTo>
                  <a:cubicBezTo>
                    <a:pt x="2895" y="590"/>
                    <a:pt x="2927" y="367"/>
                    <a:pt x="2823" y="367"/>
                  </a:cubicBezTo>
                  <a:cubicBezTo>
                    <a:pt x="2476" y="367"/>
                    <a:pt x="2106" y="367"/>
                    <a:pt x="1755" y="367"/>
                  </a:cubicBezTo>
                  <a:cubicBezTo>
                    <a:pt x="1712" y="411"/>
                    <a:pt x="1712" y="411"/>
                    <a:pt x="1712" y="411"/>
                  </a:cubicBezTo>
                  <a:cubicBezTo>
                    <a:pt x="1712" y="1104"/>
                    <a:pt x="1712" y="1104"/>
                    <a:pt x="1712" y="1104"/>
                  </a:cubicBezTo>
                  <a:cubicBezTo>
                    <a:pt x="1712" y="1224"/>
                    <a:pt x="1911" y="1192"/>
                    <a:pt x="2086" y="1192"/>
                  </a:cubicBezTo>
                  <a:cubicBezTo>
                    <a:pt x="4413" y="1192"/>
                    <a:pt x="4413" y="1192"/>
                    <a:pt x="4413" y="1192"/>
                  </a:cubicBezTo>
                  <a:cubicBezTo>
                    <a:pt x="4520" y="1192"/>
                    <a:pt x="4568" y="1208"/>
                    <a:pt x="4568" y="1279"/>
                  </a:cubicBezTo>
                  <a:cubicBezTo>
                    <a:pt x="4568" y="1678"/>
                    <a:pt x="4568" y="2088"/>
                    <a:pt x="4568" y="2447"/>
                  </a:cubicBezTo>
                  <a:cubicBezTo>
                    <a:pt x="4568" y="2514"/>
                    <a:pt x="4544" y="2602"/>
                    <a:pt x="4468" y="2618"/>
                  </a:cubicBezTo>
                  <a:cubicBezTo>
                    <a:pt x="4138" y="2618"/>
                    <a:pt x="4138" y="2618"/>
                    <a:pt x="4138" y="2618"/>
                  </a:cubicBezTo>
                  <a:cubicBezTo>
                    <a:pt x="155" y="2618"/>
                    <a:pt x="155" y="2618"/>
                    <a:pt x="155" y="2618"/>
                  </a:cubicBezTo>
                  <a:cubicBezTo>
                    <a:pt x="83" y="2606"/>
                    <a:pt x="0" y="2546"/>
                    <a:pt x="0" y="2451"/>
                  </a:cubicBezTo>
                  <a:cubicBezTo>
                    <a:pt x="0" y="2263"/>
                    <a:pt x="3" y="2096"/>
                    <a:pt x="3" y="1877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57" name="Freeform 12"/>
            <p:cNvSpPr>
              <a:spLocks noChangeArrowheads="1"/>
            </p:cNvSpPr>
            <p:nvPr/>
          </p:nvSpPr>
          <p:spPr bwMode="auto">
            <a:xfrm>
              <a:off x="6453188" y="6616700"/>
              <a:ext cx="611187" cy="949325"/>
            </a:xfrm>
            <a:custGeom>
              <a:avLst/>
              <a:gdLst>
                <a:gd name="T0" fmla="*/ 0 w 1698"/>
                <a:gd name="T1" fmla="*/ 2243 h 2639"/>
                <a:gd name="T2" fmla="*/ 0 w 1698"/>
                <a:gd name="T3" fmla="*/ 2243 h 2639"/>
                <a:gd name="T4" fmla="*/ 541 w 1698"/>
                <a:gd name="T5" fmla="*/ 2124 h 2639"/>
                <a:gd name="T6" fmla="*/ 553 w 1698"/>
                <a:gd name="T7" fmla="*/ 2020 h 2639"/>
                <a:gd name="T8" fmla="*/ 553 w 1698"/>
                <a:gd name="T9" fmla="*/ 566 h 2639"/>
                <a:gd name="T10" fmla="*/ 8 w 1698"/>
                <a:gd name="T11" fmla="*/ 415 h 2639"/>
                <a:gd name="T12" fmla="*/ 8 w 1698"/>
                <a:gd name="T13" fmla="*/ 0 h 2639"/>
                <a:gd name="T14" fmla="*/ 1697 w 1698"/>
                <a:gd name="T15" fmla="*/ 0 h 2639"/>
                <a:gd name="T16" fmla="*/ 1697 w 1698"/>
                <a:gd name="T17" fmla="*/ 2638 h 2639"/>
                <a:gd name="T18" fmla="*/ 0 w 1698"/>
                <a:gd name="T19" fmla="*/ 2638 h 2639"/>
                <a:gd name="T20" fmla="*/ 0 w 1698"/>
                <a:gd name="T21" fmla="*/ 2243 h 2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98" h="2639" extrusionOk="0">
                  <a:moveTo>
                    <a:pt x="0" y="2243"/>
                  </a:moveTo>
                  <a:lnTo>
                    <a:pt x="0" y="2243"/>
                  </a:lnTo>
                  <a:cubicBezTo>
                    <a:pt x="191" y="2227"/>
                    <a:pt x="450" y="2291"/>
                    <a:pt x="541" y="2124"/>
                  </a:cubicBezTo>
                  <a:cubicBezTo>
                    <a:pt x="553" y="2020"/>
                    <a:pt x="553" y="2020"/>
                    <a:pt x="553" y="2020"/>
                  </a:cubicBezTo>
                  <a:cubicBezTo>
                    <a:pt x="553" y="566"/>
                    <a:pt x="553" y="566"/>
                    <a:pt x="553" y="566"/>
                  </a:cubicBezTo>
                  <a:cubicBezTo>
                    <a:pt x="506" y="375"/>
                    <a:pt x="203" y="415"/>
                    <a:pt x="8" y="41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697" y="0"/>
                    <a:pt x="1697" y="0"/>
                    <a:pt x="1697" y="0"/>
                  </a:cubicBezTo>
                  <a:cubicBezTo>
                    <a:pt x="1697" y="2638"/>
                    <a:pt x="1697" y="2638"/>
                    <a:pt x="1697" y="2638"/>
                  </a:cubicBezTo>
                  <a:cubicBezTo>
                    <a:pt x="0" y="2638"/>
                    <a:pt x="0" y="2638"/>
                    <a:pt x="0" y="2638"/>
                  </a:cubicBezTo>
                  <a:cubicBezTo>
                    <a:pt x="0" y="2510"/>
                    <a:pt x="0" y="2375"/>
                    <a:pt x="0" y="2243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58" name="Freeform 13"/>
            <p:cNvSpPr>
              <a:spLocks noChangeArrowheads="1"/>
            </p:cNvSpPr>
            <p:nvPr/>
          </p:nvSpPr>
          <p:spPr bwMode="auto">
            <a:xfrm>
              <a:off x="7161213" y="6618288"/>
              <a:ext cx="611187" cy="949325"/>
            </a:xfrm>
            <a:custGeom>
              <a:avLst/>
              <a:gdLst>
                <a:gd name="T0" fmla="*/ 1697 w 1698"/>
                <a:gd name="T1" fmla="*/ 2239 h 2635"/>
                <a:gd name="T2" fmla="*/ 1697 w 1698"/>
                <a:gd name="T3" fmla="*/ 2239 h 2635"/>
                <a:gd name="T4" fmla="*/ 1155 w 1698"/>
                <a:gd name="T5" fmla="*/ 2120 h 2635"/>
                <a:gd name="T6" fmla="*/ 1139 w 1698"/>
                <a:gd name="T7" fmla="*/ 2020 h 2635"/>
                <a:gd name="T8" fmla="*/ 1143 w 1698"/>
                <a:gd name="T9" fmla="*/ 566 h 2635"/>
                <a:gd name="T10" fmla="*/ 1689 w 1698"/>
                <a:gd name="T11" fmla="*/ 411 h 2635"/>
                <a:gd name="T12" fmla="*/ 1689 w 1698"/>
                <a:gd name="T13" fmla="*/ 0 h 2635"/>
                <a:gd name="T14" fmla="*/ 0 w 1698"/>
                <a:gd name="T15" fmla="*/ 0 h 2635"/>
                <a:gd name="T16" fmla="*/ 0 w 1698"/>
                <a:gd name="T17" fmla="*/ 2634 h 2635"/>
                <a:gd name="T18" fmla="*/ 1697 w 1698"/>
                <a:gd name="T19" fmla="*/ 2634 h 2635"/>
                <a:gd name="T20" fmla="*/ 1697 w 1698"/>
                <a:gd name="T21" fmla="*/ 2239 h 2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98" h="2635" extrusionOk="0">
                  <a:moveTo>
                    <a:pt x="1697" y="2239"/>
                  </a:moveTo>
                  <a:lnTo>
                    <a:pt x="1697" y="2239"/>
                  </a:lnTo>
                  <a:cubicBezTo>
                    <a:pt x="1502" y="2227"/>
                    <a:pt x="1247" y="2291"/>
                    <a:pt x="1155" y="2120"/>
                  </a:cubicBezTo>
                  <a:cubicBezTo>
                    <a:pt x="1139" y="2020"/>
                    <a:pt x="1139" y="2020"/>
                    <a:pt x="1139" y="2020"/>
                  </a:cubicBezTo>
                  <a:cubicBezTo>
                    <a:pt x="1143" y="566"/>
                    <a:pt x="1143" y="566"/>
                    <a:pt x="1143" y="566"/>
                  </a:cubicBezTo>
                  <a:cubicBezTo>
                    <a:pt x="1187" y="371"/>
                    <a:pt x="1490" y="415"/>
                    <a:pt x="1689" y="411"/>
                  </a:cubicBezTo>
                  <a:cubicBezTo>
                    <a:pt x="1689" y="0"/>
                    <a:pt x="1689" y="0"/>
                    <a:pt x="168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634"/>
                    <a:pt x="0" y="2634"/>
                    <a:pt x="0" y="2634"/>
                  </a:cubicBezTo>
                  <a:cubicBezTo>
                    <a:pt x="1697" y="2634"/>
                    <a:pt x="1697" y="2634"/>
                    <a:pt x="1697" y="2634"/>
                  </a:cubicBezTo>
                  <a:cubicBezTo>
                    <a:pt x="1697" y="2510"/>
                    <a:pt x="1697" y="2375"/>
                    <a:pt x="1697" y="2239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59" name="Freeform 14"/>
            <p:cNvSpPr>
              <a:spLocks noChangeArrowheads="1"/>
            </p:cNvSpPr>
            <p:nvPr/>
          </p:nvSpPr>
          <p:spPr bwMode="auto">
            <a:xfrm>
              <a:off x="6792913" y="5838825"/>
              <a:ext cx="639762" cy="639763"/>
            </a:xfrm>
            <a:custGeom>
              <a:avLst/>
              <a:gdLst>
                <a:gd name="T0" fmla="*/ 888 w 1778"/>
                <a:gd name="T1" fmla="*/ 1777 h 1778"/>
                <a:gd name="T2" fmla="*/ 888 w 1778"/>
                <a:gd name="T3" fmla="*/ 1777 h 1778"/>
                <a:gd name="T4" fmla="*/ 1777 w 1778"/>
                <a:gd name="T5" fmla="*/ 888 h 1778"/>
                <a:gd name="T6" fmla="*/ 888 w 1778"/>
                <a:gd name="T7" fmla="*/ 0 h 1778"/>
                <a:gd name="T8" fmla="*/ 0 w 1778"/>
                <a:gd name="T9" fmla="*/ 888 h 1778"/>
                <a:gd name="T10" fmla="*/ 888 w 1778"/>
                <a:gd name="T11" fmla="*/ 1777 h 1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78" h="1778" extrusionOk="0">
                  <a:moveTo>
                    <a:pt x="888" y="1777"/>
                  </a:moveTo>
                  <a:lnTo>
                    <a:pt x="888" y="1777"/>
                  </a:lnTo>
                  <a:cubicBezTo>
                    <a:pt x="1378" y="1777"/>
                    <a:pt x="1777" y="1379"/>
                    <a:pt x="1777" y="888"/>
                  </a:cubicBezTo>
                  <a:cubicBezTo>
                    <a:pt x="1777" y="399"/>
                    <a:pt x="1378" y="0"/>
                    <a:pt x="888" y="0"/>
                  </a:cubicBezTo>
                  <a:cubicBezTo>
                    <a:pt x="398" y="0"/>
                    <a:pt x="0" y="399"/>
                    <a:pt x="0" y="888"/>
                  </a:cubicBezTo>
                  <a:cubicBezTo>
                    <a:pt x="0" y="1379"/>
                    <a:pt x="398" y="1777"/>
                    <a:pt x="888" y="1777"/>
                  </a:cubicBez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60" name="Freeform 15"/>
            <p:cNvSpPr>
              <a:spLocks noChangeArrowheads="1"/>
            </p:cNvSpPr>
            <p:nvPr/>
          </p:nvSpPr>
          <p:spPr bwMode="auto">
            <a:xfrm>
              <a:off x="7112000" y="615791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61" name="Freeform 16"/>
            <p:cNvSpPr>
              <a:spLocks noChangeArrowheads="1"/>
            </p:cNvSpPr>
            <p:nvPr/>
          </p:nvSpPr>
          <p:spPr bwMode="auto">
            <a:xfrm>
              <a:off x="7112000" y="615791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62" name="Freeform 17"/>
            <p:cNvSpPr>
              <a:spLocks noChangeArrowheads="1"/>
            </p:cNvSpPr>
            <p:nvPr/>
          </p:nvSpPr>
          <p:spPr bwMode="auto">
            <a:xfrm>
              <a:off x="7062788" y="6616700"/>
              <a:ext cx="98425" cy="949325"/>
            </a:xfrm>
            <a:custGeom>
              <a:avLst/>
              <a:gdLst>
                <a:gd name="T0" fmla="*/ 271 w 272"/>
                <a:gd name="T1" fmla="*/ 2638 h 2639"/>
                <a:gd name="T2" fmla="*/ 271 w 272"/>
                <a:gd name="T3" fmla="*/ 0 h 2639"/>
                <a:gd name="T4" fmla="*/ 0 w 272"/>
                <a:gd name="T5" fmla="*/ 0 h 2639"/>
                <a:gd name="T6" fmla="*/ 0 w 272"/>
                <a:gd name="T7" fmla="*/ 2638 h 2639"/>
                <a:gd name="T8" fmla="*/ 271 w 272"/>
                <a:gd name="T9" fmla="*/ 2638 h 2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2639" extrusionOk="0">
                  <a:moveTo>
                    <a:pt x="271" y="2638"/>
                  </a:moveTo>
                  <a:lnTo>
                    <a:pt x="271" y="0"/>
                  </a:lnTo>
                  <a:lnTo>
                    <a:pt x="0" y="0"/>
                  </a:lnTo>
                  <a:lnTo>
                    <a:pt x="0" y="2638"/>
                  </a:lnTo>
                  <a:lnTo>
                    <a:pt x="271" y="2638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63" name="Freeform 18"/>
            <p:cNvSpPr>
              <a:spLocks noChangeArrowheads="1"/>
            </p:cNvSpPr>
            <p:nvPr/>
          </p:nvSpPr>
          <p:spPr bwMode="auto">
            <a:xfrm>
              <a:off x="7112000" y="709136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64" name="Freeform 19"/>
            <p:cNvSpPr>
              <a:spLocks noChangeArrowheads="1"/>
            </p:cNvSpPr>
            <p:nvPr/>
          </p:nvSpPr>
          <p:spPr bwMode="auto">
            <a:xfrm>
              <a:off x="7112000" y="709136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</p:grpSp>
      <p:grpSp>
        <p:nvGrpSpPr>
          <p:cNvPr id="44" name="Gruppierung 43"/>
          <p:cNvGrpSpPr>
            <a:grpSpLocks noChangeAspect="1"/>
          </p:cNvGrpSpPr>
          <p:nvPr userDrawn="1"/>
        </p:nvGrpSpPr>
        <p:grpSpPr bwMode="auto">
          <a:xfrm>
            <a:off x="7687466" y="131389"/>
            <a:ext cx="397996" cy="388799"/>
            <a:chOff x="2252663" y="7938"/>
            <a:chExt cx="5592762" cy="4552950"/>
          </a:xfrm>
        </p:grpSpPr>
        <p:sp>
          <p:nvSpPr>
            <p:cNvPr id="45" name="Freeform 1"/>
            <p:cNvSpPr>
              <a:spLocks noChangeArrowheads="1"/>
            </p:cNvSpPr>
            <p:nvPr/>
          </p:nvSpPr>
          <p:spPr bwMode="auto">
            <a:xfrm>
              <a:off x="2252663" y="1057275"/>
              <a:ext cx="1385887" cy="2673350"/>
            </a:xfrm>
            <a:custGeom>
              <a:avLst/>
              <a:gdLst>
                <a:gd name="T0" fmla="*/ 3402 w 3849"/>
                <a:gd name="T1" fmla="*/ 917 h 7428"/>
                <a:gd name="T2" fmla="*/ 3402 w 3849"/>
                <a:gd name="T3" fmla="*/ 917 h 7428"/>
                <a:gd name="T4" fmla="*/ 896 w 3849"/>
                <a:gd name="T5" fmla="*/ 917 h 7428"/>
                <a:gd name="T6" fmla="*/ 896 w 3849"/>
                <a:gd name="T7" fmla="*/ 3255 h 7428"/>
                <a:gd name="T8" fmla="*/ 2585 w 3849"/>
                <a:gd name="T9" fmla="*/ 3255 h 7428"/>
                <a:gd name="T10" fmla="*/ 3036 w 3849"/>
                <a:gd name="T11" fmla="*/ 3713 h 7428"/>
                <a:gd name="T12" fmla="*/ 2585 w 3849"/>
                <a:gd name="T13" fmla="*/ 4172 h 7428"/>
                <a:gd name="T14" fmla="*/ 896 w 3849"/>
                <a:gd name="T15" fmla="*/ 4172 h 7428"/>
                <a:gd name="T16" fmla="*/ 896 w 3849"/>
                <a:gd name="T17" fmla="*/ 6968 h 7428"/>
                <a:gd name="T18" fmla="*/ 450 w 3849"/>
                <a:gd name="T19" fmla="*/ 7427 h 7428"/>
                <a:gd name="T20" fmla="*/ 0 w 3849"/>
                <a:gd name="T21" fmla="*/ 6968 h 7428"/>
                <a:gd name="T22" fmla="*/ 0 w 3849"/>
                <a:gd name="T23" fmla="*/ 0 h 7428"/>
                <a:gd name="T24" fmla="*/ 3402 w 3849"/>
                <a:gd name="T25" fmla="*/ 0 h 7428"/>
                <a:gd name="T26" fmla="*/ 3848 w 3849"/>
                <a:gd name="T27" fmla="*/ 459 h 7428"/>
                <a:gd name="T28" fmla="*/ 3402 w 3849"/>
                <a:gd name="T29" fmla="*/ 917 h 7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49" h="7428" extrusionOk="0">
                  <a:moveTo>
                    <a:pt x="3402" y="917"/>
                  </a:moveTo>
                  <a:lnTo>
                    <a:pt x="3402" y="917"/>
                  </a:lnTo>
                  <a:cubicBezTo>
                    <a:pt x="896" y="917"/>
                    <a:pt x="896" y="917"/>
                    <a:pt x="896" y="917"/>
                  </a:cubicBezTo>
                  <a:cubicBezTo>
                    <a:pt x="896" y="3255"/>
                    <a:pt x="896" y="3255"/>
                    <a:pt x="896" y="3255"/>
                  </a:cubicBezTo>
                  <a:cubicBezTo>
                    <a:pt x="2585" y="3255"/>
                    <a:pt x="2585" y="3255"/>
                    <a:pt x="2585" y="3255"/>
                  </a:cubicBezTo>
                  <a:cubicBezTo>
                    <a:pt x="2833" y="3255"/>
                    <a:pt x="3036" y="3458"/>
                    <a:pt x="3036" y="3713"/>
                  </a:cubicBezTo>
                  <a:cubicBezTo>
                    <a:pt x="3036" y="3968"/>
                    <a:pt x="2833" y="4172"/>
                    <a:pt x="2585" y="4172"/>
                  </a:cubicBezTo>
                  <a:cubicBezTo>
                    <a:pt x="896" y="4172"/>
                    <a:pt x="896" y="4172"/>
                    <a:pt x="896" y="4172"/>
                  </a:cubicBezTo>
                  <a:cubicBezTo>
                    <a:pt x="896" y="6968"/>
                    <a:pt x="896" y="6968"/>
                    <a:pt x="896" y="6968"/>
                  </a:cubicBezTo>
                  <a:cubicBezTo>
                    <a:pt x="896" y="7223"/>
                    <a:pt x="693" y="7427"/>
                    <a:pt x="450" y="7427"/>
                  </a:cubicBezTo>
                  <a:cubicBezTo>
                    <a:pt x="203" y="7427"/>
                    <a:pt x="0" y="7223"/>
                    <a:pt x="0" y="696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402" y="0"/>
                    <a:pt x="3402" y="0"/>
                    <a:pt x="3402" y="0"/>
                  </a:cubicBezTo>
                  <a:cubicBezTo>
                    <a:pt x="3649" y="0"/>
                    <a:pt x="3848" y="200"/>
                    <a:pt x="3848" y="459"/>
                  </a:cubicBezTo>
                  <a:cubicBezTo>
                    <a:pt x="3848" y="705"/>
                    <a:pt x="3649" y="917"/>
                    <a:pt x="3402" y="917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46" name="Freeform 2"/>
            <p:cNvSpPr>
              <a:spLocks noChangeArrowheads="1"/>
            </p:cNvSpPr>
            <p:nvPr/>
          </p:nvSpPr>
          <p:spPr bwMode="auto">
            <a:xfrm>
              <a:off x="6465888" y="1062038"/>
              <a:ext cx="1379537" cy="2736850"/>
            </a:xfrm>
            <a:custGeom>
              <a:avLst/>
              <a:gdLst>
                <a:gd name="T0" fmla="*/ 3804 w 3833"/>
                <a:gd name="T1" fmla="*/ 6837 h 7602"/>
                <a:gd name="T2" fmla="*/ 3804 w 3833"/>
                <a:gd name="T3" fmla="*/ 6837 h 7602"/>
                <a:gd name="T4" fmla="*/ 2872 w 3833"/>
                <a:gd name="T5" fmla="*/ 4375 h 7602"/>
                <a:gd name="T6" fmla="*/ 3776 w 3833"/>
                <a:gd name="T7" fmla="*/ 2952 h 7602"/>
                <a:gd name="T8" fmla="*/ 3776 w 3833"/>
                <a:gd name="T9" fmla="*/ 1514 h 7602"/>
                <a:gd name="T10" fmla="*/ 2314 w 3833"/>
                <a:gd name="T11" fmla="*/ 0 h 7602"/>
                <a:gd name="T12" fmla="*/ 410 w 3833"/>
                <a:gd name="T13" fmla="*/ 0 h 7602"/>
                <a:gd name="T14" fmla="*/ 0 w 3833"/>
                <a:gd name="T15" fmla="*/ 427 h 7602"/>
                <a:gd name="T16" fmla="*/ 0 w 3833"/>
                <a:gd name="T17" fmla="*/ 6992 h 7602"/>
                <a:gd name="T18" fmla="*/ 410 w 3833"/>
                <a:gd name="T19" fmla="*/ 7415 h 7602"/>
                <a:gd name="T20" fmla="*/ 824 w 3833"/>
                <a:gd name="T21" fmla="*/ 6992 h 7602"/>
                <a:gd name="T22" fmla="*/ 824 w 3833"/>
                <a:gd name="T23" fmla="*/ 4474 h 7602"/>
                <a:gd name="T24" fmla="*/ 2023 w 3833"/>
                <a:gd name="T25" fmla="*/ 4474 h 7602"/>
                <a:gd name="T26" fmla="*/ 3019 w 3833"/>
                <a:gd name="T27" fmla="*/ 7140 h 7602"/>
                <a:gd name="T28" fmla="*/ 3832 w 3833"/>
                <a:gd name="T29" fmla="*/ 7012 h 7602"/>
                <a:gd name="T30" fmla="*/ 3832 w 3833"/>
                <a:gd name="T31" fmla="*/ 6984 h 7602"/>
                <a:gd name="T32" fmla="*/ 3804 w 3833"/>
                <a:gd name="T33" fmla="*/ 6837 h 7602"/>
                <a:gd name="T34" fmla="*/ 2314 w 3833"/>
                <a:gd name="T35" fmla="*/ 3614 h 7602"/>
                <a:gd name="T36" fmla="*/ 2314 w 3833"/>
                <a:gd name="T37" fmla="*/ 3614 h 7602"/>
                <a:gd name="T38" fmla="*/ 824 w 3833"/>
                <a:gd name="T39" fmla="*/ 3614 h 7602"/>
                <a:gd name="T40" fmla="*/ 824 w 3833"/>
                <a:gd name="T41" fmla="*/ 853 h 7602"/>
                <a:gd name="T42" fmla="*/ 2314 w 3833"/>
                <a:gd name="T43" fmla="*/ 853 h 7602"/>
                <a:gd name="T44" fmla="*/ 2948 w 3833"/>
                <a:gd name="T45" fmla="*/ 1514 h 7602"/>
                <a:gd name="T46" fmla="*/ 2948 w 3833"/>
                <a:gd name="T47" fmla="*/ 2952 h 7602"/>
                <a:gd name="T48" fmla="*/ 2314 w 3833"/>
                <a:gd name="T49" fmla="*/ 3614 h 7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33" h="7602" extrusionOk="0">
                  <a:moveTo>
                    <a:pt x="3804" y="6837"/>
                  </a:moveTo>
                  <a:lnTo>
                    <a:pt x="3804" y="6837"/>
                  </a:lnTo>
                  <a:cubicBezTo>
                    <a:pt x="2872" y="4375"/>
                    <a:pt x="2872" y="4375"/>
                    <a:pt x="2872" y="4375"/>
                  </a:cubicBezTo>
                  <a:cubicBezTo>
                    <a:pt x="3589" y="4104"/>
                    <a:pt x="3776" y="3371"/>
                    <a:pt x="3776" y="2952"/>
                  </a:cubicBezTo>
                  <a:cubicBezTo>
                    <a:pt x="3776" y="1514"/>
                    <a:pt x="3776" y="1514"/>
                    <a:pt x="3776" y="1514"/>
                  </a:cubicBezTo>
                  <a:cubicBezTo>
                    <a:pt x="3776" y="303"/>
                    <a:pt x="2792" y="0"/>
                    <a:pt x="2314" y="0"/>
                  </a:cubicBezTo>
                  <a:cubicBezTo>
                    <a:pt x="410" y="0"/>
                    <a:pt x="410" y="0"/>
                    <a:pt x="410" y="0"/>
                  </a:cubicBezTo>
                  <a:cubicBezTo>
                    <a:pt x="175" y="0"/>
                    <a:pt x="0" y="191"/>
                    <a:pt x="0" y="427"/>
                  </a:cubicBezTo>
                  <a:cubicBezTo>
                    <a:pt x="0" y="6992"/>
                    <a:pt x="0" y="6992"/>
                    <a:pt x="0" y="6992"/>
                  </a:cubicBezTo>
                  <a:cubicBezTo>
                    <a:pt x="0" y="7223"/>
                    <a:pt x="175" y="7415"/>
                    <a:pt x="410" y="7415"/>
                  </a:cubicBezTo>
                  <a:cubicBezTo>
                    <a:pt x="633" y="7415"/>
                    <a:pt x="824" y="7223"/>
                    <a:pt x="824" y="6992"/>
                  </a:cubicBezTo>
                  <a:cubicBezTo>
                    <a:pt x="824" y="4474"/>
                    <a:pt x="824" y="4474"/>
                    <a:pt x="824" y="4474"/>
                  </a:cubicBezTo>
                  <a:cubicBezTo>
                    <a:pt x="2023" y="4474"/>
                    <a:pt x="2023" y="4474"/>
                    <a:pt x="2023" y="4474"/>
                  </a:cubicBezTo>
                  <a:cubicBezTo>
                    <a:pt x="3019" y="7140"/>
                    <a:pt x="3019" y="7140"/>
                    <a:pt x="3019" y="7140"/>
                  </a:cubicBezTo>
                  <a:cubicBezTo>
                    <a:pt x="3198" y="7601"/>
                    <a:pt x="3816" y="7423"/>
                    <a:pt x="3832" y="7012"/>
                  </a:cubicBezTo>
                  <a:cubicBezTo>
                    <a:pt x="3832" y="6984"/>
                    <a:pt x="3832" y="6984"/>
                    <a:pt x="3832" y="6984"/>
                  </a:cubicBezTo>
                  <a:cubicBezTo>
                    <a:pt x="3832" y="6936"/>
                    <a:pt x="3820" y="6889"/>
                    <a:pt x="3804" y="6837"/>
                  </a:cubicBezTo>
                  <a:close/>
                  <a:moveTo>
                    <a:pt x="2314" y="3614"/>
                  </a:moveTo>
                  <a:lnTo>
                    <a:pt x="2314" y="3614"/>
                  </a:lnTo>
                  <a:cubicBezTo>
                    <a:pt x="824" y="3614"/>
                    <a:pt x="824" y="3614"/>
                    <a:pt x="824" y="3614"/>
                  </a:cubicBezTo>
                  <a:cubicBezTo>
                    <a:pt x="824" y="853"/>
                    <a:pt x="824" y="853"/>
                    <a:pt x="824" y="853"/>
                  </a:cubicBezTo>
                  <a:cubicBezTo>
                    <a:pt x="2314" y="853"/>
                    <a:pt x="2314" y="853"/>
                    <a:pt x="2314" y="853"/>
                  </a:cubicBezTo>
                  <a:cubicBezTo>
                    <a:pt x="2378" y="853"/>
                    <a:pt x="2948" y="873"/>
                    <a:pt x="2948" y="1514"/>
                  </a:cubicBezTo>
                  <a:cubicBezTo>
                    <a:pt x="2948" y="2952"/>
                    <a:pt x="2948" y="2952"/>
                    <a:pt x="2948" y="2952"/>
                  </a:cubicBezTo>
                  <a:cubicBezTo>
                    <a:pt x="2948" y="3024"/>
                    <a:pt x="2928" y="3614"/>
                    <a:pt x="2314" y="3614"/>
                  </a:cubicBezTo>
                  <a:close/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47" name="Freeform 3"/>
            <p:cNvSpPr>
              <a:spLocks noChangeArrowheads="1"/>
            </p:cNvSpPr>
            <p:nvPr/>
          </p:nvSpPr>
          <p:spPr bwMode="auto">
            <a:xfrm>
              <a:off x="5765799" y="1055688"/>
              <a:ext cx="303213" cy="2676525"/>
            </a:xfrm>
            <a:custGeom>
              <a:avLst/>
              <a:gdLst>
                <a:gd name="T0" fmla="*/ 841 w 842"/>
                <a:gd name="T1" fmla="*/ 459 h 7436"/>
                <a:gd name="T2" fmla="*/ 841 w 842"/>
                <a:gd name="T3" fmla="*/ 459 h 7436"/>
                <a:gd name="T4" fmla="*/ 415 w 842"/>
                <a:gd name="T5" fmla="*/ 0 h 7436"/>
                <a:gd name="T6" fmla="*/ 0 w 842"/>
                <a:gd name="T7" fmla="*/ 459 h 7436"/>
                <a:gd name="T8" fmla="*/ 0 w 842"/>
                <a:gd name="T9" fmla="*/ 6976 h 7436"/>
                <a:gd name="T10" fmla="*/ 427 w 842"/>
                <a:gd name="T11" fmla="*/ 7435 h 7436"/>
                <a:gd name="T12" fmla="*/ 841 w 842"/>
                <a:gd name="T13" fmla="*/ 6976 h 7436"/>
                <a:gd name="T14" fmla="*/ 841 w 842"/>
                <a:gd name="T15" fmla="*/ 459 h 7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2" h="7436" extrusionOk="0">
                  <a:moveTo>
                    <a:pt x="841" y="459"/>
                  </a:moveTo>
                  <a:lnTo>
                    <a:pt x="841" y="459"/>
                  </a:lnTo>
                  <a:cubicBezTo>
                    <a:pt x="841" y="199"/>
                    <a:pt x="650" y="0"/>
                    <a:pt x="415" y="0"/>
                  </a:cubicBezTo>
                  <a:cubicBezTo>
                    <a:pt x="180" y="0"/>
                    <a:pt x="0" y="199"/>
                    <a:pt x="0" y="459"/>
                  </a:cubicBezTo>
                  <a:cubicBezTo>
                    <a:pt x="0" y="6976"/>
                    <a:pt x="0" y="6976"/>
                    <a:pt x="0" y="6976"/>
                  </a:cubicBezTo>
                  <a:cubicBezTo>
                    <a:pt x="0" y="7231"/>
                    <a:pt x="192" y="7435"/>
                    <a:pt x="427" y="7435"/>
                  </a:cubicBezTo>
                  <a:cubicBezTo>
                    <a:pt x="662" y="7435"/>
                    <a:pt x="841" y="7231"/>
                    <a:pt x="841" y="6976"/>
                  </a:cubicBezTo>
                  <a:cubicBezTo>
                    <a:pt x="841" y="459"/>
                    <a:pt x="841" y="459"/>
                    <a:pt x="841" y="459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48" name="Freeform 4"/>
            <p:cNvSpPr>
              <a:spLocks noChangeArrowheads="1"/>
            </p:cNvSpPr>
            <p:nvPr/>
          </p:nvSpPr>
          <p:spPr bwMode="auto">
            <a:xfrm>
              <a:off x="3929063" y="1050925"/>
              <a:ext cx="1538287" cy="2693988"/>
            </a:xfrm>
            <a:custGeom>
              <a:avLst/>
              <a:gdLst>
                <a:gd name="T0" fmla="*/ 4210 w 4271"/>
                <a:gd name="T1" fmla="*/ 6861 h 7483"/>
                <a:gd name="T2" fmla="*/ 4210 w 4271"/>
                <a:gd name="T3" fmla="*/ 6861 h 7483"/>
                <a:gd name="T4" fmla="*/ 2625 w 4271"/>
                <a:gd name="T5" fmla="*/ 351 h 7483"/>
                <a:gd name="T6" fmla="*/ 2219 w 4271"/>
                <a:gd name="T7" fmla="*/ 4 h 7483"/>
                <a:gd name="T8" fmla="*/ 2060 w 4271"/>
                <a:gd name="T9" fmla="*/ 12 h 7483"/>
                <a:gd name="T10" fmla="*/ 1769 w 4271"/>
                <a:gd name="T11" fmla="*/ 614 h 7483"/>
                <a:gd name="T12" fmla="*/ 2733 w 4271"/>
                <a:gd name="T13" fmla="*/ 4590 h 7483"/>
                <a:gd name="T14" fmla="*/ 502 w 4271"/>
                <a:gd name="T15" fmla="*/ 4586 h 7483"/>
                <a:gd name="T16" fmla="*/ 0 w 4271"/>
                <a:gd name="T17" fmla="*/ 5056 h 7483"/>
                <a:gd name="T18" fmla="*/ 502 w 4271"/>
                <a:gd name="T19" fmla="*/ 5510 h 7483"/>
                <a:gd name="T20" fmla="*/ 2960 w 4271"/>
                <a:gd name="T21" fmla="*/ 5506 h 7483"/>
                <a:gd name="T22" fmla="*/ 3345 w 4271"/>
                <a:gd name="T23" fmla="*/ 7100 h 7483"/>
                <a:gd name="T24" fmla="*/ 3887 w 4271"/>
                <a:gd name="T25" fmla="*/ 7419 h 7483"/>
                <a:gd name="T26" fmla="*/ 4210 w 4271"/>
                <a:gd name="T27" fmla="*/ 6861 h 7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71" h="7483" extrusionOk="0">
                  <a:moveTo>
                    <a:pt x="4210" y="6861"/>
                  </a:moveTo>
                  <a:lnTo>
                    <a:pt x="4210" y="6861"/>
                  </a:lnTo>
                  <a:cubicBezTo>
                    <a:pt x="2625" y="351"/>
                    <a:pt x="2625" y="351"/>
                    <a:pt x="2625" y="351"/>
                  </a:cubicBezTo>
                  <a:cubicBezTo>
                    <a:pt x="2570" y="160"/>
                    <a:pt x="2406" y="16"/>
                    <a:pt x="2219" y="4"/>
                  </a:cubicBezTo>
                  <a:cubicBezTo>
                    <a:pt x="2163" y="0"/>
                    <a:pt x="2112" y="0"/>
                    <a:pt x="2060" y="12"/>
                  </a:cubicBezTo>
                  <a:cubicBezTo>
                    <a:pt x="1809" y="76"/>
                    <a:pt x="1701" y="339"/>
                    <a:pt x="1769" y="614"/>
                  </a:cubicBezTo>
                  <a:cubicBezTo>
                    <a:pt x="2733" y="4590"/>
                    <a:pt x="2733" y="4590"/>
                    <a:pt x="2733" y="4590"/>
                  </a:cubicBezTo>
                  <a:cubicBezTo>
                    <a:pt x="502" y="4586"/>
                    <a:pt x="502" y="4586"/>
                    <a:pt x="502" y="4586"/>
                  </a:cubicBezTo>
                  <a:cubicBezTo>
                    <a:pt x="219" y="4586"/>
                    <a:pt x="0" y="4797"/>
                    <a:pt x="0" y="5056"/>
                  </a:cubicBezTo>
                  <a:cubicBezTo>
                    <a:pt x="0" y="5311"/>
                    <a:pt x="219" y="5510"/>
                    <a:pt x="502" y="5510"/>
                  </a:cubicBezTo>
                  <a:cubicBezTo>
                    <a:pt x="2960" y="5506"/>
                    <a:pt x="2960" y="5506"/>
                    <a:pt x="2960" y="5506"/>
                  </a:cubicBezTo>
                  <a:cubicBezTo>
                    <a:pt x="3080" y="6004"/>
                    <a:pt x="3234" y="6690"/>
                    <a:pt x="3345" y="7100"/>
                  </a:cubicBezTo>
                  <a:cubicBezTo>
                    <a:pt x="3413" y="7359"/>
                    <a:pt x="3632" y="7482"/>
                    <a:pt x="3887" y="7419"/>
                  </a:cubicBezTo>
                  <a:cubicBezTo>
                    <a:pt x="4122" y="7363"/>
                    <a:pt x="4270" y="7108"/>
                    <a:pt x="4210" y="6861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49" name="Freeform 5"/>
            <p:cNvSpPr>
              <a:spLocks noChangeArrowheads="1"/>
            </p:cNvSpPr>
            <p:nvPr/>
          </p:nvSpPr>
          <p:spPr bwMode="auto">
            <a:xfrm>
              <a:off x="5535613" y="7938"/>
              <a:ext cx="758825" cy="760412"/>
            </a:xfrm>
            <a:custGeom>
              <a:avLst/>
              <a:gdLst>
                <a:gd name="T0" fmla="*/ 2107 w 2108"/>
                <a:gd name="T1" fmla="*/ 1056 h 2113"/>
                <a:gd name="T2" fmla="*/ 2107 w 2108"/>
                <a:gd name="T3" fmla="*/ 1056 h 2113"/>
                <a:gd name="T4" fmla="*/ 1056 w 2108"/>
                <a:gd name="T5" fmla="*/ 2112 h 2113"/>
                <a:gd name="T6" fmla="*/ 0 w 2108"/>
                <a:gd name="T7" fmla="*/ 1056 h 2113"/>
                <a:gd name="T8" fmla="*/ 1056 w 2108"/>
                <a:gd name="T9" fmla="*/ 0 h 2113"/>
                <a:gd name="T10" fmla="*/ 2107 w 2108"/>
                <a:gd name="T11" fmla="*/ 1056 h 2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08" h="2113" extrusionOk="0">
                  <a:moveTo>
                    <a:pt x="2107" y="1056"/>
                  </a:moveTo>
                  <a:lnTo>
                    <a:pt x="2107" y="1056"/>
                  </a:lnTo>
                  <a:cubicBezTo>
                    <a:pt x="2107" y="1637"/>
                    <a:pt x="1637" y="2112"/>
                    <a:pt x="1056" y="2112"/>
                  </a:cubicBezTo>
                  <a:cubicBezTo>
                    <a:pt x="474" y="2112"/>
                    <a:pt x="0" y="1637"/>
                    <a:pt x="0" y="1056"/>
                  </a:cubicBezTo>
                  <a:cubicBezTo>
                    <a:pt x="0" y="474"/>
                    <a:pt x="474" y="0"/>
                    <a:pt x="1056" y="0"/>
                  </a:cubicBezTo>
                  <a:cubicBezTo>
                    <a:pt x="1637" y="0"/>
                    <a:pt x="2107" y="474"/>
                    <a:pt x="2107" y="1056"/>
                  </a:cubicBez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50" name="Freeform 6"/>
            <p:cNvSpPr>
              <a:spLocks noChangeArrowheads="1"/>
            </p:cNvSpPr>
            <p:nvPr/>
          </p:nvSpPr>
          <p:spPr bwMode="auto">
            <a:xfrm>
              <a:off x="4908549" y="4465638"/>
              <a:ext cx="1587" cy="1587"/>
            </a:xfrm>
            <a:custGeom>
              <a:avLst/>
              <a:gdLst>
                <a:gd name="T0" fmla="*/ 4 w 5"/>
                <a:gd name="T1" fmla="*/ 0 h 5"/>
                <a:gd name="T2" fmla="*/ 4 w 5"/>
                <a:gd name="T3" fmla="*/ 0 h 5"/>
                <a:gd name="T4" fmla="*/ 0 w 5"/>
                <a:gd name="T5" fmla="*/ 0 h 5"/>
                <a:gd name="T6" fmla="*/ 0 w 5"/>
                <a:gd name="T7" fmla="*/ 4 h 5"/>
                <a:gd name="T8" fmla="*/ 4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 extrusionOk="0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cubicBezTo>
                    <a:pt x="0" y="4"/>
                    <a:pt x="0" y="4"/>
                    <a:pt x="0" y="4"/>
                  </a:cubicBezTo>
                  <a:lnTo>
                    <a:pt x="4" y="0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51" name="Freeform 7"/>
            <p:cNvSpPr>
              <a:spLocks noChangeArrowheads="1"/>
            </p:cNvSpPr>
            <p:nvPr/>
          </p:nvSpPr>
          <p:spPr bwMode="auto">
            <a:xfrm>
              <a:off x="3448050" y="201613"/>
              <a:ext cx="1941513" cy="4359275"/>
            </a:xfrm>
            <a:custGeom>
              <a:avLst/>
              <a:gdLst>
                <a:gd name="T0" fmla="*/ 5390 w 5391"/>
                <a:gd name="T1" fmla="*/ 0 h 12107"/>
                <a:gd name="T2" fmla="*/ 5390 w 5391"/>
                <a:gd name="T3" fmla="*/ 0 h 12107"/>
                <a:gd name="T4" fmla="*/ 1917 w 5391"/>
                <a:gd name="T5" fmla="*/ 1809 h 12107"/>
                <a:gd name="T6" fmla="*/ 0 w 5391"/>
                <a:gd name="T7" fmla="*/ 6362 h 12107"/>
                <a:gd name="T8" fmla="*/ 1857 w 5391"/>
                <a:gd name="T9" fmla="*/ 10887 h 12107"/>
                <a:gd name="T10" fmla="*/ 2574 w 5391"/>
                <a:gd name="T11" fmla="*/ 11517 h 12107"/>
                <a:gd name="T12" fmla="*/ 3379 w 5391"/>
                <a:gd name="T13" fmla="*/ 12031 h 12107"/>
                <a:gd name="T14" fmla="*/ 3733 w 5391"/>
                <a:gd name="T15" fmla="*/ 12071 h 12107"/>
                <a:gd name="T16" fmla="*/ 4008 w 5391"/>
                <a:gd name="T17" fmla="*/ 11843 h 12107"/>
                <a:gd name="T18" fmla="*/ 4064 w 5391"/>
                <a:gd name="T19" fmla="*/ 11624 h 12107"/>
                <a:gd name="T20" fmla="*/ 3825 w 5391"/>
                <a:gd name="T21" fmla="*/ 11214 h 12107"/>
                <a:gd name="T22" fmla="*/ 3136 w 5391"/>
                <a:gd name="T23" fmla="*/ 10768 h 12107"/>
                <a:gd name="T24" fmla="*/ 2522 w 5391"/>
                <a:gd name="T25" fmla="*/ 10234 h 12107"/>
                <a:gd name="T26" fmla="*/ 937 w 5391"/>
                <a:gd name="T27" fmla="*/ 6362 h 12107"/>
                <a:gd name="T28" fmla="*/ 2574 w 5391"/>
                <a:gd name="T29" fmla="*/ 2470 h 12107"/>
                <a:gd name="T30" fmla="*/ 5358 w 5391"/>
                <a:gd name="T31" fmla="*/ 956 h 12107"/>
                <a:gd name="T32" fmla="*/ 5298 w 5391"/>
                <a:gd name="T33" fmla="*/ 530 h 12107"/>
                <a:gd name="T34" fmla="*/ 5390 w 5391"/>
                <a:gd name="T35" fmla="*/ 0 h 12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91" h="12107" extrusionOk="0">
                  <a:moveTo>
                    <a:pt x="5390" y="0"/>
                  </a:moveTo>
                  <a:lnTo>
                    <a:pt x="5390" y="0"/>
                  </a:lnTo>
                  <a:cubicBezTo>
                    <a:pt x="4092" y="227"/>
                    <a:pt x="2869" y="860"/>
                    <a:pt x="1917" y="1809"/>
                  </a:cubicBezTo>
                  <a:cubicBezTo>
                    <a:pt x="682" y="3036"/>
                    <a:pt x="0" y="4653"/>
                    <a:pt x="0" y="6362"/>
                  </a:cubicBezTo>
                  <a:cubicBezTo>
                    <a:pt x="0" y="8064"/>
                    <a:pt x="662" y="9673"/>
                    <a:pt x="1857" y="10887"/>
                  </a:cubicBezTo>
                  <a:cubicBezTo>
                    <a:pt x="2084" y="11114"/>
                    <a:pt x="2327" y="11325"/>
                    <a:pt x="2574" y="11517"/>
                  </a:cubicBezTo>
                  <a:cubicBezTo>
                    <a:pt x="2833" y="11708"/>
                    <a:pt x="3104" y="11883"/>
                    <a:pt x="3379" y="12031"/>
                  </a:cubicBezTo>
                  <a:cubicBezTo>
                    <a:pt x="3490" y="12090"/>
                    <a:pt x="3614" y="12106"/>
                    <a:pt x="3733" y="12071"/>
                  </a:cubicBezTo>
                  <a:cubicBezTo>
                    <a:pt x="3853" y="12035"/>
                    <a:pt x="3948" y="11955"/>
                    <a:pt x="4008" y="11843"/>
                  </a:cubicBezTo>
                  <a:cubicBezTo>
                    <a:pt x="4048" y="11776"/>
                    <a:pt x="4064" y="11700"/>
                    <a:pt x="4064" y="11624"/>
                  </a:cubicBezTo>
                  <a:cubicBezTo>
                    <a:pt x="4064" y="11461"/>
                    <a:pt x="3980" y="11301"/>
                    <a:pt x="3825" y="11214"/>
                  </a:cubicBezTo>
                  <a:cubicBezTo>
                    <a:pt x="3578" y="11078"/>
                    <a:pt x="3347" y="10931"/>
                    <a:pt x="3136" y="10768"/>
                  </a:cubicBezTo>
                  <a:cubicBezTo>
                    <a:pt x="2917" y="10604"/>
                    <a:pt x="2709" y="10425"/>
                    <a:pt x="2522" y="10234"/>
                  </a:cubicBezTo>
                  <a:cubicBezTo>
                    <a:pt x="1498" y="9195"/>
                    <a:pt x="937" y="7821"/>
                    <a:pt x="937" y="6362"/>
                  </a:cubicBezTo>
                  <a:cubicBezTo>
                    <a:pt x="937" y="4904"/>
                    <a:pt x="1518" y="3522"/>
                    <a:pt x="2574" y="2470"/>
                  </a:cubicBezTo>
                  <a:cubicBezTo>
                    <a:pt x="3343" y="1705"/>
                    <a:pt x="4323" y="1175"/>
                    <a:pt x="5358" y="956"/>
                  </a:cubicBezTo>
                  <a:cubicBezTo>
                    <a:pt x="5318" y="821"/>
                    <a:pt x="5298" y="677"/>
                    <a:pt x="5298" y="530"/>
                  </a:cubicBezTo>
                  <a:cubicBezTo>
                    <a:pt x="5298" y="342"/>
                    <a:pt x="5330" y="167"/>
                    <a:pt x="5390" y="0"/>
                  </a:cubicBez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52" name="Freeform 8"/>
            <p:cNvSpPr>
              <a:spLocks noChangeArrowheads="1"/>
            </p:cNvSpPr>
            <p:nvPr/>
          </p:nvSpPr>
          <p:spPr bwMode="auto">
            <a:xfrm>
              <a:off x="7269163" y="688975"/>
              <a:ext cx="1587" cy="1587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0 w 5"/>
                <a:gd name="T5" fmla="*/ 0 h 1"/>
                <a:gd name="T6" fmla="*/ 4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4" y="0"/>
                    <a:pt x="4" y="0"/>
                    <a:pt x="4" y="0"/>
                  </a:cubicBezTo>
                  <a:lnTo>
                    <a:pt x="0" y="0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53" name="Freeform 9"/>
            <p:cNvSpPr>
              <a:spLocks noChangeArrowheads="1"/>
            </p:cNvSpPr>
            <p:nvPr/>
          </p:nvSpPr>
          <p:spPr bwMode="auto">
            <a:xfrm>
              <a:off x="6437312" y="255588"/>
              <a:ext cx="882650" cy="731837"/>
            </a:xfrm>
            <a:custGeom>
              <a:avLst/>
              <a:gdLst>
                <a:gd name="T0" fmla="*/ 2450 w 2451"/>
                <a:gd name="T1" fmla="*/ 1538 h 2033"/>
                <a:gd name="T2" fmla="*/ 2450 w 2451"/>
                <a:gd name="T3" fmla="*/ 1538 h 2033"/>
                <a:gd name="T4" fmla="*/ 2290 w 2451"/>
                <a:gd name="T5" fmla="*/ 1207 h 2033"/>
                <a:gd name="T6" fmla="*/ 402 w 2451"/>
                <a:gd name="T7" fmla="*/ 104 h 2033"/>
                <a:gd name="T8" fmla="*/ 64 w 2451"/>
                <a:gd name="T9" fmla="*/ 0 h 2033"/>
                <a:gd name="T10" fmla="*/ 111 w 2451"/>
                <a:gd name="T11" fmla="*/ 383 h 2033"/>
                <a:gd name="T12" fmla="*/ 0 w 2451"/>
                <a:gd name="T13" fmla="*/ 952 h 2033"/>
                <a:gd name="T14" fmla="*/ 103 w 2451"/>
                <a:gd name="T15" fmla="*/ 988 h 2033"/>
                <a:gd name="T16" fmla="*/ 1673 w 2451"/>
                <a:gd name="T17" fmla="*/ 1909 h 2033"/>
                <a:gd name="T18" fmla="*/ 2012 w 2451"/>
                <a:gd name="T19" fmla="*/ 2024 h 2033"/>
                <a:gd name="T20" fmla="*/ 2334 w 2451"/>
                <a:gd name="T21" fmla="*/ 1865 h 2033"/>
                <a:gd name="T22" fmla="*/ 2450 w 2451"/>
                <a:gd name="T23" fmla="*/ 1578 h 2033"/>
                <a:gd name="T24" fmla="*/ 2450 w 2451"/>
                <a:gd name="T25" fmla="*/ 1570 h 2033"/>
                <a:gd name="T26" fmla="*/ 2450 w 2451"/>
                <a:gd name="T27" fmla="*/ 1542 h 2033"/>
                <a:gd name="T28" fmla="*/ 2450 w 2451"/>
                <a:gd name="T29" fmla="*/ 1538 h 2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51" h="2033" extrusionOk="0">
                  <a:moveTo>
                    <a:pt x="2450" y="1538"/>
                  </a:moveTo>
                  <a:lnTo>
                    <a:pt x="2450" y="1538"/>
                  </a:lnTo>
                  <a:cubicBezTo>
                    <a:pt x="2446" y="1411"/>
                    <a:pt x="2386" y="1291"/>
                    <a:pt x="2290" y="1207"/>
                  </a:cubicBezTo>
                  <a:cubicBezTo>
                    <a:pt x="1721" y="705"/>
                    <a:pt x="1103" y="343"/>
                    <a:pt x="402" y="104"/>
                  </a:cubicBezTo>
                  <a:cubicBezTo>
                    <a:pt x="295" y="68"/>
                    <a:pt x="179" y="32"/>
                    <a:pt x="64" y="0"/>
                  </a:cubicBezTo>
                  <a:cubicBezTo>
                    <a:pt x="95" y="120"/>
                    <a:pt x="111" y="251"/>
                    <a:pt x="111" y="383"/>
                  </a:cubicBezTo>
                  <a:cubicBezTo>
                    <a:pt x="111" y="582"/>
                    <a:pt x="71" y="777"/>
                    <a:pt x="0" y="952"/>
                  </a:cubicBezTo>
                  <a:cubicBezTo>
                    <a:pt x="36" y="964"/>
                    <a:pt x="68" y="976"/>
                    <a:pt x="103" y="988"/>
                  </a:cubicBezTo>
                  <a:cubicBezTo>
                    <a:pt x="681" y="1184"/>
                    <a:pt x="1195" y="1486"/>
                    <a:pt x="1673" y="1909"/>
                  </a:cubicBezTo>
                  <a:cubicBezTo>
                    <a:pt x="1769" y="1992"/>
                    <a:pt x="1888" y="2032"/>
                    <a:pt x="2012" y="2024"/>
                  </a:cubicBezTo>
                  <a:cubicBezTo>
                    <a:pt x="2135" y="2016"/>
                    <a:pt x="2251" y="1960"/>
                    <a:pt x="2334" y="1865"/>
                  </a:cubicBezTo>
                  <a:cubicBezTo>
                    <a:pt x="2402" y="1789"/>
                    <a:pt x="2446" y="1685"/>
                    <a:pt x="2450" y="1578"/>
                  </a:cubicBezTo>
                  <a:cubicBezTo>
                    <a:pt x="2450" y="1570"/>
                    <a:pt x="2450" y="1570"/>
                    <a:pt x="2450" y="1570"/>
                  </a:cubicBezTo>
                  <a:cubicBezTo>
                    <a:pt x="2450" y="1542"/>
                    <a:pt x="2450" y="1542"/>
                    <a:pt x="2450" y="1542"/>
                  </a:cubicBezTo>
                  <a:lnTo>
                    <a:pt x="2450" y="1538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</p:grpSp>
    </p:spTree>
    <p:extLst>
      <p:ext uri="{BB962C8B-B14F-4D97-AF65-F5344CB8AC3E}">
        <p14:creationId xmlns:p14="http://schemas.microsoft.com/office/powerpoint/2010/main" val="10375719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tatem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8" name="Freeform 5"/>
          <p:cNvSpPr>
            <a:spLocks noChangeArrowheads="1"/>
          </p:cNvSpPr>
          <p:nvPr userDrawn="1"/>
        </p:nvSpPr>
        <p:spPr bwMode="auto">
          <a:xfrm>
            <a:off x="-379688" y="-625927"/>
            <a:ext cx="9530480" cy="7469867"/>
          </a:xfrm>
          <a:custGeom>
            <a:avLst/>
            <a:gdLst>
              <a:gd name="T0" fmla="*/ 0 w 7528"/>
              <a:gd name="T1" fmla="*/ 2714 h 4422"/>
              <a:gd name="T2" fmla="*/ 0 w 7528"/>
              <a:gd name="T3" fmla="*/ 2714 h 4422"/>
              <a:gd name="T4" fmla="*/ 0 w 7528"/>
              <a:gd name="T5" fmla="*/ 0 h 4422"/>
              <a:gd name="T6" fmla="*/ 7527 w 7528"/>
              <a:gd name="T7" fmla="*/ 0 h 4422"/>
              <a:gd name="T8" fmla="*/ 7527 w 7528"/>
              <a:gd name="T9" fmla="*/ 4421 h 4422"/>
              <a:gd name="T10" fmla="*/ 7060 w 7528"/>
              <a:gd name="T11" fmla="*/ 3463 h 4422"/>
              <a:gd name="T12" fmla="*/ 6638 w 7528"/>
              <a:gd name="T13" fmla="*/ 3178 h 4422"/>
              <a:gd name="T14" fmla="*/ 0 w 7528"/>
              <a:gd name="T15" fmla="*/ 2714 h 44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528" h="4422" extrusionOk="0">
                <a:moveTo>
                  <a:pt x="0" y="2714"/>
                </a:moveTo>
                <a:lnTo>
                  <a:pt x="0" y="2714"/>
                </a:lnTo>
                <a:cubicBezTo>
                  <a:pt x="0" y="0"/>
                  <a:pt x="0" y="0"/>
                  <a:pt x="0" y="0"/>
                </a:cubicBezTo>
                <a:cubicBezTo>
                  <a:pt x="7527" y="0"/>
                  <a:pt x="7527" y="0"/>
                  <a:pt x="7527" y="0"/>
                </a:cubicBezTo>
                <a:cubicBezTo>
                  <a:pt x="7527" y="4421"/>
                  <a:pt x="7527" y="4421"/>
                  <a:pt x="7527" y="4421"/>
                </a:cubicBezTo>
                <a:cubicBezTo>
                  <a:pt x="7060" y="3463"/>
                  <a:pt x="7060" y="3463"/>
                  <a:pt x="7060" y="3463"/>
                </a:cubicBezTo>
                <a:cubicBezTo>
                  <a:pt x="6981" y="3300"/>
                  <a:pt x="6820" y="3191"/>
                  <a:pt x="6638" y="3178"/>
                </a:cubicBezTo>
                <a:cubicBezTo>
                  <a:pt x="5884" y="3126"/>
                  <a:pt x="0" y="2714"/>
                  <a:pt x="0" y="2714"/>
                </a:cubicBez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91488" tIns="45745" rIns="91488" bIns="45745" anchor="ctr"/>
          <a:lstStyle/>
          <a:p>
            <a:pPr>
              <a:defRPr/>
            </a:pPr>
            <a:endParaRPr lang="de-DE" sz="1540"/>
          </a:p>
        </p:txBody>
      </p:sp>
      <p:grpSp>
        <p:nvGrpSpPr>
          <p:cNvPr id="7" name="Gruppierung 6"/>
          <p:cNvGrpSpPr/>
          <p:nvPr userDrawn="1"/>
        </p:nvGrpSpPr>
        <p:grpSpPr bwMode="auto">
          <a:xfrm>
            <a:off x="7500555" y="380137"/>
            <a:ext cx="1298992" cy="388799"/>
            <a:chOff x="7500555" y="316780"/>
            <a:chExt cx="1298992" cy="324000"/>
          </a:xfrm>
        </p:grpSpPr>
        <p:sp>
          <p:nvSpPr>
            <p:cNvPr id="27" name="Freeform 1"/>
            <p:cNvSpPr>
              <a:spLocks noChangeArrowheads="1"/>
            </p:cNvSpPr>
            <p:nvPr/>
          </p:nvSpPr>
          <p:spPr bwMode="auto">
            <a:xfrm>
              <a:off x="7500555" y="391454"/>
              <a:ext cx="98622" cy="190243"/>
            </a:xfrm>
            <a:custGeom>
              <a:avLst/>
              <a:gdLst>
                <a:gd name="T0" fmla="*/ 3402 w 3849"/>
                <a:gd name="T1" fmla="*/ 917 h 7428"/>
                <a:gd name="T2" fmla="*/ 3402 w 3849"/>
                <a:gd name="T3" fmla="*/ 917 h 7428"/>
                <a:gd name="T4" fmla="*/ 896 w 3849"/>
                <a:gd name="T5" fmla="*/ 917 h 7428"/>
                <a:gd name="T6" fmla="*/ 896 w 3849"/>
                <a:gd name="T7" fmla="*/ 3255 h 7428"/>
                <a:gd name="T8" fmla="*/ 2585 w 3849"/>
                <a:gd name="T9" fmla="*/ 3255 h 7428"/>
                <a:gd name="T10" fmla="*/ 3036 w 3849"/>
                <a:gd name="T11" fmla="*/ 3713 h 7428"/>
                <a:gd name="T12" fmla="*/ 2585 w 3849"/>
                <a:gd name="T13" fmla="*/ 4172 h 7428"/>
                <a:gd name="T14" fmla="*/ 896 w 3849"/>
                <a:gd name="T15" fmla="*/ 4172 h 7428"/>
                <a:gd name="T16" fmla="*/ 896 w 3849"/>
                <a:gd name="T17" fmla="*/ 6968 h 7428"/>
                <a:gd name="T18" fmla="*/ 450 w 3849"/>
                <a:gd name="T19" fmla="*/ 7427 h 7428"/>
                <a:gd name="T20" fmla="*/ 0 w 3849"/>
                <a:gd name="T21" fmla="*/ 6968 h 7428"/>
                <a:gd name="T22" fmla="*/ 0 w 3849"/>
                <a:gd name="T23" fmla="*/ 0 h 7428"/>
                <a:gd name="T24" fmla="*/ 3402 w 3849"/>
                <a:gd name="T25" fmla="*/ 0 h 7428"/>
                <a:gd name="T26" fmla="*/ 3848 w 3849"/>
                <a:gd name="T27" fmla="*/ 459 h 7428"/>
                <a:gd name="T28" fmla="*/ 3402 w 3849"/>
                <a:gd name="T29" fmla="*/ 917 h 7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49" h="7428" extrusionOk="0">
                  <a:moveTo>
                    <a:pt x="3402" y="917"/>
                  </a:moveTo>
                  <a:lnTo>
                    <a:pt x="3402" y="917"/>
                  </a:lnTo>
                  <a:cubicBezTo>
                    <a:pt x="896" y="917"/>
                    <a:pt x="896" y="917"/>
                    <a:pt x="896" y="917"/>
                  </a:cubicBezTo>
                  <a:cubicBezTo>
                    <a:pt x="896" y="3255"/>
                    <a:pt x="896" y="3255"/>
                    <a:pt x="896" y="3255"/>
                  </a:cubicBezTo>
                  <a:cubicBezTo>
                    <a:pt x="2585" y="3255"/>
                    <a:pt x="2585" y="3255"/>
                    <a:pt x="2585" y="3255"/>
                  </a:cubicBezTo>
                  <a:cubicBezTo>
                    <a:pt x="2833" y="3255"/>
                    <a:pt x="3036" y="3458"/>
                    <a:pt x="3036" y="3713"/>
                  </a:cubicBezTo>
                  <a:cubicBezTo>
                    <a:pt x="3036" y="3968"/>
                    <a:pt x="2833" y="4172"/>
                    <a:pt x="2585" y="4172"/>
                  </a:cubicBezTo>
                  <a:cubicBezTo>
                    <a:pt x="896" y="4172"/>
                    <a:pt x="896" y="4172"/>
                    <a:pt x="896" y="4172"/>
                  </a:cubicBezTo>
                  <a:cubicBezTo>
                    <a:pt x="896" y="6968"/>
                    <a:pt x="896" y="6968"/>
                    <a:pt x="896" y="6968"/>
                  </a:cubicBezTo>
                  <a:cubicBezTo>
                    <a:pt x="896" y="7223"/>
                    <a:pt x="693" y="7427"/>
                    <a:pt x="450" y="7427"/>
                  </a:cubicBezTo>
                  <a:cubicBezTo>
                    <a:pt x="203" y="7427"/>
                    <a:pt x="0" y="7223"/>
                    <a:pt x="0" y="696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402" y="0"/>
                    <a:pt x="3402" y="0"/>
                    <a:pt x="3402" y="0"/>
                  </a:cubicBezTo>
                  <a:cubicBezTo>
                    <a:pt x="3649" y="0"/>
                    <a:pt x="3848" y="200"/>
                    <a:pt x="3848" y="459"/>
                  </a:cubicBezTo>
                  <a:cubicBezTo>
                    <a:pt x="3848" y="705"/>
                    <a:pt x="3649" y="917"/>
                    <a:pt x="3402" y="9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8" name="Freeform 2"/>
            <p:cNvSpPr>
              <a:spLocks noChangeArrowheads="1"/>
            </p:cNvSpPr>
            <p:nvPr/>
          </p:nvSpPr>
          <p:spPr bwMode="auto">
            <a:xfrm>
              <a:off x="7800379" y="391793"/>
              <a:ext cx="98172" cy="194762"/>
            </a:xfrm>
            <a:custGeom>
              <a:avLst/>
              <a:gdLst>
                <a:gd name="T0" fmla="*/ 3804 w 3833"/>
                <a:gd name="T1" fmla="*/ 6837 h 7602"/>
                <a:gd name="T2" fmla="*/ 3804 w 3833"/>
                <a:gd name="T3" fmla="*/ 6837 h 7602"/>
                <a:gd name="T4" fmla="*/ 2872 w 3833"/>
                <a:gd name="T5" fmla="*/ 4375 h 7602"/>
                <a:gd name="T6" fmla="*/ 3776 w 3833"/>
                <a:gd name="T7" fmla="*/ 2952 h 7602"/>
                <a:gd name="T8" fmla="*/ 3776 w 3833"/>
                <a:gd name="T9" fmla="*/ 1514 h 7602"/>
                <a:gd name="T10" fmla="*/ 2314 w 3833"/>
                <a:gd name="T11" fmla="*/ 0 h 7602"/>
                <a:gd name="T12" fmla="*/ 410 w 3833"/>
                <a:gd name="T13" fmla="*/ 0 h 7602"/>
                <a:gd name="T14" fmla="*/ 0 w 3833"/>
                <a:gd name="T15" fmla="*/ 427 h 7602"/>
                <a:gd name="T16" fmla="*/ 0 w 3833"/>
                <a:gd name="T17" fmla="*/ 6992 h 7602"/>
                <a:gd name="T18" fmla="*/ 410 w 3833"/>
                <a:gd name="T19" fmla="*/ 7415 h 7602"/>
                <a:gd name="T20" fmla="*/ 824 w 3833"/>
                <a:gd name="T21" fmla="*/ 6992 h 7602"/>
                <a:gd name="T22" fmla="*/ 824 w 3833"/>
                <a:gd name="T23" fmla="*/ 4474 h 7602"/>
                <a:gd name="T24" fmla="*/ 2023 w 3833"/>
                <a:gd name="T25" fmla="*/ 4474 h 7602"/>
                <a:gd name="T26" fmla="*/ 3019 w 3833"/>
                <a:gd name="T27" fmla="*/ 7140 h 7602"/>
                <a:gd name="T28" fmla="*/ 3832 w 3833"/>
                <a:gd name="T29" fmla="*/ 7012 h 7602"/>
                <a:gd name="T30" fmla="*/ 3832 w 3833"/>
                <a:gd name="T31" fmla="*/ 6984 h 7602"/>
                <a:gd name="T32" fmla="*/ 3804 w 3833"/>
                <a:gd name="T33" fmla="*/ 6837 h 7602"/>
                <a:gd name="T34" fmla="*/ 2314 w 3833"/>
                <a:gd name="T35" fmla="*/ 3614 h 7602"/>
                <a:gd name="T36" fmla="*/ 2314 w 3833"/>
                <a:gd name="T37" fmla="*/ 3614 h 7602"/>
                <a:gd name="T38" fmla="*/ 824 w 3833"/>
                <a:gd name="T39" fmla="*/ 3614 h 7602"/>
                <a:gd name="T40" fmla="*/ 824 w 3833"/>
                <a:gd name="T41" fmla="*/ 853 h 7602"/>
                <a:gd name="T42" fmla="*/ 2314 w 3833"/>
                <a:gd name="T43" fmla="*/ 853 h 7602"/>
                <a:gd name="T44" fmla="*/ 2948 w 3833"/>
                <a:gd name="T45" fmla="*/ 1514 h 7602"/>
                <a:gd name="T46" fmla="*/ 2948 w 3833"/>
                <a:gd name="T47" fmla="*/ 2952 h 7602"/>
                <a:gd name="T48" fmla="*/ 2314 w 3833"/>
                <a:gd name="T49" fmla="*/ 3614 h 7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33" h="7602" extrusionOk="0">
                  <a:moveTo>
                    <a:pt x="3804" y="6837"/>
                  </a:moveTo>
                  <a:lnTo>
                    <a:pt x="3804" y="6837"/>
                  </a:lnTo>
                  <a:cubicBezTo>
                    <a:pt x="2872" y="4375"/>
                    <a:pt x="2872" y="4375"/>
                    <a:pt x="2872" y="4375"/>
                  </a:cubicBezTo>
                  <a:cubicBezTo>
                    <a:pt x="3589" y="4104"/>
                    <a:pt x="3776" y="3371"/>
                    <a:pt x="3776" y="2952"/>
                  </a:cubicBezTo>
                  <a:cubicBezTo>
                    <a:pt x="3776" y="1514"/>
                    <a:pt x="3776" y="1514"/>
                    <a:pt x="3776" y="1514"/>
                  </a:cubicBezTo>
                  <a:cubicBezTo>
                    <a:pt x="3776" y="303"/>
                    <a:pt x="2792" y="0"/>
                    <a:pt x="2314" y="0"/>
                  </a:cubicBezTo>
                  <a:cubicBezTo>
                    <a:pt x="410" y="0"/>
                    <a:pt x="410" y="0"/>
                    <a:pt x="410" y="0"/>
                  </a:cubicBezTo>
                  <a:cubicBezTo>
                    <a:pt x="175" y="0"/>
                    <a:pt x="0" y="191"/>
                    <a:pt x="0" y="427"/>
                  </a:cubicBezTo>
                  <a:cubicBezTo>
                    <a:pt x="0" y="6992"/>
                    <a:pt x="0" y="6992"/>
                    <a:pt x="0" y="6992"/>
                  </a:cubicBezTo>
                  <a:cubicBezTo>
                    <a:pt x="0" y="7223"/>
                    <a:pt x="175" y="7415"/>
                    <a:pt x="410" y="7415"/>
                  </a:cubicBezTo>
                  <a:cubicBezTo>
                    <a:pt x="633" y="7415"/>
                    <a:pt x="824" y="7223"/>
                    <a:pt x="824" y="6992"/>
                  </a:cubicBezTo>
                  <a:cubicBezTo>
                    <a:pt x="824" y="4474"/>
                    <a:pt x="824" y="4474"/>
                    <a:pt x="824" y="4474"/>
                  </a:cubicBezTo>
                  <a:cubicBezTo>
                    <a:pt x="2023" y="4474"/>
                    <a:pt x="2023" y="4474"/>
                    <a:pt x="2023" y="4474"/>
                  </a:cubicBezTo>
                  <a:cubicBezTo>
                    <a:pt x="3019" y="7140"/>
                    <a:pt x="3019" y="7140"/>
                    <a:pt x="3019" y="7140"/>
                  </a:cubicBezTo>
                  <a:cubicBezTo>
                    <a:pt x="3198" y="7601"/>
                    <a:pt x="3816" y="7423"/>
                    <a:pt x="3832" y="7012"/>
                  </a:cubicBezTo>
                  <a:cubicBezTo>
                    <a:pt x="3832" y="6984"/>
                    <a:pt x="3832" y="6984"/>
                    <a:pt x="3832" y="6984"/>
                  </a:cubicBezTo>
                  <a:cubicBezTo>
                    <a:pt x="3832" y="6936"/>
                    <a:pt x="3820" y="6889"/>
                    <a:pt x="3804" y="6837"/>
                  </a:cubicBezTo>
                  <a:close/>
                  <a:moveTo>
                    <a:pt x="2314" y="3614"/>
                  </a:moveTo>
                  <a:lnTo>
                    <a:pt x="2314" y="3614"/>
                  </a:lnTo>
                  <a:cubicBezTo>
                    <a:pt x="824" y="3614"/>
                    <a:pt x="824" y="3614"/>
                    <a:pt x="824" y="3614"/>
                  </a:cubicBezTo>
                  <a:cubicBezTo>
                    <a:pt x="824" y="853"/>
                    <a:pt x="824" y="853"/>
                    <a:pt x="824" y="853"/>
                  </a:cubicBezTo>
                  <a:cubicBezTo>
                    <a:pt x="2314" y="853"/>
                    <a:pt x="2314" y="853"/>
                    <a:pt x="2314" y="853"/>
                  </a:cubicBezTo>
                  <a:cubicBezTo>
                    <a:pt x="2378" y="853"/>
                    <a:pt x="2948" y="873"/>
                    <a:pt x="2948" y="1514"/>
                  </a:cubicBezTo>
                  <a:cubicBezTo>
                    <a:pt x="2948" y="2952"/>
                    <a:pt x="2948" y="2952"/>
                    <a:pt x="2948" y="2952"/>
                  </a:cubicBezTo>
                  <a:cubicBezTo>
                    <a:pt x="2948" y="3024"/>
                    <a:pt x="2928" y="3614"/>
                    <a:pt x="2314" y="36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9" name="Freeform 3"/>
            <p:cNvSpPr>
              <a:spLocks noChangeArrowheads="1"/>
            </p:cNvSpPr>
            <p:nvPr/>
          </p:nvSpPr>
          <p:spPr bwMode="auto">
            <a:xfrm>
              <a:off x="7750559" y="391341"/>
              <a:ext cx="21577" cy="190469"/>
            </a:xfrm>
            <a:custGeom>
              <a:avLst/>
              <a:gdLst>
                <a:gd name="T0" fmla="*/ 841 w 842"/>
                <a:gd name="T1" fmla="*/ 459 h 7436"/>
                <a:gd name="T2" fmla="*/ 841 w 842"/>
                <a:gd name="T3" fmla="*/ 459 h 7436"/>
                <a:gd name="T4" fmla="*/ 415 w 842"/>
                <a:gd name="T5" fmla="*/ 0 h 7436"/>
                <a:gd name="T6" fmla="*/ 0 w 842"/>
                <a:gd name="T7" fmla="*/ 459 h 7436"/>
                <a:gd name="T8" fmla="*/ 0 w 842"/>
                <a:gd name="T9" fmla="*/ 6976 h 7436"/>
                <a:gd name="T10" fmla="*/ 427 w 842"/>
                <a:gd name="T11" fmla="*/ 7435 h 7436"/>
                <a:gd name="T12" fmla="*/ 841 w 842"/>
                <a:gd name="T13" fmla="*/ 6976 h 7436"/>
                <a:gd name="T14" fmla="*/ 841 w 842"/>
                <a:gd name="T15" fmla="*/ 459 h 7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2" h="7436" extrusionOk="0">
                  <a:moveTo>
                    <a:pt x="841" y="459"/>
                  </a:moveTo>
                  <a:lnTo>
                    <a:pt x="841" y="459"/>
                  </a:lnTo>
                  <a:cubicBezTo>
                    <a:pt x="841" y="199"/>
                    <a:pt x="650" y="0"/>
                    <a:pt x="415" y="0"/>
                  </a:cubicBezTo>
                  <a:cubicBezTo>
                    <a:pt x="180" y="0"/>
                    <a:pt x="0" y="199"/>
                    <a:pt x="0" y="459"/>
                  </a:cubicBezTo>
                  <a:cubicBezTo>
                    <a:pt x="0" y="6976"/>
                    <a:pt x="0" y="6976"/>
                    <a:pt x="0" y="6976"/>
                  </a:cubicBezTo>
                  <a:cubicBezTo>
                    <a:pt x="0" y="7231"/>
                    <a:pt x="192" y="7435"/>
                    <a:pt x="427" y="7435"/>
                  </a:cubicBezTo>
                  <a:cubicBezTo>
                    <a:pt x="662" y="7435"/>
                    <a:pt x="841" y="7231"/>
                    <a:pt x="841" y="6976"/>
                  </a:cubicBezTo>
                  <a:cubicBezTo>
                    <a:pt x="841" y="459"/>
                    <a:pt x="841" y="459"/>
                    <a:pt x="841" y="45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0" name="Freeform 4"/>
            <p:cNvSpPr>
              <a:spLocks noChangeArrowheads="1"/>
            </p:cNvSpPr>
            <p:nvPr/>
          </p:nvSpPr>
          <p:spPr bwMode="auto">
            <a:xfrm>
              <a:off x="7619851" y="391002"/>
              <a:ext cx="109469" cy="191711"/>
            </a:xfrm>
            <a:custGeom>
              <a:avLst/>
              <a:gdLst>
                <a:gd name="T0" fmla="*/ 4210 w 4271"/>
                <a:gd name="T1" fmla="*/ 6861 h 7483"/>
                <a:gd name="T2" fmla="*/ 4210 w 4271"/>
                <a:gd name="T3" fmla="*/ 6861 h 7483"/>
                <a:gd name="T4" fmla="*/ 2625 w 4271"/>
                <a:gd name="T5" fmla="*/ 351 h 7483"/>
                <a:gd name="T6" fmla="*/ 2219 w 4271"/>
                <a:gd name="T7" fmla="*/ 4 h 7483"/>
                <a:gd name="T8" fmla="*/ 2060 w 4271"/>
                <a:gd name="T9" fmla="*/ 12 h 7483"/>
                <a:gd name="T10" fmla="*/ 1769 w 4271"/>
                <a:gd name="T11" fmla="*/ 614 h 7483"/>
                <a:gd name="T12" fmla="*/ 2733 w 4271"/>
                <a:gd name="T13" fmla="*/ 4590 h 7483"/>
                <a:gd name="T14" fmla="*/ 502 w 4271"/>
                <a:gd name="T15" fmla="*/ 4586 h 7483"/>
                <a:gd name="T16" fmla="*/ 0 w 4271"/>
                <a:gd name="T17" fmla="*/ 5056 h 7483"/>
                <a:gd name="T18" fmla="*/ 502 w 4271"/>
                <a:gd name="T19" fmla="*/ 5510 h 7483"/>
                <a:gd name="T20" fmla="*/ 2960 w 4271"/>
                <a:gd name="T21" fmla="*/ 5506 h 7483"/>
                <a:gd name="T22" fmla="*/ 3345 w 4271"/>
                <a:gd name="T23" fmla="*/ 7100 h 7483"/>
                <a:gd name="T24" fmla="*/ 3887 w 4271"/>
                <a:gd name="T25" fmla="*/ 7419 h 7483"/>
                <a:gd name="T26" fmla="*/ 4210 w 4271"/>
                <a:gd name="T27" fmla="*/ 6861 h 7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71" h="7483" extrusionOk="0">
                  <a:moveTo>
                    <a:pt x="4210" y="6861"/>
                  </a:moveTo>
                  <a:lnTo>
                    <a:pt x="4210" y="6861"/>
                  </a:lnTo>
                  <a:cubicBezTo>
                    <a:pt x="2625" y="351"/>
                    <a:pt x="2625" y="351"/>
                    <a:pt x="2625" y="351"/>
                  </a:cubicBezTo>
                  <a:cubicBezTo>
                    <a:pt x="2570" y="160"/>
                    <a:pt x="2406" y="16"/>
                    <a:pt x="2219" y="4"/>
                  </a:cubicBezTo>
                  <a:cubicBezTo>
                    <a:pt x="2163" y="0"/>
                    <a:pt x="2112" y="0"/>
                    <a:pt x="2060" y="12"/>
                  </a:cubicBezTo>
                  <a:cubicBezTo>
                    <a:pt x="1809" y="76"/>
                    <a:pt x="1701" y="339"/>
                    <a:pt x="1769" y="614"/>
                  </a:cubicBezTo>
                  <a:cubicBezTo>
                    <a:pt x="2733" y="4590"/>
                    <a:pt x="2733" y="4590"/>
                    <a:pt x="2733" y="4590"/>
                  </a:cubicBezTo>
                  <a:cubicBezTo>
                    <a:pt x="502" y="4586"/>
                    <a:pt x="502" y="4586"/>
                    <a:pt x="502" y="4586"/>
                  </a:cubicBezTo>
                  <a:cubicBezTo>
                    <a:pt x="219" y="4586"/>
                    <a:pt x="0" y="4797"/>
                    <a:pt x="0" y="5056"/>
                  </a:cubicBezTo>
                  <a:cubicBezTo>
                    <a:pt x="0" y="5311"/>
                    <a:pt x="219" y="5510"/>
                    <a:pt x="502" y="5510"/>
                  </a:cubicBezTo>
                  <a:cubicBezTo>
                    <a:pt x="2960" y="5506"/>
                    <a:pt x="2960" y="5506"/>
                    <a:pt x="2960" y="5506"/>
                  </a:cubicBezTo>
                  <a:cubicBezTo>
                    <a:pt x="3080" y="6004"/>
                    <a:pt x="3234" y="6690"/>
                    <a:pt x="3345" y="7100"/>
                  </a:cubicBezTo>
                  <a:cubicBezTo>
                    <a:pt x="3413" y="7359"/>
                    <a:pt x="3632" y="7482"/>
                    <a:pt x="3887" y="7419"/>
                  </a:cubicBezTo>
                  <a:cubicBezTo>
                    <a:pt x="4122" y="7363"/>
                    <a:pt x="4270" y="7108"/>
                    <a:pt x="4210" y="686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1" name="Freeform 5"/>
            <p:cNvSpPr>
              <a:spLocks noChangeArrowheads="1"/>
            </p:cNvSpPr>
            <p:nvPr/>
          </p:nvSpPr>
          <p:spPr bwMode="auto">
            <a:xfrm>
              <a:off x="7734179" y="316780"/>
              <a:ext cx="54000" cy="54113"/>
            </a:xfrm>
            <a:custGeom>
              <a:avLst/>
              <a:gdLst>
                <a:gd name="T0" fmla="*/ 2107 w 2108"/>
                <a:gd name="T1" fmla="*/ 1056 h 2113"/>
                <a:gd name="T2" fmla="*/ 2107 w 2108"/>
                <a:gd name="T3" fmla="*/ 1056 h 2113"/>
                <a:gd name="T4" fmla="*/ 1056 w 2108"/>
                <a:gd name="T5" fmla="*/ 2112 h 2113"/>
                <a:gd name="T6" fmla="*/ 0 w 2108"/>
                <a:gd name="T7" fmla="*/ 1056 h 2113"/>
                <a:gd name="T8" fmla="*/ 1056 w 2108"/>
                <a:gd name="T9" fmla="*/ 0 h 2113"/>
                <a:gd name="T10" fmla="*/ 2107 w 2108"/>
                <a:gd name="T11" fmla="*/ 1056 h 2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08" h="2113" extrusionOk="0">
                  <a:moveTo>
                    <a:pt x="2107" y="1056"/>
                  </a:moveTo>
                  <a:lnTo>
                    <a:pt x="2107" y="1056"/>
                  </a:lnTo>
                  <a:cubicBezTo>
                    <a:pt x="2107" y="1637"/>
                    <a:pt x="1637" y="2112"/>
                    <a:pt x="1056" y="2112"/>
                  </a:cubicBezTo>
                  <a:cubicBezTo>
                    <a:pt x="474" y="2112"/>
                    <a:pt x="0" y="1637"/>
                    <a:pt x="0" y="1056"/>
                  </a:cubicBezTo>
                  <a:cubicBezTo>
                    <a:pt x="0" y="474"/>
                    <a:pt x="474" y="0"/>
                    <a:pt x="1056" y="0"/>
                  </a:cubicBezTo>
                  <a:cubicBezTo>
                    <a:pt x="1637" y="0"/>
                    <a:pt x="2107" y="474"/>
                    <a:pt x="2107" y="1056"/>
                  </a:cubicBez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2" name="Freeform 6"/>
            <p:cNvSpPr>
              <a:spLocks noChangeArrowheads="1"/>
            </p:cNvSpPr>
            <p:nvPr/>
          </p:nvSpPr>
          <p:spPr bwMode="auto">
            <a:xfrm>
              <a:off x="7689555" y="634002"/>
              <a:ext cx="113" cy="113"/>
            </a:xfrm>
            <a:custGeom>
              <a:avLst/>
              <a:gdLst>
                <a:gd name="T0" fmla="*/ 4 w 5"/>
                <a:gd name="T1" fmla="*/ 0 h 5"/>
                <a:gd name="T2" fmla="*/ 4 w 5"/>
                <a:gd name="T3" fmla="*/ 0 h 5"/>
                <a:gd name="T4" fmla="*/ 0 w 5"/>
                <a:gd name="T5" fmla="*/ 0 h 5"/>
                <a:gd name="T6" fmla="*/ 0 w 5"/>
                <a:gd name="T7" fmla="*/ 4 h 5"/>
                <a:gd name="T8" fmla="*/ 4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 extrusionOk="0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cubicBezTo>
                    <a:pt x="0" y="4"/>
                    <a:pt x="0" y="4"/>
                    <a:pt x="0" y="4"/>
                  </a:cubicBezTo>
                  <a:lnTo>
                    <a:pt x="4" y="0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3" name="Freeform 7"/>
            <p:cNvSpPr>
              <a:spLocks noChangeArrowheads="1"/>
            </p:cNvSpPr>
            <p:nvPr/>
          </p:nvSpPr>
          <p:spPr bwMode="auto">
            <a:xfrm>
              <a:off x="7585622" y="330562"/>
              <a:ext cx="138163" cy="310218"/>
            </a:xfrm>
            <a:custGeom>
              <a:avLst/>
              <a:gdLst>
                <a:gd name="T0" fmla="*/ 5390 w 5391"/>
                <a:gd name="T1" fmla="*/ 0 h 12107"/>
                <a:gd name="T2" fmla="*/ 5390 w 5391"/>
                <a:gd name="T3" fmla="*/ 0 h 12107"/>
                <a:gd name="T4" fmla="*/ 1917 w 5391"/>
                <a:gd name="T5" fmla="*/ 1809 h 12107"/>
                <a:gd name="T6" fmla="*/ 0 w 5391"/>
                <a:gd name="T7" fmla="*/ 6362 h 12107"/>
                <a:gd name="T8" fmla="*/ 1857 w 5391"/>
                <a:gd name="T9" fmla="*/ 10887 h 12107"/>
                <a:gd name="T10" fmla="*/ 2574 w 5391"/>
                <a:gd name="T11" fmla="*/ 11517 h 12107"/>
                <a:gd name="T12" fmla="*/ 3379 w 5391"/>
                <a:gd name="T13" fmla="*/ 12031 h 12107"/>
                <a:gd name="T14" fmla="*/ 3733 w 5391"/>
                <a:gd name="T15" fmla="*/ 12071 h 12107"/>
                <a:gd name="T16" fmla="*/ 4008 w 5391"/>
                <a:gd name="T17" fmla="*/ 11843 h 12107"/>
                <a:gd name="T18" fmla="*/ 4064 w 5391"/>
                <a:gd name="T19" fmla="*/ 11624 h 12107"/>
                <a:gd name="T20" fmla="*/ 3825 w 5391"/>
                <a:gd name="T21" fmla="*/ 11214 h 12107"/>
                <a:gd name="T22" fmla="*/ 3136 w 5391"/>
                <a:gd name="T23" fmla="*/ 10768 h 12107"/>
                <a:gd name="T24" fmla="*/ 2522 w 5391"/>
                <a:gd name="T25" fmla="*/ 10234 h 12107"/>
                <a:gd name="T26" fmla="*/ 937 w 5391"/>
                <a:gd name="T27" fmla="*/ 6362 h 12107"/>
                <a:gd name="T28" fmla="*/ 2574 w 5391"/>
                <a:gd name="T29" fmla="*/ 2470 h 12107"/>
                <a:gd name="T30" fmla="*/ 5358 w 5391"/>
                <a:gd name="T31" fmla="*/ 956 h 12107"/>
                <a:gd name="T32" fmla="*/ 5298 w 5391"/>
                <a:gd name="T33" fmla="*/ 530 h 12107"/>
                <a:gd name="T34" fmla="*/ 5390 w 5391"/>
                <a:gd name="T35" fmla="*/ 0 h 12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91" h="12107" extrusionOk="0">
                  <a:moveTo>
                    <a:pt x="5390" y="0"/>
                  </a:moveTo>
                  <a:lnTo>
                    <a:pt x="5390" y="0"/>
                  </a:lnTo>
                  <a:cubicBezTo>
                    <a:pt x="4092" y="227"/>
                    <a:pt x="2869" y="860"/>
                    <a:pt x="1917" y="1809"/>
                  </a:cubicBezTo>
                  <a:cubicBezTo>
                    <a:pt x="682" y="3036"/>
                    <a:pt x="0" y="4653"/>
                    <a:pt x="0" y="6362"/>
                  </a:cubicBezTo>
                  <a:cubicBezTo>
                    <a:pt x="0" y="8064"/>
                    <a:pt x="662" y="9673"/>
                    <a:pt x="1857" y="10887"/>
                  </a:cubicBezTo>
                  <a:cubicBezTo>
                    <a:pt x="2084" y="11114"/>
                    <a:pt x="2327" y="11325"/>
                    <a:pt x="2574" y="11517"/>
                  </a:cubicBezTo>
                  <a:cubicBezTo>
                    <a:pt x="2833" y="11708"/>
                    <a:pt x="3104" y="11883"/>
                    <a:pt x="3379" y="12031"/>
                  </a:cubicBezTo>
                  <a:cubicBezTo>
                    <a:pt x="3490" y="12090"/>
                    <a:pt x="3614" y="12106"/>
                    <a:pt x="3733" y="12071"/>
                  </a:cubicBezTo>
                  <a:cubicBezTo>
                    <a:pt x="3853" y="12035"/>
                    <a:pt x="3948" y="11955"/>
                    <a:pt x="4008" y="11843"/>
                  </a:cubicBezTo>
                  <a:cubicBezTo>
                    <a:pt x="4048" y="11776"/>
                    <a:pt x="4064" y="11700"/>
                    <a:pt x="4064" y="11624"/>
                  </a:cubicBezTo>
                  <a:cubicBezTo>
                    <a:pt x="4064" y="11461"/>
                    <a:pt x="3980" y="11301"/>
                    <a:pt x="3825" y="11214"/>
                  </a:cubicBezTo>
                  <a:cubicBezTo>
                    <a:pt x="3578" y="11078"/>
                    <a:pt x="3347" y="10931"/>
                    <a:pt x="3136" y="10768"/>
                  </a:cubicBezTo>
                  <a:cubicBezTo>
                    <a:pt x="2917" y="10604"/>
                    <a:pt x="2709" y="10425"/>
                    <a:pt x="2522" y="10234"/>
                  </a:cubicBezTo>
                  <a:cubicBezTo>
                    <a:pt x="1498" y="9195"/>
                    <a:pt x="937" y="7821"/>
                    <a:pt x="937" y="6362"/>
                  </a:cubicBezTo>
                  <a:cubicBezTo>
                    <a:pt x="937" y="4904"/>
                    <a:pt x="1518" y="3522"/>
                    <a:pt x="2574" y="2470"/>
                  </a:cubicBezTo>
                  <a:cubicBezTo>
                    <a:pt x="3343" y="1705"/>
                    <a:pt x="4323" y="1175"/>
                    <a:pt x="5358" y="956"/>
                  </a:cubicBezTo>
                  <a:cubicBezTo>
                    <a:pt x="5318" y="821"/>
                    <a:pt x="5298" y="677"/>
                    <a:pt x="5298" y="530"/>
                  </a:cubicBezTo>
                  <a:cubicBezTo>
                    <a:pt x="5298" y="342"/>
                    <a:pt x="5330" y="167"/>
                    <a:pt x="5390" y="0"/>
                  </a:cubicBez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4" name="Freeform 8"/>
            <p:cNvSpPr>
              <a:spLocks noChangeArrowheads="1"/>
            </p:cNvSpPr>
            <p:nvPr/>
          </p:nvSpPr>
          <p:spPr bwMode="auto">
            <a:xfrm>
              <a:off x="7857543" y="365244"/>
              <a:ext cx="113" cy="113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0 w 5"/>
                <a:gd name="T5" fmla="*/ 0 h 1"/>
                <a:gd name="T6" fmla="*/ 4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4" y="0"/>
                    <a:pt x="4" y="0"/>
                    <a:pt x="4" y="0"/>
                  </a:cubicBezTo>
                  <a:lnTo>
                    <a:pt x="0" y="0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5" name="Freeform 9"/>
            <p:cNvSpPr>
              <a:spLocks noChangeArrowheads="1"/>
            </p:cNvSpPr>
            <p:nvPr/>
          </p:nvSpPr>
          <p:spPr bwMode="auto">
            <a:xfrm>
              <a:off x="7798346" y="334403"/>
              <a:ext cx="62812" cy="52079"/>
            </a:xfrm>
            <a:custGeom>
              <a:avLst/>
              <a:gdLst>
                <a:gd name="T0" fmla="*/ 2450 w 2451"/>
                <a:gd name="T1" fmla="*/ 1538 h 2033"/>
                <a:gd name="T2" fmla="*/ 2450 w 2451"/>
                <a:gd name="T3" fmla="*/ 1538 h 2033"/>
                <a:gd name="T4" fmla="*/ 2290 w 2451"/>
                <a:gd name="T5" fmla="*/ 1207 h 2033"/>
                <a:gd name="T6" fmla="*/ 402 w 2451"/>
                <a:gd name="T7" fmla="*/ 104 h 2033"/>
                <a:gd name="T8" fmla="*/ 64 w 2451"/>
                <a:gd name="T9" fmla="*/ 0 h 2033"/>
                <a:gd name="T10" fmla="*/ 111 w 2451"/>
                <a:gd name="T11" fmla="*/ 383 h 2033"/>
                <a:gd name="T12" fmla="*/ 0 w 2451"/>
                <a:gd name="T13" fmla="*/ 952 h 2033"/>
                <a:gd name="T14" fmla="*/ 103 w 2451"/>
                <a:gd name="T15" fmla="*/ 988 h 2033"/>
                <a:gd name="T16" fmla="*/ 1673 w 2451"/>
                <a:gd name="T17" fmla="*/ 1909 h 2033"/>
                <a:gd name="T18" fmla="*/ 2012 w 2451"/>
                <a:gd name="T19" fmla="*/ 2024 h 2033"/>
                <a:gd name="T20" fmla="*/ 2334 w 2451"/>
                <a:gd name="T21" fmla="*/ 1865 h 2033"/>
                <a:gd name="T22" fmla="*/ 2450 w 2451"/>
                <a:gd name="T23" fmla="*/ 1578 h 2033"/>
                <a:gd name="T24" fmla="*/ 2450 w 2451"/>
                <a:gd name="T25" fmla="*/ 1570 h 2033"/>
                <a:gd name="T26" fmla="*/ 2450 w 2451"/>
                <a:gd name="T27" fmla="*/ 1542 h 2033"/>
                <a:gd name="T28" fmla="*/ 2450 w 2451"/>
                <a:gd name="T29" fmla="*/ 1538 h 2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51" h="2033" extrusionOk="0">
                  <a:moveTo>
                    <a:pt x="2450" y="1538"/>
                  </a:moveTo>
                  <a:lnTo>
                    <a:pt x="2450" y="1538"/>
                  </a:lnTo>
                  <a:cubicBezTo>
                    <a:pt x="2446" y="1411"/>
                    <a:pt x="2386" y="1291"/>
                    <a:pt x="2290" y="1207"/>
                  </a:cubicBezTo>
                  <a:cubicBezTo>
                    <a:pt x="1721" y="705"/>
                    <a:pt x="1103" y="343"/>
                    <a:pt x="402" y="104"/>
                  </a:cubicBezTo>
                  <a:cubicBezTo>
                    <a:pt x="295" y="68"/>
                    <a:pt x="179" y="32"/>
                    <a:pt x="64" y="0"/>
                  </a:cubicBezTo>
                  <a:cubicBezTo>
                    <a:pt x="95" y="120"/>
                    <a:pt x="111" y="251"/>
                    <a:pt x="111" y="383"/>
                  </a:cubicBezTo>
                  <a:cubicBezTo>
                    <a:pt x="111" y="582"/>
                    <a:pt x="71" y="777"/>
                    <a:pt x="0" y="952"/>
                  </a:cubicBezTo>
                  <a:cubicBezTo>
                    <a:pt x="36" y="964"/>
                    <a:pt x="68" y="976"/>
                    <a:pt x="103" y="988"/>
                  </a:cubicBezTo>
                  <a:cubicBezTo>
                    <a:pt x="681" y="1184"/>
                    <a:pt x="1195" y="1486"/>
                    <a:pt x="1673" y="1909"/>
                  </a:cubicBezTo>
                  <a:cubicBezTo>
                    <a:pt x="1769" y="1992"/>
                    <a:pt x="1888" y="2032"/>
                    <a:pt x="2012" y="2024"/>
                  </a:cubicBezTo>
                  <a:cubicBezTo>
                    <a:pt x="2135" y="2016"/>
                    <a:pt x="2251" y="1960"/>
                    <a:pt x="2334" y="1865"/>
                  </a:cubicBezTo>
                  <a:cubicBezTo>
                    <a:pt x="2402" y="1789"/>
                    <a:pt x="2446" y="1685"/>
                    <a:pt x="2450" y="1578"/>
                  </a:cubicBezTo>
                  <a:cubicBezTo>
                    <a:pt x="2450" y="1570"/>
                    <a:pt x="2450" y="1570"/>
                    <a:pt x="2450" y="1570"/>
                  </a:cubicBezTo>
                  <a:cubicBezTo>
                    <a:pt x="2450" y="1542"/>
                    <a:pt x="2450" y="1542"/>
                    <a:pt x="2450" y="1542"/>
                  </a:cubicBezTo>
                  <a:lnTo>
                    <a:pt x="2450" y="1538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17" name="Freeform 10"/>
            <p:cNvSpPr>
              <a:spLocks noChangeArrowheads="1"/>
            </p:cNvSpPr>
            <p:nvPr/>
          </p:nvSpPr>
          <p:spPr bwMode="auto">
            <a:xfrm>
              <a:off x="8119018" y="422416"/>
              <a:ext cx="203901" cy="117620"/>
            </a:xfrm>
            <a:custGeom>
              <a:avLst/>
              <a:gdLst>
                <a:gd name="T0" fmla="*/ 0 w 4531"/>
                <a:gd name="T1" fmla="*/ 120 h 2615"/>
                <a:gd name="T2" fmla="*/ 0 w 4531"/>
                <a:gd name="T3" fmla="*/ 120 h 2615"/>
                <a:gd name="T4" fmla="*/ 175 w 4531"/>
                <a:gd name="T5" fmla="*/ 0 h 2615"/>
                <a:gd name="T6" fmla="*/ 4418 w 4531"/>
                <a:gd name="T7" fmla="*/ 4 h 2615"/>
                <a:gd name="T8" fmla="*/ 4526 w 4531"/>
                <a:gd name="T9" fmla="*/ 84 h 2615"/>
                <a:gd name="T10" fmla="*/ 4530 w 4531"/>
                <a:gd name="T11" fmla="*/ 742 h 2615"/>
                <a:gd name="T12" fmla="*/ 2916 w 4531"/>
                <a:gd name="T13" fmla="*/ 742 h 2615"/>
                <a:gd name="T14" fmla="*/ 2845 w 4531"/>
                <a:gd name="T15" fmla="*/ 742 h 2615"/>
                <a:gd name="T16" fmla="*/ 2761 w 4531"/>
                <a:gd name="T17" fmla="*/ 371 h 2615"/>
                <a:gd name="T18" fmla="*/ 1725 w 4531"/>
                <a:gd name="T19" fmla="*/ 371 h 2615"/>
                <a:gd name="T20" fmla="*/ 1638 w 4531"/>
                <a:gd name="T21" fmla="*/ 455 h 2615"/>
                <a:gd name="T22" fmla="*/ 1638 w 4531"/>
                <a:gd name="T23" fmla="*/ 2200 h 2615"/>
                <a:gd name="T24" fmla="*/ 1881 w 4531"/>
                <a:gd name="T25" fmla="*/ 2279 h 2615"/>
                <a:gd name="T26" fmla="*/ 2733 w 4531"/>
                <a:gd name="T27" fmla="*/ 2275 h 2615"/>
                <a:gd name="T28" fmla="*/ 2809 w 4531"/>
                <a:gd name="T29" fmla="*/ 2200 h 2615"/>
                <a:gd name="T30" fmla="*/ 2805 w 4531"/>
                <a:gd name="T31" fmla="*/ 1578 h 2615"/>
                <a:gd name="T32" fmla="*/ 2462 w 4531"/>
                <a:gd name="T33" fmla="*/ 1471 h 2615"/>
                <a:gd name="T34" fmla="*/ 2243 w 4531"/>
                <a:gd name="T35" fmla="*/ 1471 h 2615"/>
                <a:gd name="T36" fmla="*/ 2243 w 4531"/>
                <a:gd name="T37" fmla="*/ 1156 h 2615"/>
                <a:gd name="T38" fmla="*/ 4530 w 4531"/>
                <a:gd name="T39" fmla="*/ 1156 h 2615"/>
                <a:gd name="T40" fmla="*/ 4526 w 4531"/>
                <a:gd name="T41" fmla="*/ 2443 h 2615"/>
                <a:gd name="T42" fmla="*/ 4418 w 4531"/>
                <a:gd name="T43" fmla="*/ 2586 h 2615"/>
                <a:gd name="T44" fmla="*/ 4319 w 4531"/>
                <a:gd name="T45" fmla="*/ 2614 h 2615"/>
                <a:gd name="T46" fmla="*/ 84 w 4531"/>
                <a:gd name="T47" fmla="*/ 2614 h 2615"/>
                <a:gd name="T48" fmla="*/ 4 w 4531"/>
                <a:gd name="T49" fmla="*/ 2506 h 2615"/>
                <a:gd name="T50" fmla="*/ 0 w 4531"/>
                <a:gd name="T51" fmla="*/ 2459 h 2615"/>
                <a:gd name="T52" fmla="*/ 0 w 4531"/>
                <a:gd name="T53" fmla="*/ 120 h 2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531" h="2615" extrusionOk="0">
                  <a:moveTo>
                    <a:pt x="0" y="120"/>
                  </a:moveTo>
                  <a:lnTo>
                    <a:pt x="0" y="120"/>
                  </a:lnTo>
                  <a:cubicBezTo>
                    <a:pt x="0" y="44"/>
                    <a:pt x="36" y="0"/>
                    <a:pt x="175" y="0"/>
                  </a:cubicBezTo>
                  <a:cubicBezTo>
                    <a:pt x="4418" y="4"/>
                    <a:pt x="4418" y="4"/>
                    <a:pt x="4418" y="4"/>
                  </a:cubicBezTo>
                  <a:cubicBezTo>
                    <a:pt x="4458" y="12"/>
                    <a:pt x="4514" y="40"/>
                    <a:pt x="4526" y="84"/>
                  </a:cubicBezTo>
                  <a:cubicBezTo>
                    <a:pt x="4526" y="303"/>
                    <a:pt x="4530" y="522"/>
                    <a:pt x="4530" y="742"/>
                  </a:cubicBezTo>
                  <a:cubicBezTo>
                    <a:pt x="2916" y="742"/>
                    <a:pt x="2916" y="742"/>
                    <a:pt x="2916" y="742"/>
                  </a:cubicBezTo>
                  <a:cubicBezTo>
                    <a:pt x="2845" y="742"/>
                    <a:pt x="2845" y="742"/>
                    <a:pt x="2845" y="742"/>
                  </a:cubicBezTo>
                  <a:cubicBezTo>
                    <a:pt x="2845" y="618"/>
                    <a:pt x="2881" y="371"/>
                    <a:pt x="2761" y="371"/>
                  </a:cubicBezTo>
                  <a:cubicBezTo>
                    <a:pt x="1725" y="371"/>
                    <a:pt x="1725" y="371"/>
                    <a:pt x="1725" y="371"/>
                  </a:cubicBezTo>
                  <a:cubicBezTo>
                    <a:pt x="1689" y="387"/>
                    <a:pt x="1654" y="419"/>
                    <a:pt x="1638" y="455"/>
                  </a:cubicBezTo>
                  <a:cubicBezTo>
                    <a:pt x="1638" y="1032"/>
                    <a:pt x="1638" y="1674"/>
                    <a:pt x="1638" y="2200"/>
                  </a:cubicBezTo>
                  <a:cubicBezTo>
                    <a:pt x="1681" y="2299"/>
                    <a:pt x="1789" y="2275"/>
                    <a:pt x="1881" y="2279"/>
                  </a:cubicBezTo>
                  <a:cubicBezTo>
                    <a:pt x="2733" y="2275"/>
                    <a:pt x="2733" y="2275"/>
                    <a:pt x="2733" y="2275"/>
                  </a:cubicBezTo>
                  <a:cubicBezTo>
                    <a:pt x="2765" y="2267"/>
                    <a:pt x="2805" y="2240"/>
                    <a:pt x="2809" y="2200"/>
                  </a:cubicBezTo>
                  <a:cubicBezTo>
                    <a:pt x="2805" y="1578"/>
                    <a:pt x="2805" y="1578"/>
                    <a:pt x="2805" y="1578"/>
                  </a:cubicBezTo>
                  <a:cubicBezTo>
                    <a:pt x="2761" y="1419"/>
                    <a:pt x="2590" y="1486"/>
                    <a:pt x="2462" y="1471"/>
                  </a:cubicBezTo>
                  <a:cubicBezTo>
                    <a:pt x="2243" y="1471"/>
                    <a:pt x="2243" y="1471"/>
                    <a:pt x="2243" y="1471"/>
                  </a:cubicBezTo>
                  <a:cubicBezTo>
                    <a:pt x="2243" y="1156"/>
                    <a:pt x="2243" y="1156"/>
                    <a:pt x="2243" y="1156"/>
                  </a:cubicBezTo>
                  <a:cubicBezTo>
                    <a:pt x="4530" y="1156"/>
                    <a:pt x="4530" y="1156"/>
                    <a:pt x="4530" y="1156"/>
                  </a:cubicBezTo>
                  <a:cubicBezTo>
                    <a:pt x="4526" y="2443"/>
                    <a:pt x="4526" y="2443"/>
                    <a:pt x="4526" y="2443"/>
                  </a:cubicBezTo>
                  <a:cubicBezTo>
                    <a:pt x="4506" y="2498"/>
                    <a:pt x="4474" y="2554"/>
                    <a:pt x="4418" y="2586"/>
                  </a:cubicBezTo>
                  <a:cubicBezTo>
                    <a:pt x="4319" y="2614"/>
                    <a:pt x="4319" y="2614"/>
                    <a:pt x="4319" y="2614"/>
                  </a:cubicBezTo>
                  <a:cubicBezTo>
                    <a:pt x="84" y="2614"/>
                    <a:pt x="84" y="2614"/>
                    <a:pt x="84" y="2614"/>
                  </a:cubicBezTo>
                  <a:cubicBezTo>
                    <a:pt x="36" y="2606"/>
                    <a:pt x="12" y="2550"/>
                    <a:pt x="4" y="2506"/>
                  </a:cubicBezTo>
                  <a:cubicBezTo>
                    <a:pt x="0" y="2459"/>
                    <a:pt x="0" y="2459"/>
                    <a:pt x="0" y="2459"/>
                  </a:cubicBezTo>
                  <a:lnTo>
                    <a:pt x="0" y="12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18" name="Freeform 11"/>
            <p:cNvSpPr>
              <a:spLocks noChangeArrowheads="1"/>
            </p:cNvSpPr>
            <p:nvPr/>
          </p:nvSpPr>
          <p:spPr bwMode="auto">
            <a:xfrm>
              <a:off x="8381431" y="422614"/>
              <a:ext cx="205488" cy="117818"/>
            </a:xfrm>
            <a:custGeom>
              <a:avLst/>
              <a:gdLst>
                <a:gd name="T0" fmla="*/ 3 w 4569"/>
                <a:gd name="T1" fmla="*/ 1877 h 2619"/>
                <a:gd name="T2" fmla="*/ 3 w 4569"/>
                <a:gd name="T3" fmla="*/ 1877 h 2619"/>
                <a:gd name="T4" fmla="*/ 1728 w 4569"/>
                <a:gd name="T5" fmla="*/ 1881 h 2619"/>
                <a:gd name="T6" fmla="*/ 1811 w 4569"/>
                <a:gd name="T7" fmla="*/ 2247 h 2619"/>
                <a:gd name="T8" fmla="*/ 2795 w 4569"/>
                <a:gd name="T9" fmla="*/ 2243 h 2619"/>
                <a:gd name="T10" fmla="*/ 2879 w 4569"/>
                <a:gd name="T11" fmla="*/ 2144 h 2619"/>
                <a:gd name="T12" fmla="*/ 2879 w 4569"/>
                <a:gd name="T13" fmla="*/ 1570 h 2619"/>
                <a:gd name="T14" fmla="*/ 2787 w 4569"/>
                <a:gd name="T15" fmla="*/ 1487 h 2619"/>
                <a:gd name="T16" fmla="*/ 123 w 4569"/>
                <a:gd name="T17" fmla="*/ 1482 h 2619"/>
                <a:gd name="T18" fmla="*/ 0 w 4569"/>
                <a:gd name="T19" fmla="*/ 1291 h 2619"/>
                <a:gd name="T20" fmla="*/ 3 w 4569"/>
                <a:gd name="T21" fmla="*/ 144 h 2619"/>
                <a:gd name="T22" fmla="*/ 326 w 4569"/>
                <a:gd name="T23" fmla="*/ 12 h 2619"/>
                <a:gd name="T24" fmla="*/ 4448 w 4569"/>
                <a:gd name="T25" fmla="*/ 12 h 2619"/>
                <a:gd name="T26" fmla="*/ 4568 w 4569"/>
                <a:gd name="T27" fmla="*/ 96 h 2619"/>
                <a:gd name="T28" fmla="*/ 4568 w 4569"/>
                <a:gd name="T29" fmla="*/ 702 h 2619"/>
                <a:gd name="T30" fmla="*/ 2895 w 4569"/>
                <a:gd name="T31" fmla="*/ 702 h 2619"/>
                <a:gd name="T32" fmla="*/ 2823 w 4569"/>
                <a:gd name="T33" fmla="*/ 367 h 2619"/>
                <a:gd name="T34" fmla="*/ 1755 w 4569"/>
                <a:gd name="T35" fmla="*/ 367 h 2619"/>
                <a:gd name="T36" fmla="*/ 1712 w 4569"/>
                <a:gd name="T37" fmla="*/ 411 h 2619"/>
                <a:gd name="T38" fmla="*/ 1712 w 4569"/>
                <a:gd name="T39" fmla="*/ 1104 h 2619"/>
                <a:gd name="T40" fmla="*/ 2086 w 4569"/>
                <a:gd name="T41" fmla="*/ 1192 h 2619"/>
                <a:gd name="T42" fmla="*/ 4413 w 4569"/>
                <a:gd name="T43" fmla="*/ 1192 h 2619"/>
                <a:gd name="T44" fmla="*/ 4568 w 4569"/>
                <a:gd name="T45" fmla="*/ 1279 h 2619"/>
                <a:gd name="T46" fmla="*/ 4568 w 4569"/>
                <a:gd name="T47" fmla="*/ 2447 h 2619"/>
                <a:gd name="T48" fmla="*/ 4468 w 4569"/>
                <a:gd name="T49" fmla="*/ 2618 h 2619"/>
                <a:gd name="T50" fmla="*/ 4138 w 4569"/>
                <a:gd name="T51" fmla="*/ 2618 h 2619"/>
                <a:gd name="T52" fmla="*/ 155 w 4569"/>
                <a:gd name="T53" fmla="*/ 2618 h 2619"/>
                <a:gd name="T54" fmla="*/ 0 w 4569"/>
                <a:gd name="T55" fmla="*/ 2451 h 2619"/>
                <a:gd name="T56" fmla="*/ 3 w 4569"/>
                <a:gd name="T57" fmla="*/ 1877 h 2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569" h="2619" extrusionOk="0">
                  <a:moveTo>
                    <a:pt x="3" y="1877"/>
                  </a:moveTo>
                  <a:lnTo>
                    <a:pt x="3" y="1877"/>
                  </a:lnTo>
                  <a:cubicBezTo>
                    <a:pt x="1728" y="1881"/>
                    <a:pt x="1728" y="1881"/>
                    <a:pt x="1728" y="1881"/>
                  </a:cubicBezTo>
                  <a:cubicBezTo>
                    <a:pt x="1728" y="2028"/>
                    <a:pt x="1697" y="2247"/>
                    <a:pt x="1811" y="2247"/>
                  </a:cubicBezTo>
                  <a:cubicBezTo>
                    <a:pt x="2138" y="2251"/>
                    <a:pt x="2476" y="2243"/>
                    <a:pt x="2795" y="2243"/>
                  </a:cubicBezTo>
                  <a:cubicBezTo>
                    <a:pt x="2879" y="2144"/>
                    <a:pt x="2879" y="2144"/>
                    <a:pt x="2879" y="2144"/>
                  </a:cubicBezTo>
                  <a:cubicBezTo>
                    <a:pt x="2879" y="1570"/>
                    <a:pt x="2879" y="1570"/>
                    <a:pt x="2879" y="1570"/>
                  </a:cubicBezTo>
                  <a:cubicBezTo>
                    <a:pt x="2879" y="1534"/>
                    <a:pt x="2867" y="1487"/>
                    <a:pt x="2787" y="1487"/>
                  </a:cubicBezTo>
                  <a:cubicBezTo>
                    <a:pt x="123" y="1482"/>
                    <a:pt x="123" y="1482"/>
                    <a:pt x="123" y="1482"/>
                  </a:cubicBezTo>
                  <a:cubicBezTo>
                    <a:pt x="27" y="1482"/>
                    <a:pt x="0" y="1375"/>
                    <a:pt x="0" y="1291"/>
                  </a:cubicBezTo>
                  <a:cubicBezTo>
                    <a:pt x="3" y="144"/>
                    <a:pt x="3" y="144"/>
                    <a:pt x="3" y="144"/>
                  </a:cubicBezTo>
                  <a:cubicBezTo>
                    <a:pt x="3" y="0"/>
                    <a:pt x="207" y="12"/>
                    <a:pt x="326" y="12"/>
                  </a:cubicBezTo>
                  <a:cubicBezTo>
                    <a:pt x="4448" y="12"/>
                    <a:pt x="4448" y="12"/>
                    <a:pt x="4448" y="12"/>
                  </a:cubicBezTo>
                  <a:cubicBezTo>
                    <a:pt x="4496" y="28"/>
                    <a:pt x="4560" y="36"/>
                    <a:pt x="4568" y="96"/>
                  </a:cubicBezTo>
                  <a:cubicBezTo>
                    <a:pt x="4568" y="702"/>
                    <a:pt x="4568" y="702"/>
                    <a:pt x="4568" y="702"/>
                  </a:cubicBezTo>
                  <a:cubicBezTo>
                    <a:pt x="2895" y="702"/>
                    <a:pt x="2895" y="702"/>
                    <a:pt x="2895" y="702"/>
                  </a:cubicBezTo>
                  <a:cubicBezTo>
                    <a:pt x="2895" y="590"/>
                    <a:pt x="2927" y="367"/>
                    <a:pt x="2823" y="367"/>
                  </a:cubicBezTo>
                  <a:cubicBezTo>
                    <a:pt x="2476" y="367"/>
                    <a:pt x="2106" y="367"/>
                    <a:pt x="1755" y="367"/>
                  </a:cubicBezTo>
                  <a:cubicBezTo>
                    <a:pt x="1712" y="411"/>
                    <a:pt x="1712" y="411"/>
                    <a:pt x="1712" y="411"/>
                  </a:cubicBezTo>
                  <a:cubicBezTo>
                    <a:pt x="1712" y="1104"/>
                    <a:pt x="1712" y="1104"/>
                    <a:pt x="1712" y="1104"/>
                  </a:cubicBezTo>
                  <a:cubicBezTo>
                    <a:pt x="1712" y="1224"/>
                    <a:pt x="1911" y="1192"/>
                    <a:pt x="2086" y="1192"/>
                  </a:cubicBezTo>
                  <a:cubicBezTo>
                    <a:pt x="4413" y="1192"/>
                    <a:pt x="4413" y="1192"/>
                    <a:pt x="4413" y="1192"/>
                  </a:cubicBezTo>
                  <a:cubicBezTo>
                    <a:pt x="4520" y="1192"/>
                    <a:pt x="4568" y="1208"/>
                    <a:pt x="4568" y="1279"/>
                  </a:cubicBezTo>
                  <a:cubicBezTo>
                    <a:pt x="4568" y="1678"/>
                    <a:pt x="4568" y="2088"/>
                    <a:pt x="4568" y="2447"/>
                  </a:cubicBezTo>
                  <a:cubicBezTo>
                    <a:pt x="4568" y="2514"/>
                    <a:pt x="4544" y="2602"/>
                    <a:pt x="4468" y="2618"/>
                  </a:cubicBezTo>
                  <a:cubicBezTo>
                    <a:pt x="4138" y="2618"/>
                    <a:pt x="4138" y="2618"/>
                    <a:pt x="4138" y="2618"/>
                  </a:cubicBezTo>
                  <a:cubicBezTo>
                    <a:pt x="155" y="2618"/>
                    <a:pt x="155" y="2618"/>
                    <a:pt x="155" y="2618"/>
                  </a:cubicBezTo>
                  <a:cubicBezTo>
                    <a:pt x="83" y="2606"/>
                    <a:pt x="0" y="2546"/>
                    <a:pt x="0" y="2451"/>
                  </a:cubicBezTo>
                  <a:cubicBezTo>
                    <a:pt x="0" y="2263"/>
                    <a:pt x="3" y="2096"/>
                    <a:pt x="3" y="187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19" name="Freeform 12"/>
            <p:cNvSpPr>
              <a:spLocks noChangeArrowheads="1"/>
            </p:cNvSpPr>
            <p:nvPr/>
          </p:nvSpPr>
          <p:spPr bwMode="auto">
            <a:xfrm>
              <a:off x="8634721" y="422614"/>
              <a:ext cx="76364" cy="118612"/>
            </a:xfrm>
            <a:custGeom>
              <a:avLst/>
              <a:gdLst>
                <a:gd name="T0" fmla="*/ 0 w 1698"/>
                <a:gd name="T1" fmla="*/ 2243 h 2639"/>
                <a:gd name="T2" fmla="*/ 0 w 1698"/>
                <a:gd name="T3" fmla="*/ 2243 h 2639"/>
                <a:gd name="T4" fmla="*/ 541 w 1698"/>
                <a:gd name="T5" fmla="*/ 2124 h 2639"/>
                <a:gd name="T6" fmla="*/ 553 w 1698"/>
                <a:gd name="T7" fmla="*/ 2020 h 2639"/>
                <a:gd name="T8" fmla="*/ 553 w 1698"/>
                <a:gd name="T9" fmla="*/ 566 h 2639"/>
                <a:gd name="T10" fmla="*/ 8 w 1698"/>
                <a:gd name="T11" fmla="*/ 415 h 2639"/>
                <a:gd name="T12" fmla="*/ 8 w 1698"/>
                <a:gd name="T13" fmla="*/ 0 h 2639"/>
                <a:gd name="T14" fmla="*/ 1697 w 1698"/>
                <a:gd name="T15" fmla="*/ 0 h 2639"/>
                <a:gd name="T16" fmla="*/ 1697 w 1698"/>
                <a:gd name="T17" fmla="*/ 2638 h 2639"/>
                <a:gd name="T18" fmla="*/ 0 w 1698"/>
                <a:gd name="T19" fmla="*/ 2638 h 2639"/>
                <a:gd name="T20" fmla="*/ 0 w 1698"/>
                <a:gd name="T21" fmla="*/ 2243 h 2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98" h="2639" extrusionOk="0">
                  <a:moveTo>
                    <a:pt x="0" y="2243"/>
                  </a:moveTo>
                  <a:lnTo>
                    <a:pt x="0" y="2243"/>
                  </a:lnTo>
                  <a:cubicBezTo>
                    <a:pt x="191" y="2227"/>
                    <a:pt x="450" y="2291"/>
                    <a:pt x="541" y="2124"/>
                  </a:cubicBezTo>
                  <a:cubicBezTo>
                    <a:pt x="553" y="2020"/>
                    <a:pt x="553" y="2020"/>
                    <a:pt x="553" y="2020"/>
                  </a:cubicBezTo>
                  <a:cubicBezTo>
                    <a:pt x="553" y="566"/>
                    <a:pt x="553" y="566"/>
                    <a:pt x="553" y="566"/>
                  </a:cubicBezTo>
                  <a:cubicBezTo>
                    <a:pt x="506" y="375"/>
                    <a:pt x="203" y="415"/>
                    <a:pt x="8" y="41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697" y="0"/>
                    <a:pt x="1697" y="0"/>
                    <a:pt x="1697" y="0"/>
                  </a:cubicBezTo>
                  <a:cubicBezTo>
                    <a:pt x="1697" y="2638"/>
                    <a:pt x="1697" y="2638"/>
                    <a:pt x="1697" y="2638"/>
                  </a:cubicBezTo>
                  <a:cubicBezTo>
                    <a:pt x="0" y="2638"/>
                    <a:pt x="0" y="2638"/>
                    <a:pt x="0" y="2638"/>
                  </a:cubicBezTo>
                  <a:cubicBezTo>
                    <a:pt x="0" y="2510"/>
                    <a:pt x="0" y="2375"/>
                    <a:pt x="0" y="224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0" name="Freeform 13"/>
            <p:cNvSpPr>
              <a:spLocks noChangeArrowheads="1"/>
            </p:cNvSpPr>
            <p:nvPr/>
          </p:nvSpPr>
          <p:spPr bwMode="auto">
            <a:xfrm>
              <a:off x="8723183" y="422812"/>
              <a:ext cx="76364" cy="118612"/>
            </a:xfrm>
            <a:custGeom>
              <a:avLst/>
              <a:gdLst>
                <a:gd name="T0" fmla="*/ 1697 w 1698"/>
                <a:gd name="T1" fmla="*/ 2239 h 2635"/>
                <a:gd name="T2" fmla="*/ 1697 w 1698"/>
                <a:gd name="T3" fmla="*/ 2239 h 2635"/>
                <a:gd name="T4" fmla="*/ 1155 w 1698"/>
                <a:gd name="T5" fmla="*/ 2120 h 2635"/>
                <a:gd name="T6" fmla="*/ 1139 w 1698"/>
                <a:gd name="T7" fmla="*/ 2020 h 2635"/>
                <a:gd name="T8" fmla="*/ 1143 w 1698"/>
                <a:gd name="T9" fmla="*/ 566 h 2635"/>
                <a:gd name="T10" fmla="*/ 1689 w 1698"/>
                <a:gd name="T11" fmla="*/ 411 h 2635"/>
                <a:gd name="T12" fmla="*/ 1689 w 1698"/>
                <a:gd name="T13" fmla="*/ 0 h 2635"/>
                <a:gd name="T14" fmla="*/ 0 w 1698"/>
                <a:gd name="T15" fmla="*/ 0 h 2635"/>
                <a:gd name="T16" fmla="*/ 0 w 1698"/>
                <a:gd name="T17" fmla="*/ 2634 h 2635"/>
                <a:gd name="T18" fmla="*/ 1697 w 1698"/>
                <a:gd name="T19" fmla="*/ 2634 h 2635"/>
                <a:gd name="T20" fmla="*/ 1697 w 1698"/>
                <a:gd name="T21" fmla="*/ 2239 h 2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98" h="2635" extrusionOk="0">
                  <a:moveTo>
                    <a:pt x="1697" y="2239"/>
                  </a:moveTo>
                  <a:lnTo>
                    <a:pt x="1697" y="2239"/>
                  </a:lnTo>
                  <a:cubicBezTo>
                    <a:pt x="1502" y="2227"/>
                    <a:pt x="1247" y="2291"/>
                    <a:pt x="1155" y="2120"/>
                  </a:cubicBezTo>
                  <a:cubicBezTo>
                    <a:pt x="1139" y="2020"/>
                    <a:pt x="1139" y="2020"/>
                    <a:pt x="1139" y="2020"/>
                  </a:cubicBezTo>
                  <a:cubicBezTo>
                    <a:pt x="1143" y="566"/>
                    <a:pt x="1143" y="566"/>
                    <a:pt x="1143" y="566"/>
                  </a:cubicBezTo>
                  <a:cubicBezTo>
                    <a:pt x="1187" y="371"/>
                    <a:pt x="1490" y="415"/>
                    <a:pt x="1689" y="411"/>
                  </a:cubicBezTo>
                  <a:cubicBezTo>
                    <a:pt x="1689" y="0"/>
                    <a:pt x="1689" y="0"/>
                    <a:pt x="168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634"/>
                    <a:pt x="0" y="2634"/>
                    <a:pt x="0" y="2634"/>
                  </a:cubicBezTo>
                  <a:cubicBezTo>
                    <a:pt x="1697" y="2634"/>
                    <a:pt x="1697" y="2634"/>
                    <a:pt x="1697" y="2634"/>
                  </a:cubicBezTo>
                  <a:cubicBezTo>
                    <a:pt x="1697" y="2510"/>
                    <a:pt x="1697" y="2375"/>
                    <a:pt x="1697" y="223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1" name="Freeform 14"/>
            <p:cNvSpPr>
              <a:spLocks noChangeArrowheads="1"/>
            </p:cNvSpPr>
            <p:nvPr/>
          </p:nvSpPr>
          <p:spPr bwMode="auto">
            <a:xfrm>
              <a:off x="8677167" y="325424"/>
              <a:ext cx="79934" cy="79934"/>
            </a:xfrm>
            <a:custGeom>
              <a:avLst/>
              <a:gdLst>
                <a:gd name="T0" fmla="*/ 888 w 1778"/>
                <a:gd name="T1" fmla="*/ 1777 h 1778"/>
                <a:gd name="T2" fmla="*/ 888 w 1778"/>
                <a:gd name="T3" fmla="*/ 1777 h 1778"/>
                <a:gd name="T4" fmla="*/ 1777 w 1778"/>
                <a:gd name="T5" fmla="*/ 888 h 1778"/>
                <a:gd name="T6" fmla="*/ 888 w 1778"/>
                <a:gd name="T7" fmla="*/ 0 h 1778"/>
                <a:gd name="T8" fmla="*/ 0 w 1778"/>
                <a:gd name="T9" fmla="*/ 888 h 1778"/>
                <a:gd name="T10" fmla="*/ 888 w 1778"/>
                <a:gd name="T11" fmla="*/ 1777 h 1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78" h="1778" extrusionOk="0">
                  <a:moveTo>
                    <a:pt x="888" y="1777"/>
                  </a:moveTo>
                  <a:lnTo>
                    <a:pt x="888" y="1777"/>
                  </a:lnTo>
                  <a:cubicBezTo>
                    <a:pt x="1378" y="1777"/>
                    <a:pt x="1777" y="1379"/>
                    <a:pt x="1777" y="888"/>
                  </a:cubicBezTo>
                  <a:cubicBezTo>
                    <a:pt x="1777" y="399"/>
                    <a:pt x="1378" y="0"/>
                    <a:pt x="888" y="0"/>
                  </a:cubicBezTo>
                  <a:cubicBezTo>
                    <a:pt x="398" y="0"/>
                    <a:pt x="0" y="399"/>
                    <a:pt x="0" y="888"/>
                  </a:cubicBezTo>
                  <a:cubicBezTo>
                    <a:pt x="0" y="1379"/>
                    <a:pt x="398" y="1777"/>
                    <a:pt x="888" y="1777"/>
                  </a:cubicBez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2" name="Freeform 15"/>
            <p:cNvSpPr>
              <a:spLocks noChangeArrowheads="1"/>
            </p:cNvSpPr>
            <p:nvPr/>
          </p:nvSpPr>
          <p:spPr bwMode="auto">
            <a:xfrm>
              <a:off x="8717035" y="365292"/>
              <a:ext cx="198" cy="19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3" name="Freeform 16"/>
            <p:cNvSpPr>
              <a:spLocks noChangeArrowheads="1"/>
            </p:cNvSpPr>
            <p:nvPr/>
          </p:nvSpPr>
          <p:spPr bwMode="auto">
            <a:xfrm>
              <a:off x="8717035" y="365292"/>
              <a:ext cx="198" cy="19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4" name="Freeform 17"/>
            <p:cNvSpPr>
              <a:spLocks noChangeArrowheads="1"/>
            </p:cNvSpPr>
            <p:nvPr/>
          </p:nvSpPr>
          <p:spPr bwMode="auto">
            <a:xfrm>
              <a:off x="8710886" y="422614"/>
              <a:ext cx="12298" cy="118612"/>
            </a:xfrm>
            <a:custGeom>
              <a:avLst/>
              <a:gdLst>
                <a:gd name="T0" fmla="*/ 271 w 272"/>
                <a:gd name="T1" fmla="*/ 2638 h 2639"/>
                <a:gd name="T2" fmla="*/ 271 w 272"/>
                <a:gd name="T3" fmla="*/ 0 h 2639"/>
                <a:gd name="T4" fmla="*/ 0 w 272"/>
                <a:gd name="T5" fmla="*/ 0 h 2639"/>
                <a:gd name="T6" fmla="*/ 0 w 272"/>
                <a:gd name="T7" fmla="*/ 2638 h 2639"/>
                <a:gd name="T8" fmla="*/ 271 w 272"/>
                <a:gd name="T9" fmla="*/ 2638 h 2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2639" extrusionOk="0">
                  <a:moveTo>
                    <a:pt x="271" y="2638"/>
                  </a:moveTo>
                  <a:lnTo>
                    <a:pt x="271" y="0"/>
                  </a:lnTo>
                  <a:lnTo>
                    <a:pt x="0" y="0"/>
                  </a:lnTo>
                  <a:lnTo>
                    <a:pt x="0" y="2638"/>
                  </a:lnTo>
                  <a:lnTo>
                    <a:pt x="271" y="2638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5" name="Freeform 18"/>
            <p:cNvSpPr>
              <a:spLocks noChangeArrowheads="1"/>
            </p:cNvSpPr>
            <p:nvPr/>
          </p:nvSpPr>
          <p:spPr bwMode="auto">
            <a:xfrm>
              <a:off x="8717035" y="481920"/>
              <a:ext cx="198" cy="19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6" name="Freeform 19"/>
            <p:cNvSpPr>
              <a:spLocks noChangeArrowheads="1"/>
            </p:cNvSpPr>
            <p:nvPr/>
          </p:nvSpPr>
          <p:spPr bwMode="auto">
            <a:xfrm>
              <a:off x="8717035" y="481920"/>
              <a:ext cx="198" cy="19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</p:grp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396887" y="4631226"/>
            <a:ext cx="6046966" cy="2096980"/>
          </a:xfr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2224" b="1"/>
            </a:lvl1pPr>
            <a:lvl2pPr marL="0" indent="0" algn="ctr"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2224" b="1"/>
            </a:lvl2pPr>
            <a:lvl3pPr marL="0" indent="0" algn="ctr"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2224" b="1"/>
            </a:lvl3pPr>
            <a:lvl4pPr marL="0" indent="0" algn="ctr"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2224" b="1"/>
            </a:lvl4pPr>
            <a:lvl5pPr marL="0" indent="0" algn="ctr"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2224" b="1"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 bwMode="auto">
          <a:xfrm>
            <a:off x="3676922" y="6437994"/>
            <a:ext cx="613589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 bwMode="auto">
          <a:xfrm>
            <a:off x="7301215" y="6437994"/>
            <a:ext cx="133350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54406B9-6E6F-7448-8C1D-08BEFF85567D}" type="slidenum">
              <a:rPr lang="de-DE"/>
              <a:t>‹Nr.›</a:t>
            </a:fld>
            <a:endParaRPr lang="de-DE"/>
          </a:p>
        </p:txBody>
      </p:sp>
      <p:sp>
        <p:nvSpPr>
          <p:cNvPr id="36" name="Textplatzhalter 7"/>
          <p:cNvSpPr>
            <a:spLocks noGrp="1"/>
          </p:cNvSpPr>
          <p:nvPr>
            <p:ph type="body" sz="quarter" idx="13"/>
          </p:nvPr>
        </p:nvSpPr>
        <p:spPr bwMode="auto">
          <a:xfrm>
            <a:off x="5067172" y="6437994"/>
            <a:ext cx="2384425" cy="365125"/>
          </a:xfrm>
        </p:spPr>
        <p:txBody>
          <a:bodyPr lIns="126310" tIns="54734" rIns="84207" bIns="54734" anchor="t"/>
          <a:lstStyle>
            <a:lvl1pPr algn="r">
              <a:spcBef>
                <a:spcPts val="0"/>
              </a:spcBef>
              <a:defRPr sz="770"/>
            </a:lvl1pPr>
            <a:lvl2pPr algn="r">
              <a:spcBef>
                <a:spcPts val="0"/>
              </a:spcBef>
              <a:defRPr sz="770"/>
            </a:lvl2pPr>
            <a:lvl3pPr algn="r">
              <a:spcBef>
                <a:spcPts val="0"/>
              </a:spcBef>
              <a:defRPr sz="770"/>
            </a:lvl3pPr>
            <a:lvl4pPr algn="r">
              <a:spcBef>
                <a:spcPts val="0"/>
              </a:spcBef>
              <a:defRPr sz="770"/>
            </a:lvl4pPr>
            <a:lvl5pPr algn="r">
              <a:spcBef>
                <a:spcPts val="0"/>
              </a:spcBef>
              <a:defRPr sz="770"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712452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Statem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8" name="Freeform 5"/>
          <p:cNvSpPr>
            <a:spLocks noChangeArrowheads="1"/>
          </p:cNvSpPr>
          <p:nvPr userDrawn="1"/>
        </p:nvSpPr>
        <p:spPr bwMode="auto">
          <a:xfrm flipH="1">
            <a:off x="2" y="-625927"/>
            <a:ext cx="9530480" cy="7469867"/>
          </a:xfrm>
          <a:custGeom>
            <a:avLst/>
            <a:gdLst>
              <a:gd name="T0" fmla="*/ 0 w 7528"/>
              <a:gd name="T1" fmla="*/ 2714 h 4422"/>
              <a:gd name="T2" fmla="*/ 0 w 7528"/>
              <a:gd name="T3" fmla="*/ 2714 h 4422"/>
              <a:gd name="T4" fmla="*/ 0 w 7528"/>
              <a:gd name="T5" fmla="*/ 0 h 4422"/>
              <a:gd name="T6" fmla="*/ 7527 w 7528"/>
              <a:gd name="T7" fmla="*/ 0 h 4422"/>
              <a:gd name="T8" fmla="*/ 7527 w 7528"/>
              <a:gd name="T9" fmla="*/ 4421 h 4422"/>
              <a:gd name="T10" fmla="*/ 7060 w 7528"/>
              <a:gd name="T11" fmla="*/ 3463 h 4422"/>
              <a:gd name="T12" fmla="*/ 6638 w 7528"/>
              <a:gd name="T13" fmla="*/ 3178 h 4422"/>
              <a:gd name="T14" fmla="*/ 0 w 7528"/>
              <a:gd name="T15" fmla="*/ 2714 h 44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528" h="4422" extrusionOk="0">
                <a:moveTo>
                  <a:pt x="0" y="2714"/>
                </a:moveTo>
                <a:lnTo>
                  <a:pt x="0" y="2714"/>
                </a:lnTo>
                <a:cubicBezTo>
                  <a:pt x="0" y="0"/>
                  <a:pt x="0" y="0"/>
                  <a:pt x="0" y="0"/>
                </a:cubicBezTo>
                <a:cubicBezTo>
                  <a:pt x="7527" y="0"/>
                  <a:pt x="7527" y="0"/>
                  <a:pt x="7527" y="0"/>
                </a:cubicBezTo>
                <a:cubicBezTo>
                  <a:pt x="7527" y="4421"/>
                  <a:pt x="7527" y="4421"/>
                  <a:pt x="7527" y="4421"/>
                </a:cubicBezTo>
                <a:cubicBezTo>
                  <a:pt x="7060" y="3463"/>
                  <a:pt x="7060" y="3463"/>
                  <a:pt x="7060" y="3463"/>
                </a:cubicBezTo>
                <a:cubicBezTo>
                  <a:pt x="6981" y="3300"/>
                  <a:pt x="6820" y="3191"/>
                  <a:pt x="6638" y="3178"/>
                </a:cubicBezTo>
                <a:cubicBezTo>
                  <a:pt x="5884" y="3126"/>
                  <a:pt x="0" y="2714"/>
                  <a:pt x="0" y="2714"/>
                </a:cubicBez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91488" tIns="45745" rIns="91488" bIns="45745" anchor="ctr"/>
          <a:lstStyle/>
          <a:p>
            <a:pPr>
              <a:defRPr/>
            </a:pPr>
            <a:endParaRPr lang="de-DE" sz="1540"/>
          </a:p>
        </p:txBody>
      </p:sp>
      <p:grpSp>
        <p:nvGrpSpPr>
          <p:cNvPr id="7" name="Gruppierung 6"/>
          <p:cNvGrpSpPr/>
          <p:nvPr userDrawn="1"/>
        </p:nvGrpSpPr>
        <p:grpSpPr bwMode="auto">
          <a:xfrm>
            <a:off x="7500555" y="380137"/>
            <a:ext cx="1298992" cy="388799"/>
            <a:chOff x="7500555" y="316780"/>
            <a:chExt cx="1298992" cy="324000"/>
          </a:xfrm>
        </p:grpSpPr>
        <p:sp>
          <p:nvSpPr>
            <p:cNvPr id="27" name="Freeform 1"/>
            <p:cNvSpPr>
              <a:spLocks noChangeArrowheads="1"/>
            </p:cNvSpPr>
            <p:nvPr/>
          </p:nvSpPr>
          <p:spPr bwMode="auto">
            <a:xfrm>
              <a:off x="7500555" y="391454"/>
              <a:ext cx="98622" cy="190243"/>
            </a:xfrm>
            <a:custGeom>
              <a:avLst/>
              <a:gdLst>
                <a:gd name="T0" fmla="*/ 3402 w 3849"/>
                <a:gd name="T1" fmla="*/ 917 h 7428"/>
                <a:gd name="T2" fmla="*/ 3402 w 3849"/>
                <a:gd name="T3" fmla="*/ 917 h 7428"/>
                <a:gd name="T4" fmla="*/ 896 w 3849"/>
                <a:gd name="T5" fmla="*/ 917 h 7428"/>
                <a:gd name="T6" fmla="*/ 896 w 3849"/>
                <a:gd name="T7" fmla="*/ 3255 h 7428"/>
                <a:gd name="T8" fmla="*/ 2585 w 3849"/>
                <a:gd name="T9" fmla="*/ 3255 h 7428"/>
                <a:gd name="T10" fmla="*/ 3036 w 3849"/>
                <a:gd name="T11" fmla="*/ 3713 h 7428"/>
                <a:gd name="T12" fmla="*/ 2585 w 3849"/>
                <a:gd name="T13" fmla="*/ 4172 h 7428"/>
                <a:gd name="T14" fmla="*/ 896 w 3849"/>
                <a:gd name="T15" fmla="*/ 4172 h 7428"/>
                <a:gd name="T16" fmla="*/ 896 w 3849"/>
                <a:gd name="T17" fmla="*/ 6968 h 7428"/>
                <a:gd name="T18" fmla="*/ 450 w 3849"/>
                <a:gd name="T19" fmla="*/ 7427 h 7428"/>
                <a:gd name="T20" fmla="*/ 0 w 3849"/>
                <a:gd name="T21" fmla="*/ 6968 h 7428"/>
                <a:gd name="T22" fmla="*/ 0 w 3849"/>
                <a:gd name="T23" fmla="*/ 0 h 7428"/>
                <a:gd name="T24" fmla="*/ 3402 w 3849"/>
                <a:gd name="T25" fmla="*/ 0 h 7428"/>
                <a:gd name="T26" fmla="*/ 3848 w 3849"/>
                <a:gd name="T27" fmla="*/ 459 h 7428"/>
                <a:gd name="T28" fmla="*/ 3402 w 3849"/>
                <a:gd name="T29" fmla="*/ 917 h 7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49" h="7428" extrusionOk="0">
                  <a:moveTo>
                    <a:pt x="3402" y="917"/>
                  </a:moveTo>
                  <a:lnTo>
                    <a:pt x="3402" y="917"/>
                  </a:lnTo>
                  <a:cubicBezTo>
                    <a:pt x="896" y="917"/>
                    <a:pt x="896" y="917"/>
                    <a:pt x="896" y="917"/>
                  </a:cubicBezTo>
                  <a:cubicBezTo>
                    <a:pt x="896" y="3255"/>
                    <a:pt x="896" y="3255"/>
                    <a:pt x="896" y="3255"/>
                  </a:cubicBezTo>
                  <a:cubicBezTo>
                    <a:pt x="2585" y="3255"/>
                    <a:pt x="2585" y="3255"/>
                    <a:pt x="2585" y="3255"/>
                  </a:cubicBezTo>
                  <a:cubicBezTo>
                    <a:pt x="2833" y="3255"/>
                    <a:pt x="3036" y="3458"/>
                    <a:pt x="3036" y="3713"/>
                  </a:cubicBezTo>
                  <a:cubicBezTo>
                    <a:pt x="3036" y="3968"/>
                    <a:pt x="2833" y="4172"/>
                    <a:pt x="2585" y="4172"/>
                  </a:cubicBezTo>
                  <a:cubicBezTo>
                    <a:pt x="896" y="4172"/>
                    <a:pt x="896" y="4172"/>
                    <a:pt x="896" y="4172"/>
                  </a:cubicBezTo>
                  <a:cubicBezTo>
                    <a:pt x="896" y="6968"/>
                    <a:pt x="896" y="6968"/>
                    <a:pt x="896" y="6968"/>
                  </a:cubicBezTo>
                  <a:cubicBezTo>
                    <a:pt x="896" y="7223"/>
                    <a:pt x="693" y="7427"/>
                    <a:pt x="450" y="7427"/>
                  </a:cubicBezTo>
                  <a:cubicBezTo>
                    <a:pt x="203" y="7427"/>
                    <a:pt x="0" y="7223"/>
                    <a:pt x="0" y="696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402" y="0"/>
                    <a:pt x="3402" y="0"/>
                    <a:pt x="3402" y="0"/>
                  </a:cubicBezTo>
                  <a:cubicBezTo>
                    <a:pt x="3649" y="0"/>
                    <a:pt x="3848" y="200"/>
                    <a:pt x="3848" y="459"/>
                  </a:cubicBezTo>
                  <a:cubicBezTo>
                    <a:pt x="3848" y="705"/>
                    <a:pt x="3649" y="917"/>
                    <a:pt x="3402" y="9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8" name="Freeform 2"/>
            <p:cNvSpPr>
              <a:spLocks noChangeArrowheads="1"/>
            </p:cNvSpPr>
            <p:nvPr/>
          </p:nvSpPr>
          <p:spPr bwMode="auto">
            <a:xfrm>
              <a:off x="7800379" y="391793"/>
              <a:ext cx="98172" cy="194762"/>
            </a:xfrm>
            <a:custGeom>
              <a:avLst/>
              <a:gdLst>
                <a:gd name="T0" fmla="*/ 3804 w 3833"/>
                <a:gd name="T1" fmla="*/ 6837 h 7602"/>
                <a:gd name="T2" fmla="*/ 3804 w 3833"/>
                <a:gd name="T3" fmla="*/ 6837 h 7602"/>
                <a:gd name="T4" fmla="*/ 2872 w 3833"/>
                <a:gd name="T5" fmla="*/ 4375 h 7602"/>
                <a:gd name="T6" fmla="*/ 3776 w 3833"/>
                <a:gd name="T7" fmla="*/ 2952 h 7602"/>
                <a:gd name="T8" fmla="*/ 3776 w 3833"/>
                <a:gd name="T9" fmla="*/ 1514 h 7602"/>
                <a:gd name="T10" fmla="*/ 2314 w 3833"/>
                <a:gd name="T11" fmla="*/ 0 h 7602"/>
                <a:gd name="T12" fmla="*/ 410 w 3833"/>
                <a:gd name="T13" fmla="*/ 0 h 7602"/>
                <a:gd name="T14" fmla="*/ 0 w 3833"/>
                <a:gd name="T15" fmla="*/ 427 h 7602"/>
                <a:gd name="T16" fmla="*/ 0 w 3833"/>
                <a:gd name="T17" fmla="*/ 6992 h 7602"/>
                <a:gd name="T18" fmla="*/ 410 w 3833"/>
                <a:gd name="T19" fmla="*/ 7415 h 7602"/>
                <a:gd name="T20" fmla="*/ 824 w 3833"/>
                <a:gd name="T21" fmla="*/ 6992 h 7602"/>
                <a:gd name="T22" fmla="*/ 824 w 3833"/>
                <a:gd name="T23" fmla="*/ 4474 h 7602"/>
                <a:gd name="T24" fmla="*/ 2023 w 3833"/>
                <a:gd name="T25" fmla="*/ 4474 h 7602"/>
                <a:gd name="T26" fmla="*/ 3019 w 3833"/>
                <a:gd name="T27" fmla="*/ 7140 h 7602"/>
                <a:gd name="T28" fmla="*/ 3832 w 3833"/>
                <a:gd name="T29" fmla="*/ 7012 h 7602"/>
                <a:gd name="T30" fmla="*/ 3832 w 3833"/>
                <a:gd name="T31" fmla="*/ 6984 h 7602"/>
                <a:gd name="T32" fmla="*/ 3804 w 3833"/>
                <a:gd name="T33" fmla="*/ 6837 h 7602"/>
                <a:gd name="T34" fmla="*/ 2314 w 3833"/>
                <a:gd name="T35" fmla="*/ 3614 h 7602"/>
                <a:gd name="T36" fmla="*/ 2314 w 3833"/>
                <a:gd name="T37" fmla="*/ 3614 h 7602"/>
                <a:gd name="T38" fmla="*/ 824 w 3833"/>
                <a:gd name="T39" fmla="*/ 3614 h 7602"/>
                <a:gd name="T40" fmla="*/ 824 w 3833"/>
                <a:gd name="T41" fmla="*/ 853 h 7602"/>
                <a:gd name="T42" fmla="*/ 2314 w 3833"/>
                <a:gd name="T43" fmla="*/ 853 h 7602"/>
                <a:gd name="T44" fmla="*/ 2948 w 3833"/>
                <a:gd name="T45" fmla="*/ 1514 h 7602"/>
                <a:gd name="T46" fmla="*/ 2948 w 3833"/>
                <a:gd name="T47" fmla="*/ 2952 h 7602"/>
                <a:gd name="T48" fmla="*/ 2314 w 3833"/>
                <a:gd name="T49" fmla="*/ 3614 h 7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33" h="7602" extrusionOk="0">
                  <a:moveTo>
                    <a:pt x="3804" y="6837"/>
                  </a:moveTo>
                  <a:lnTo>
                    <a:pt x="3804" y="6837"/>
                  </a:lnTo>
                  <a:cubicBezTo>
                    <a:pt x="2872" y="4375"/>
                    <a:pt x="2872" y="4375"/>
                    <a:pt x="2872" y="4375"/>
                  </a:cubicBezTo>
                  <a:cubicBezTo>
                    <a:pt x="3589" y="4104"/>
                    <a:pt x="3776" y="3371"/>
                    <a:pt x="3776" y="2952"/>
                  </a:cubicBezTo>
                  <a:cubicBezTo>
                    <a:pt x="3776" y="1514"/>
                    <a:pt x="3776" y="1514"/>
                    <a:pt x="3776" y="1514"/>
                  </a:cubicBezTo>
                  <a:cubicBezTo>
                    <a:pt x="3776" y="303"/>
                    <a:pt x="2792" y="0"/>
                    <a:pt x="2314" y="0"/>
                  </a:cubicBezTo>
                  <a:cubicBezTo>
                    <a:pt x="410" y="0"/>
                    <a:pt x="410" y="0"/>
                    <a:pt x="410" y="0"/>
                  </a:cubicBezTo>
                  <a:cubicBezTo>
                    <a:pt x="175" y="0"/>
                    <a:pt x="0" y="191"/>
                    <a:pt x="0" y="427"/>
                  </a:cubicBezTo>
                  <a:cubicBezTo>
                    <a:pt x="0" y="6992"/>
                    <a:pt x="0" y="6992"/>
                    <a:pt x="0" y="6992"/>
                  </a:cubicBezTo>
                  <a:cubicBezTo>
                    <a:pt x="0" y="7223"/>
                    <a:pt x="175" y="7415"/>
                    <a:pt x="410" y="7415"/>
                  </a:cubicBezTo>
                  <a:cubicBezTo>
                    <a:pt x="633" y="7415"/>
                    <a:pt x="824" y="7223"/>
                    <a:pt x="824" y="6992"/>
                  </a:cubicBezTo>
                  <a:cubicBezTo>
                    <a:pt x="824" y="4474"/>
                    <a:pt x="824" y="4474"/>
                    <a:pt x="824" y="4474"/>
                  </a:cubicBezTo>
                  <a:cubicBezTo>
                    <a:pt x="2023" y="4474"/>
                    <a:pt x="2023" y="4474"/>
                    <a:pt x="2023" y="4474"/>
                  </a:cubicBezTo>
                  <a:cubicBezTo>
                    <a:pt x="3019" y="7140"/>
                    <a:pt x="3019" y="7140"/>
                    <a:pt x="3019" y="7140"/>
                  </a:cubicBezTo>
                  <a:cubicBezTo>
                    <a:pt x="3198" y="7601"/>
                    <a:pt x="3816" y="7423"/>
                    <a:pt x="3832" y="7012"/>
                  </a:cubicBezTo>
                  <a:cubicBezTo>
                    <a:pt x="3832" y="6984"/>
                    <a:pt x="3832" y="6984"/>
                    <a:pt x="3832" y="6984"/>
                  </a:cubicBezTo>
                  <a:cubicBezTo>
                    <a:pt x="3832" y="6936"/>
                    <a:pt x="3820" y="6889"/>
                    <a:pt x="3804" y="6837"/>
                  </a:cubicBezTo>
                  <a:close/>
                  <a:moveTo>
                    <a:pt x="2314" y="3614"/>
                  </a:moveTo>
                  <a:lnTo>
                    <a:pt x="2314" y="3614"/>
                  </a:lnTo>
                  <a:cubicBezTo>
                    <a:pt x="824" y="3614"/>
                    <a:pt x="824" y="3614"/>
                    <a:pt x="824" y="3614"/>
                  </a:cubicBezTo>
                  <a:cubicBezTo>
                    <a:pt x="824" y="853"/>
                    <a:pt x="824" y="853"/>
                    <a:pt x="824" y="853"/>
                  </a:cubicBezTo>
                  <a:cubicBezTo>
                    <a:pt x="2314" y="853"/>
                    <a:pt x="2314" y="853"/>
                    <a:pt x="2314" y="853"/>
                  </a:cubicBezTo>
                  <a:cubicBezTo>
                    <a:pt x="2378" y="853"/>
                    <a:pt x="2948" y="873"/>
                    <a:pt x="2948" y="1514"/>
                  </a:cubicBezTo>
                  <a:cubicBezTo>
                    <a:pt x="2948" y="2952"/>
                    <a:pt x="2948" y="2952"/>
                    <a:pt x="2948" y="2952"/>
                  </a:cubicBezTo>
                  <a:cubicBezTo>
                    <a:pt x="2948" y="3024"/>
                    <a:pt x="2928" y="3614"/>
                    <a:pt x="2314" y="36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9" name="Freeform 3"/>
            <p:cNvSpPr>
              <a:spLocks noChangeArrowheads="1"/>
            </p:cNvSpPr>
            <p:nvPr/>
          </p:nvSpPr>
          <p:spPr bwMode="auto">
            <a:xfrm>
              <a:off x="7750559" y="391341"/>
              <a:ext cx="21577" cy="190469"/>
            </a:xfrm>
            <a:custGeom>
              <a:avLst/>
              <a:gdLst>
                <a:gd name="T0" fmla="*/ 841 w 842"/>
                <a:gd name="T1" fmla="*/ 459 h 7436"/>
                <a:gd name="T2" fmla="*/ 841 w 842"/>
                <a:gd name="T3" fmla="*/ 459 h 7436"/>
                <a:gd name="T4" fmla="*/ 415 w 842"/>
                <a:gd name="T5" fmla="*/ 0 h 7436"/>
                <a:gd name="T6" fmla="*/ 0 w 842"/>
                <a:gd name="T7" fmla="*/ 459 h 7436"/>
                <a:gd name="T8" fmla="*/ 0 w 842"/>
                <a:gd name="T9" fmla="*/ 6976 h 7436"/>
                <a:gd name="T10" fmla="*/ 427 w 842"/>
                <a:gd name="T11" fmla="*/ 7435 h 7436"/>
                <a:gd name="T12" fmla="*/ 841 w 842"/>
                <a:gd name="T13" fmla="*/ 6976 h 7436"/>
                <a:gd name="T14" fmla="*/ 841 w 842"/>
                <a:gd name="T15" fmla="*/ 459 h 7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2" h="7436" extrusionOk="0">
                  <a:moveTo>
                    <a:pt x="841" y="459"/>
                  </a:moveTo>
                  <a:lnTo>
                    <a:pt x="841" y="459"/>
                  </a:lnTo>
                  <a:cubicBezTo>
                    <a:pt x="841" y="199"/>
                    <a:pt x="650" y="0"/>
                    <a:pt x="415" y="0"/>
                  </a:cubicBezTo>
                  <a:cubicBezTo>
                    <a:pt x="180" y="0"/>
                    <a:pt x="0" y="199"/>
                    <a:pt x="0" y="459"/>
                  </a:cubicBezTo>
                  <a:cubicBezTo>
                    <a:pt x="0" y="6976"/>
                    <a:pt x="0" y="6976"/>
                    <a:pt x="0" y="6976"/>
                  </a:cubicBezTo>
                  <a:cubicBezTo>
                    <a:pt x="0" y="7231"/>
                    <a:pt x="192" y="7435"/>
                    <a:pt x="427" y="7435"/>
                  </a:cubicBezTo>
                  <a:cubicBezTo>
                    <a:pt x="662" y="7435"/>
                    <a:pt x="841" y="7231"/>
                    <a:pt x="841" y="6976"/>
                  </a:cubicBezTo>
                  <a:cubicBezTo>
                    <a:pt x="841" y="459"/>
                    <a:pt x="841" y="459"/>
                    <a:pt x="841" y="45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0" name="Freeform 4"/>
            <p:cNvSpPr>
              <a:spLocks noChangeArrowheads="1"/>
            </p:cNvSpPr>
            <p:nvPr/>
          </p:nvSpPr>
          <p:spPr bwMode="auto">
            <a:xfrm>
              <a:off x="7619851" y="391002"/>
              <a:ext cx="109469" cy="191711"/>
            </a:xfrm>
            <a:custGeom>
              <a:avLst/>
              <a:gdLst>
                <a:gd name="T0" fmla="*/ 4210 w 4271"/>
                <a:gd name="T1" fmla="*/ 6861 h 7483"/>
                <a:gd name="T2" fmla="*/ 4210 w 4271"/>
                <a:gd name="T3" fmla="*/ 6861 h 7483"/>
                <a:gd name="T4" fmla="*/ 2625 w 4271"/>
                <a:gd name="T5" fmla="*/ 351 h 7483"/>
                <a:gd name="T6" fmla="*/ 2219 w 4271"/>
                <a:gd name="T7" fmla="*/ 4 h 7483"/>
                <a:gd name="T8" fmla="*/ 2060 w 4271"/>
                <a:gd name="T9" fmla="*/ 12 h 7483"/>
                <a:gd name="T10" fmla="*/ 1769 w 4271"/>
                <a:gd name="T11" fmla="*/ 614 h 7483"/>
                <a:gd name="T12" fmla="*/ 2733 w 4271"/>
                <a:gd name="T13" fmla="*/ 4590 h 7483"/>
                <a:gd name="T14" fmla="*/ 502 w 4271"/>
                <a:gd name="T15" fmla="*/ 4586 h 7483"/>
                <a:gd name="T16" fmla="*/ 0 w 4271"/>
                <a:gd name="T17" fmla="*/ 5056 h 7483"/>
                <a:gd name="T18" fmla="*/ 502 w 4271"/>
                <a:gd name="T19" fmla="*/ 5510 h 7483"/>
                <a:gd name="T20" fmla="*/ 2960 w 4271"/>
                <a:gd name="T21" fmla="*/ 5506 h 7483"/>
                <a:gd name="T22" fmla="*/ 3345 w 4271"/>
                <a:gd name="T23" fmla="*/ 7100 h 7483"/>
                <a:gd name="T24" fmla="*/ 3887 w 4271"/>
                <a:gd name="T25" fmla="*/ 7419 h 7483"/>
                <a:gd name="T26" fmla="*/ 4210 w 4271"/>
                <a:gd name="T27" fmla="*/ 6861 h 7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71" h="7483" extrusionOk="0">
                  <a:moveTo>
                    <a:pt x="4210" y="6861"/>
                  </a:moveTo>
                  <a:lnTo>
                    <a:pt x="4210" y="6861"/>
                  </a:lnTo>
                  <a:cubicBezTo>
                    <a:pt x="2625" y="351"/>
                    <a:pt x="2625" y="351"/>
                    <a:pt x="2625" y="351"/>
                  </a:cubicBezTo>
                  <a:cubicBezTo>
                    <a:pt x="2570" y="160"/>
                    <a:pt x="2406" y="16"/>
                    <a:pt x="2219" y="4"/>
                  </a:cubicBezTo>
                  <a:cubicBezTo>
                    <a:pt x="2163" y="0"/>
                    <a:pt x="2112" y="0"/>
                    <a:pt x="2060" y="12"/>
                  </a:cubicBezTo>
                  <a:cubicBezTo>
                    <a:pt x="1809" y="76"/>
                    <a:pt x="1701" y="339"/>
                    <a:pt x="1769" y="614"/>
                  </a:cubicBezTo>
                  <a:cubicBezTo>
                    <a:pt x="2733" y="4590"/>
                    <a:pt x="2733" y="4590"/>
                    <a:pt x="2733" y="4590"/>
                  </a:cubicBezTo>
                  <a:cubicBezTo>
                    <a:pt x="502" y="4586"/>
                    <a:pt x="502" y="4586"/>
                    <a:pt x="502" y="4586"/>
                  </a:cubicBezTo>
                  <a:cubicBezTo>
                    <a:pt x="219" y="4586"/>
                    <a:pt x="0" y="4797"/>
                    <a:pt x="0" y="5056"/>
                  </a:cubicBezTo>
                  <a:cubicBezTo>
                    <a:pt x="0" y="5311"/>
                    <a:pt x="219" y="5510"/>
                    <a:pt x="502" y="5510"/>
                  </a:cubicBezTo>
                  <a:cubicBezTo>
                    <a:pt x="2960" y="5506"/>
                    <a:pt x="2960" y="5506"/>
                    <a:pt x="2960" y="5506"/>
                  </a:cubicBezTo>
                  <a:cubicBezTo>
                    <a:pt x="3080" y="6004"/>
                    <a:pt x="3234" y="6690"/>
                    <a:pt x="3345" y="7100"/>
                  </a:cubicBezTo>
                  <a:cubicBezTo>
                    <a:pt x="3413" y="7359"/>
                    <a:pt x="3632" y="7482"/>
                    <a:pt x="3887" y="7419"/>
                  </a:cubicBezTo>
                  <a:cubicBezTo>
                    <a:pt x="4122" y="7363"/>
                    <a:pt x="4270" y="7108"/>
                    <a:pt x="4210" y="686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1" name="Freeform 5"/>
            <p:cNvSpPr>
              <a:spLocks noChangeArrowheads="1"/>
            </p:cNvSpPr>
            <p:nvPr/>
          </p:nvSpPr>
          <p:spPr bwMode="auto">
            <a:xfrm>
              <a:off x="7734179" y="316780"/>
              <a:ext cx="54000" cy="54113"/>
            </a:xfrm>
            <a:custGeom>
              <a:avLst/>
              <a:gdLst>
                <a:gd name="T0" fmla="*/ 2107 w 2108"/>
                <a:gd name="T1" fmla="*/ 1056 h 2113"/>
                <a:gd name="T2" fmla="*/ 2107 w 2108"/>
                <a:gd name="T3" fmla="*/ 1056 h 2113"/>
                <a:gd name="T4" fmla="*/ 1056 w 2108"/>
                <a:gd name="T5" fmla="*/ 2112 h 2113"/>
                <a:gd name="T6" fmla="*/ 0 w 2108"/>
                <a:gd name="T7" fmla="*/ 1056 h 2113"/>
                <a:gd name="T8" fmla="*/ 1056 w 2108"/>
                <a:gd name="T9" fmla="*/ 0 h 2113"/>
                <a:gd name="T10" fmla="*/ 2107 w 2108"/>
                <a:gd name="T11" fmla="*/ 1056 h 2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08" h="2113" extrusionOk="0">
                  <a:moveTo>
                    <a:pt x="2107" y="1056"/>
                  </a:moveTo>
                  <a:lnTo>
                    <a:pt x="2107" y="1056"/>
                  </a:lnTo>
                  <a:cubicBezTo>
                    <a:pt x="2107" y="1637"/>
                    <a:pt x="1637" y="2112"/>
                    <a:pt x="1056" y="2112"/>
                  </a:cubicBezTo>
                  <a:cubicBezTo>
                    <a:pt x="474" y="2112"/>
                    <a:pt x="0" y="1637"/>
                    <a:pt x="0" y="1056"/>
                  </a:cubicBezTo>
                  <a:cubicBezTo>
                    <a:pt x="0" y="474"/>
                    <a:pt x="474" y="0"/>
                    <a:pt x="1056" y="0"/>
                  </a:cubicBezTo>
                  <a:cubicBezTo>
                    <a:pt x="1637" y="0"/>
                    <a:pt x="2107" y="474"/>
                    <a:pt x="2107" y="1056"/>
                  </a:cubicBez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2" name="Freeform 6"/>
            <p:cNvSpPr>
              <a:spLocks noChangeArrowheads="1"/>
            </p:cNvSpPr>
            <p:nvPr/>
          </p:nvSpPr>
          <p:spPr bwMode="auto">
            <a:xfrm>
              <a:off x="7689555" y="634002"/>
              <a:ext cx="113" cy="113"/>
            </a:xfrm>
            <a:custGeom>
              <a:avLst/>
              <a:gdLst>
                <a:gd name="T0" fmla="*/ 4 w 5"/>
                <a:gd name="T1" fmla="*/ 0 h 5"/>
                <a:gd name="T2" fmla="*/ 4 w 5"/>
                <a:gd name="T3" fmla="*/ 0 h 5"/>
                <a:gd name="T4" fmla="*/ 0 w 5"/>
                <a:gd name="T5" fmla="*/ 0 h 5"/>
                <a:gd name="T6" fmla="*/ 0 w 5"/>
                <a:gd name="T7" fmla="*/ 4 h 5"/>
                <a:gd name="T8" fmla="*/ 4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 extrusionOk="0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cubicBezTo>
                    <a:pt x="0" y="4"/>
                    <a:pt x="0" y="4"/>
                    <a:pt x="0" y="4"/>
                  </a:cubicBezTo>
                  <a:lnTo>
                    <a:pt x="4" y="0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3" name="Freeform 7"/>
            <p:cNvSpPr>
              <a:spLocks noChangeArrowheads="1"/>
            </p:cNvSpPr>
            <p:nvPr/>
          </p:nvSpPr>
          <p:spPr bwMode="auto">
            <a:xfrm>
              <a:off x="7585622" y="330562"/>
              <a:ext cx="138163" cy="310218"/>
            </a:xfrm>
            <a:custGeom>
              <a:avLst/>
              <a:gdLst>
                <a:gd name="T0" fmla="*/ 5390 w 5391"/>
                <a:gd name="T1" fmla="*/ 0 h 12107"/>
                <a:gd name="T2" fmla="*/ 5390 w 5391"/>
                <a:gd name="T3" fmla="*/ 0 h 12107"/>
                <a:gd name="T4" fmla="*/ 1917 w 5391"/>
                <a:gd name="T5" fmla="*/ 1809 h 12107"/>
                <a:gd name="T6" fmla="*/ 0 w 5391"/>
                <a:gd name="T7" fmla="*/ 6362 h 12107"/>
                <a:gd name="T8" fmla="*/ 1857 w 5391"/>
                <a:gd name="T9" fmla="*/ 10887 h 12107"/>
                <a:gd name="T10" fmla="*/ 2574 w 5391"/>
                <a:gd name="T11" fmla="*/ 11517 h 12107"/>
                <a:gd name="T12" fmla="*/ 3379 w 5391"/>
                <a:gd name="T13" fmla="*/ 12031 h 12107"/>
                <a:gd name="T14" fmla="*/ 3733 w 5391"/>
                <a:gd name="T15" fmla="*/ 12071 h 12107"/>
                <a:gd name="T16" fmla="*/ 4008 w 5391"/>
                <a:gd name="T17" fmla="*/ 11843 h 12107"/>
                <a:gd name="T18" fmla="*/ 4064 w 5391"/>
                <a:gd name="T19" fmla="*/ 11624 h 12107"/>
                <a:gd name="T20" fmla="*/ 3825 w 5391"/>
                <a:gd name="T21" fmla="*/ 11214 h 12107"/>
                <a:gd name="T22" fmla="*/ 3136 w 5391"/>
                <a:gd name="T23" fmla="*/ 10768 h 12107"/>
                <a:gd name="T24" fmla="*/ 2522 w 5391"/>
                <a:gd name="T25" fmla="*/ 10234 h 12107"/>
                <a:gd name="T26" fmla="*/ 937 w 5391"/>
                <a:gd name="T27" fmla="*/ 6362 h 12107"/>
                <a:gd name="T28" fmla="*/ 2574 w 5391"/>
                <a:gd name="T29" fmla="*/ 2470 h 12107"/>
                <a:gd name="T30" fmla="*/ 5358 w 5391"/>
                <a:gd name="T31" fmla="*/ 956 h 12107"/>
                <a:gd name="T32" fmla="*/ 5298 w 5391"/>
                <a:gd name="T33" fmla="*/ 530 h 12107"/>
                <a:gd name="T34" fmla="*/ 5390 w 5391"/>
                <a:gd name="T35" fmla="*/ 0 h 12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91" h="12107" extrusionOk="0">
                  <a:moveTo>
                    <a:pt x="5390" y="0"/>
                  </a:moveTo>
                  <a:lnTo>
                    <a:pt x="5390" y="0"/>
                  </a:lnTo>
                  <a:cubicBezTo>
                    <a:pt x="4092" y="227"/>
                    <a:pt x="2869" y="860"/>
                    <a:pt x="1917" y="1809"/>
                  </a:cubicBezTo>
                  <a:cubicBezTo>
                    <a:pt x="682" y="3036"/>
                    <a:pt x="0" y="4653"/>
                    <a:pt x="0" y="6362"/>
                  </a:cubicBezTo>
                  <a:cubicBezTo>
                    <a:pt x="0" y="8064"/>
                    <a:pt x="662" y="9673"/>
                    <a:pt x="1857" y="10887"/>
                  </a:cubicBezTo>
                  <a:cubicBezTo>
                    <a:pt x="2084" y="11114"/>
                    <a:pt x="2327" y="11325"/>
                    <a:pt x="2574" y="11517"/>
                  </a:cubicBezTo>
                  <a:cubicBezTo>
                    <a:pt x="2833" y="11708"/>
                    <a:pt x="3104" y="11883"/>
                    <a:pt x="3379" y="12031"/>
                  </a:cubicBezTo>
                  <a:cubicBezTo>
                    <a:pt x="3490" y="12090"/>
                    <a:pt x="3614" y="12106"/>
                    <a:pt x="3733" y="12071"/>
                  </a:cubicBezTo>
                  <a:cubicBezTo>
                    <a:pt x="3853" y="12035"/>
                    <a:pt x="3948" y="11955"/>
                    <a:pt x="4008" y="11843"/>
                  </a:cubicBezTo>
                  <a:cubicBezTo>
                    <a:pt x="4048" y="11776"/>
                    <a:pt x="4064" y="11700"/>
                    <a:pt x="4064" y="11624"/>
                  </a:cubicBezTo>
                  <a:cubicBezTo>
                    <a:pt x="4064" y="11461"/>
                    <a:pt x="3980" y="11301"/>
                    <a:pt x="3825" y="11214"/>
                  </a:cubicBezTo>
                  <a:cubicBezTo>
                    <a:pt x="3578" y="11078"/>
                    <a:pt x="3347" y="10931"/>
                    <a:pt x="3136" y="10768"/>
                  </a:cubicBezTo>
                  <a:cubicBezTo>
                    <a:pt x="2917" y="10604"/>
                    <a:pt x="2709" y="10425"/>
                    <a:pt x="2522" y="10234"/>
                  </a:cubicBezTo>
                  <a:cubicBezTo>
                    <a:pt x="1498" y="9195"/>
                    <a:pt x="937" y="7821"/>
                    <a:pt x="937" y="6362"/>
                  </a:cubicBezTo>
                  <a:cubicBezTo>
                    <a:pt x="937" y="4904"/>
                    <a:pt x="1518" y="3522"/>
                    <a:pt x="2574" y="2470"/>
                  </a:cubicBezTo>
                  <a:cubicBezTo>
                    <a:pt x="3343" y="1705"/>
                    <a:pt x="4323" y="1175"/>
                    <a:pt x="5358" y="956"/>
                  </a:cubicBezTo>
                  <a:cubicBezTo>
                    <a:pt x="5318" y="821"/>
                    <a:pt x="5298" y="677"/>
                    <a:pt x="5298" y="530"/>
                  </a:cubicBezTo>
                  <a:cubicBezTo>
                    <a:pt x="5298" y="342"/>
                    <a:pt x="5330" y="167"/>
                    <a:pt x="5390" y="0"/>
                  </a:cubicBez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4" name="Freeform 8"/>
            <p:cNvSpPr>
              <a:spLocks noChangeArrowheads="1"/>
            </p:cNvSpPr>
            <p:nvPr/>
          </p:nvSpPr>
          <p:spPr bwMode="auto">
            <a:xfrm>
              <a:off x="7857543" y="365244"/>
              <a:ext cx="113" cy="113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0 w 5"/>
                <a:gd name="T5" fmla="*/ 0 h 1"/>
                <a:gd name="T6" fmla="*/ 4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4" y="0"/>
                    <a:pt x="4" y="0"/>
                    <a:pt x="4" y="0"/>
                  </a:cubicBezTo>
                  <a:lnTo>
                    <a:pt x="0" y="0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5" name="Freeform 9"/>
            <p:cNvSpPr>
              <a:spLocks noChangeArrowheads="1"/>
            </p:cNvSpPr>
            <p:nvPr/>
          </p:nvSpPr>
          <p:spPr bwMode="auto">
            <a:xfrm>
              <a:off x="7798346" y="334403"/>
              <a:ext cx="62812" cy="52079"/>
            </a:xfrm>
            <a:custGeom>
              <a:avLst/>
              <a:gdLst>
                <a:gd name="T0" fmla="*/ 2450 w 2451"/>
                <a:gd name="T1" fmla="*/ 1538 h 2033"/>
                <a:gd name="T2" fmla="*/ 2450 w 2451"/>
                <a:gd name="T3" fmla="*/ 1538 h 2033"/>
                <a:gd name="T4" fmla="*/ 2290 w 2451"/>
                <a:gd name="T5" fmla="*/ 1207 h 2033"/>
                <a:gd name="T6" fmla="*/ 402 w 2451"/>
                <a:gd name="T7" fmla="*/ 104 h 2033"/>
                <a:gd name="T8" fmla="*/ 64 w 2451"/>
                <a:gd name="T9" fmla="*/ 0 h 2033"/>
                <a:gd name="T10" fmla="*/ 111 w 2451"/>
                <a:gd name="T11" fmla="*/ 383 h 2033"/>
                <a:gd name="T12" fmla="*/ 0 w 2451"/>
                <a:gd name="T13" fmla="*/ 952 h 2033"/>
                <a:gd name="T14" fmla="*/ 103 w 2451"/>
                <a:gd name="T15" fmla="*/ 988 h 2033"/>
                <a:gd name="T16" fmla="*/ 1673 w 2451"/>
                <a:gd name="T17" fmla="*/ 1909 h 2033"/>
                <a:gd name="T18" fmla="*/ 2012 w 2451"/>
                <a:gd name="T19" fmla="*/ 2024 h 2033"/>
                <a:gd name="T20" fmla="*/ 2334 w 2451"/>
                <a:gd name="T21" fmla="*/ 1865 h 2033"/>
                <a:gd name="T22" fmla="*/ 2450 w 2451"/>
                <a:gd name="T23" fmla="*/ 1578 h 2033"/>
                <a:gd name="T24" fmla="*/ 2450 w 2451"/>
                <a:gd name="T25" fmla="*/ 1570 h 2033"/>
                <a:gd name="T26" fmla="*/ 2450 w 2451"/>
                <a:gd name="T27" fmla="*/ 1542 h 2033"/>
                <a:gd name="T28" fmla="*/ 2450 w 2451"/>
                <a:gd name="T29" fmla="*/ 1538 h 2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51" h="2033" extrusionOk="0">
                  <a:moveTo>
                    <a:pt x="2450" y="1538"/>
                  </a:moveTo>
                  <a:lnTo>
                    <a:pt x="2450" y="1538"/>
                  </a:lnTo>
                  <a:cubicBezTo>
                    <a:pt x="2446" y="1411"/>
                    <a:pt x="2386" y="1291"/>
                    <a:pt x="2290" y="1207"/>
                  </a:cubicBezTo>
                  <a:cubicBezTo>
                    <a:pt x="1721" y="705"/>
                    <a:pt x="1103" y="343"/>
                    <a:pt x="402" y="104"/>
                  </a:cubicBezTo>
                  <a:cubicBezTo>
                    <a:pt x="295" y="68"/>
                    <a:pt x="179" y="32"/>
                    <a:pt x="64" y="0"/>
                  </a:cubicBezTo>
                  <a:cubicBezTo>
                    <a:pt x="95" y="120"/>
                    <a:pt x="111" y="251"/>
                    <a:pt x="111" y="383"/>
                  </a:cubicBezTo>
                  <a:cubicBezTo>
                    <a:pt x="111" y="582"/>
                    <a:pt x="71" y="777"/>
                    <a:pt x="0" y="952"/>
                  </a:cubicBezTo>
                  <a:cubicBezTo>
                    <a:pt x="36" y="964"/>
                    <a:pt x="68" y="976"/>
                    <a:pt x="103" y="988"/>
                  </a:cubicBezTo>
                  <a:cubicBezTo>
                    <a:pt x="681" y="1184"/>
                    <a:pt x="1195" y="1486"/>
                    <a:pt x="1673" y="1909"/>
                  </a:cubicBezTo>
                  <a:cubicBezTo>
                    <a:pt x="1769" y="1992"/>
                    <a:pt x="1888" y="2032"/>
                    <a:pt x="2012" y="2024"/>
                  </a:cubicBezTo>
                  <a:cubicBezTo>
                    <a:pt x="2135" y="2016"/>
                    <a:pt x="2251" y="1960"/>
                    <a:pt x="2334" y="1865"/>
                  </a:cubicBezTo>
                  <a:cubicBezTo>
                    <a:pt x="2402" y="1789"/>
                    <a:pt x="2446" y="1685"/>
                    <a:pt x="2450" y="1578"/>
                  </a:cubicBezTo>
                  <a:cubicBezTo>
                    <a:pt x="2450" y="1570"/>
                    <a:pt x="2450" y="1570"/>
                    <a:pt x="2450" y="1570"/>
                  </a:cubicBezTo>
                  <a:cubicBezTo>
                    <a:pt x="2450" y="1542"/>
                    <a:pt x="2450" y="1542"/>
                    <a:pt x="2450" y="1542"/>
                  </a:cubicBezTo>
                  <a:lnTo>
                    <a:pt x="2450" y="1538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17" name="Freeform 10"/>
            <p:cNvSpPr>
              <a:spLocks noChangeArrowheads="1"/>
            </p:cNvSpPr>
            <p:nvPr/>
          </p:nvSpPr>
          <p:spPr bwMode="auto">
            <a:xfrm>
              <a:off x="8119018" y="422416"/>
              <a:ext cx="203901" cy="117620"/>
            </a:xfrm>
            <a:custGeom>
              <a:avLst/>
              <a:gdLst>
                <a:gd name="T0" fmla="*/ 0 w 4531"/>
                <a:gd name="T1" fmla="*/ 120 h 2615"/>
                <a:gd name="T2" fmla="*/ 0 w 4531"/>
                <a:gd name="T3" fmla="*/ 120 h 2615"/>
                <a:gd name="T4" fmla="*/ 175 w 4531"/>
                <a:gd name="T5" fmla="*/ 0 h 2615"/>
                <a:gd name="T6" fmla="*/ 4418 w 4531"/>
                <a:gd name="T7" fmla="*/ 4 h 2615"/>
                <a:gd name="T8" fmla="*/ 4526 w 4531"/>
                <a:gd name="T9" fmla="*/ 84 h 2615"/>
                <a:gd name="T10" fmla="*/ 4530 w 4531"/>
                <a:gd name="T11" fmla="*/ 742 h 2615"/>
                <a:gd name="T12" fmla="*/ 2916 w 4531"/>
                <a:gd name="T13" fmla="*/ 742 h 2615"/>
                <a:gd name="T14" fmla="*/ 2845 w 4531"/>
                <a:gd name="T15" fmla="*/ 742 h 2615"/>
                <a:gd name="T16" fmla="*/ 2761 w 4531"/>
                <a:gd name="T17" fmla="*/ 371 h 2615"/>
                <a:gd name="T18" fmla="*/ 1725 w 4531"/>
                <a:gd name="T19" fmla="*/ 371 h 2615"/>
                <a:gd name="T20" fmla="*/ 1638 w 4531"/>
                <a:gd name="T21" fmla="*/ 455 h 2615"/>
                <a:gd name="T22" fmla="*/ 1638 w 4531"/>
                <a:gd name="T23" fmla="*/ 2200 h 2615"/>
                <a:gd name="T24" fmla="*/ 1881 w 4531"/>
                <a:gd name="T25" fmla="*/ 2279 h 2615"/>
                <a:gd name="T26" fmla="*/ 2733 w 4531"/>
                <a:gd name="T27" fmla="*/ 2275 h 2615"/>
                <a:gd name="T28" fmla="*/ 2809 w 4531"/>
                <a:gd name="T29" fmla="*/ 2200 h 2615"/>
                <a:gd name="T30" fmla="*/ 2805 w 4531"/>
                <a:gd name="T31" fmla="*/ 1578 h 2615"/>
                <a:gd name="T32" fmla="*/ 2462 w 4531"/>
                <a:gd name="T33" fmla="*/ 1471 h 2615"/>
                <a:gd name="T34" fmla="*/ 2243 w 4531"/>
                <a:gd name="T35" fmla="*/ 1471 h 2615"/>
                <a:gd name="T36" fmla="*/ 2243 w 4531"/>
                <a:gd name="T37" fmla="*/ 1156 h 2615"/>
                <a:gd name="T38" fmla="*/ 4530 w 4531"/>
                <a:gd name="T39" fmla="*/ 1156 h 2615"/>
                <a:gd name="T40" fmla="*/ 4526 w 4531"/>
                <a:gd name="T41" fmla="*/ 2443 h 2615"/>
                <a:gd name="T42" fmla="*/ 4418 w 4531"/>
                <a:gd name="T43" fmla="*/ 2586 h 2615"/>
                <a:gd name="T44" fmla="*/ 4319 w 4531"/>
                <a:gd name="T45" fmla="*/ 2614 h 2615"/>
                <a:gd name="T46" fmla="*/ 84 w 4531"/>
                <a:gd name="T47" fmla="*/ 2614 h 2615"/>
                <a:gd name="T48" fmla="*/ 4 w 4531"/>
                <a:gd name="T49" fmla="*/ 2506 h 2615"/>
                <a:gd name="T50" fmla="*/ 0 w 4531"/>
                <a:gd name="T51" fmla="*/ 2459 h 2615"/>
                <a:gd name="T52" fmla="*/ 0 w 4531"/>
                <a:gd name="T53" fmla="*/ 120 h 2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531" h="2615" extrusionOk="0">
                  <a:moveTo>
                    <a:pt x="0" y="120"/>
                  </a:moveTo>
                  <a:lnTo>
                    <a:pt x="0" y="120"/>
                  </a:lnTo>
                  <a:cubicBezTo>
                    <a:pt x="0" y="44"/>
                    <a:pt x="36" y="0"/>
                    <a:pt x="175" y="0"/>
                  </a:cubicBezTo>
                  <a:cubicBezTo>
                    <a:pt x="4418" y="4"/>
                    <a:pt x="4418" y="4"/>
                    <a:pt x="4418" y="4"/>
                  </a:cubicBezTo>
                  <a:cubicBezTo>
                    <a:pt x="4458" y="12"/>
                    <a:pt x="4514" y="40"/>
                    <a:pt x="4526" y="84"/>
                  </a:cubicBezTo>
                  <a:cubicBezTo>
                    <a:pt x="4526" y="303"/>
                    <a:pt x="4530" y="522"/>
                    <a:pt x="4530" y="742"/>
                  </a:cubicBezTo>
                  <a:cubicBezTo>
                    <a:pt x="2916" y="742"/>
                    <a:pt x="2916" y="742"/>
                    <a:pt x="2916" y="742"/>
                  </a:cubicBezTo>
                  <a:cubicBezTo>
                    <a:pt x="2845" y="742"/>
                    <a:pt x="2845" y="742"/>
                    <a:pt x="2845" y="742"/>
                  </a:cubicBezTo>
                  <a:cubicBezTo>
                    <a:pt x="2845" y="618"/>
                    <a:pt x="2881" y="371"/>
                    <a:pt x="2761" y="371"/>
                  </a:cubicBezTo>
                  <a:cubicBezTo>
                    <a:pt x="1725" y="371"/>
                    <a:pt x="1725" y="371"/>
                    <a:pt x="1725" y="371"/>
                  </a:cubicBezTo>
                  <a:cubicBezTo>
                    <a:pt x="1689" y="387"/>
                    <a:pt x="1654" y="419"/>
                    <a:pt x="1638" y="455"/>
                  </a:cubicBezTo>
                  <a:cubicBezTo>
                    <a:pt x="1638" y="1032"/>
                    <a:pt x="1638" y="1674"/>
                    <a:pt x="1638" y="2200"/>
                  </a:cubicBezTo>
                  <a:cubicBezTo>
                    <a:pt x="1681" y="2299"/>
                    <a:pt x="1789" y="2275"/>
                    <a:pt x="1881" y="2279"/>
                  </a:cubicBezTo>
                  <a:cubicBezTo>
                    <a:pt x="2733" y="2275"/>
                    <a:pt x="2733" y="2275"/>
                    <a:pt x="2733" y="2275"/>
                  </a:cubicBezTo>
                  <a:cubicBezTo>
                    <a:pt x="2765" y="2267"/>
                    <a:pt x="2805" y="2240"/>
                    <a:pt x="2809" y="2200"/>
                  </a:cubicBezTo>
                  <a:cubicBezTo>
                    <a:pt x="2805" y="1578"/>
                    <a:pt x="2805" y="1578"/>
                    <a:pt x="2805" y="1578"/>
                  </a:cubicBezTo>
                  <a:cubicBezTo>
                    <a:pt x="2761" y="1419"/>
                    <a:pt x="2590" y="1486"/>
                    <a:pt x="2462" y="1471"/>
                  </a:cubicBezTo>
                  <a:cubicBezTo>
                    <a:pt x="2243" y="1471"/>
                    <a:pt x="2243" y="1471"/>
                    <a:pt x="2243" y="1471"/>
                  </a:cubicBezTo>
                  <a:cubicBezTo>
                    <a:pt x="2243" y="1156"/>
                    <a:pt x="2243" y="1156"/>
                    <a:pt x="2243" y="1156"/>
                  </a:cubicBezTo>
                  <a:cubicBezTo>
                    <a:pt x="4530" y="1156"/>
                    <a:pt x="4530" y="1156"/>
                    <a:pt x="4530" y="1156"/>
                  </a:cubicBezTo>
                  <a:cubicBezTo>
                    <a:pt x="4526" y="2443"/>
                    <a:pt x="4526" y="2443"/>
                    <a:pt x="4526" y="2443"/>
                  </a:cubicBezTo>
                  <a:cubicBezTo>
                    <a:pt x="4506" y="2498"/>
                    <a:pt x="4474" y="2554"/>
                    <a:pt x="4418" y="2586"/>
                  </a:cubicBezTo>
                  <a:cubicBezTo>
                    <a:pt x="4319" y="2614"/>
                    <a:pt x="4319" y="2614"/>
                    <a:pt x="4319" y="2614"/>
                  </a:cubicBezTo>
                  <a:cubicBezTo>
                    <a:pt x="84" y="2614"/>
                    <a:pt x="84" y="2614"/>
                    <a:pt x="84" y="2614"/>
                  </a:cubicBezTo>
                  <a:cubicBezTo>
                    <a:pt x="36" y="2606"/>
                    <a:pt x="12" y="2550"/>
                    <a:pt x="4" y="2506"/>
                  </a:cubicBezTo>
                  <a:cubicBezTo>
                    <a:pt x="0" y="2459"/>
                    <a:pt x="0" y="2459"/>
                    <a:pt x="0" y="2459"/>
                  </a:cubicBezTo>
                  <a:lnTo>
                    <a:pt x="0" y="12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18" name="Freeform 11"/>
            <p:cNvSpPr>
              <a:spLocks noChangeArrowheads="1"/>
            </p:cNvSpPr>
            <p:nvPr/>
          </p:nvSpPr>
          <p:spPr bwMode="auto">
            <a:xfrm>
              <a:off x="8381431" y="422614"/>
              <a:ext cx="205488" cy="117818"/>
            </a:xfrm>
            <a:custGeom>
              <a:avLst/>
              <a:gdLst>
                <a:gd name="T0" fmla="*/ 3 w 4569"/>
                <a:gd name="T1" fmla="*/ 1877 h 2619"/>
                <a:gd name="T2" fmla="*/ 3 w 4569"/>
                <a:gd name="T3" fmla="*/ 1877 h 2619"/>
                <a:gd name="T4" fmla="*/ 1728 w 4569"/>
                <a:gd name="T5" fmla="*/ 1881 h 2619"/>
                <a:gd name="T6" fmla="*/ 1811 w 4569"/>
                <a:gd name="T7" fmla="*/ 2247 h 2619"/>
                <a:gd name="T8" fmla="*/ 2795 w 4569"/>
                <a:gd name="T9" fmla="*/ 2243 h 2619"/>
                <a:gd name="T10" fmla="*/ 2879 w 4569"/>
                <a:gd name="T11" fmla="*/ 2144 h 2619"/>
                <a:gd name="T12" fmla="*/ 2879 w 4569"/>
                <a:gd name="T13" fmla="*/ 1570 h 2619"/>
                <a:gd name="T14" fmla="*/ 2787 w 4569"/>
                <a:gd name="T15" fmla="*/ 1487 h 2619"/>
                <a:gd name="T16" fmla="*/ 123 w 4569"/>
                <a:gd name="T17" fmla="*/ 1482 h 2619"/>
                <a:gd name="T18" fmla="*/ 0 w 4569"/>
                <a:gd name="T19" fmla="*/ 1291 h 2619"/>
                <a:gd name="T20" fmla="*/ 3 w 4569"/>
                <a:gd name="T21" fmla="*/ 144 h 2619"/>
                <a:gd name="T22" fmla="*/ 326 w 4569"/>
                <a:gd name="T23" fmla="*/ 12 h 2619"/>
                <a:gd name="T24" fmla="*/ 4448 w 4569"/>
                <a:gd name="T25" fmla="*/ 12 h 2619"/>
                <a:gd name="T26" fmla="*/ 4568 w 4569"/>
                <a:gd name="T27" fmla="*/ 96 h 2619"/>
                <a:gd name="T28" fmla="*/ 4568 w 4569"/>
                <a:gd name="T29" fmla="*/ 702 h 2619"/>
                <a:gd name="T30" fmla="*/ 2895 w 4569"/>
                <a:gd name="T31" fmla="*/ 702 h 2619"/>
                <a:gd name="T32" fmla="*/ 2823 w 4569"/>
                <a:gd name="T33" fmla="*/ 367 h 2619"/>
                <a:gd name="T34" fmla="*/ 1755 w 4569"/>
                <a:gd name="T35" fmla="*/ 367 h 2619"/>
                <a:gd name="T36" fmla="*/ 1712 w 4569"/>
                <a:gd name="T37" fmla="*/ 411 h 2619"/>
                <a:gd name="T38" fmla="*/ 1712 w 4569"/>
                <a:gd name="T39" fmla="*/ 1104 h 2619"/>
                <a:gd name="T40" fmla="*/ 2086 w 4569"/>
                <a:gd name="T41" fmla="*/ 1192 h 2619"/>
                <a:gd name="T42" fmla="*/ 4413 w 4569"/>
                <a:gd name="T43" fmla="*/ 1192 h 2619"/>
                <a:gd name="T44" fmla="*/ 4568 w 4569"/>
                <a:gd name="T45" fmla="*/ 1279 h 2619"/>
                <a:gd name="T46" fmla="*/ 4568 w 4569"/>
                <a:gd name="T47" fmla="*/ 2447 h 2619"/>
                <a:gd name="T48" fmla="*/ 4468 w 4569"/>
                <a:gd name="T49" fmla="*/ 2618 h 2619"/>
                <a:gd name="T50" fmla="*/ 4138 w 4569"/>
                <a:gd name="T51" fmla="*/ 2618 h 2619"/>
                <a:gd name="T52" fmla="*/ 155 w 4569"/>
                <a:gd name="T53" fmla="*/ 2618 h 2619"/>
                <a:gd name="T54" fmla="*/ 0 w 4569"/>
                <a:gd name="T55" fmla="*/ 2451 h 2619"/>
                <a:gd name="T56" fmla="*/ 3 w 4569"/>
                <a:gd name="T57" fmla="*/ 1877 h 2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569" h="2619" extrusionOk="0">
                  <a:moveTo>
                    <a:pt x="3" y="1877"/>
                  </a:moveTo>
                  <a:lnTo>
                    <a:pt x="3" y="1877"/>
                  </a:lnTo>
                  <a:cubicBezTo>
                    <a:pt x="1728" y="1881"/>
                    <a:pt x="1728" y="1881"/>
                    <a:pt x="1728" y="1881"/>
                  </a:cubicBezTo>
                  <a:cubicBezTo>
                    <a:pt x="1728" y="2028"/>
                    <a:pt x="1697" y="2247"/>
                    <a:pt x="1811" y="2247"/>
                  </a:cubicBezTo>
                  <a:cubicBezTo>
                    <a:pt x="2138" y="2251"/>
                    <a:pt x="2476" y="2243"/>
                    <a:pt x="2795" y="2243"/>
                  </a:cubicBezTo>
                  <a:cubicBezTo>
                    <a:pt x="2879" y="2144"/>
                    <a:pt x="2879" y="2144"/>
                    <a:pt x="2879" y="2144"/>
                  </a:cubicBezTo>
                  <a:cubicBezTo>
                    <a:pt x="2879" y="1570"/>
                    <a:pt x="2879" y="1570"/>
                    <a:pt x="2879" y="1570"/>
                  </a:cubicBezTo>
                  <a:cubicBezTo>
                    <a:pt x="2879" y="1534"/>
                    <a:pt x="2867" y="1487"/>
                    <a:pt x="2787" y="1487"/>
                  </a:cubicBezTo>
                  <a:cubicBezTo>
                    <a:pt x="123" y="1482"/>
                    <a:pt x="123" y="1482"/>
                    <a:pt x="123" y="1482"/>
                  </a:cubicBezTo>
                  <a:cubicBezTo>
                    <a:pt x="27" y="1482"/>
                    <a:pt x="0" y="1375"/>
                    <a:pt x="0" y="1291"/>
                  </a:cubicBezTo>
                  <a:cubicBezTo>
                    <a:pt x="3" y="144"/>
                    <a:pt x="3" y="144"/>
                    <a:pt x="3" y="144"/>
                  </a:cubicBezTo>
                  <a:cubicBezTo>
                    <a:pt x="3" y="0"/>
                    <a:pt x="207" y="12"/>
                    <a:pt x="326" y="12"/>
                  </a:cubicBezTo>
                  <a:cubicBezTo>
                    <a:pt x="4448" y="12"/>
                    <a:pt x="4448" y="12"/>
                    <a:pt x="4448" y="12"/>
                  </a:cubicBezTo>
                  <a:cubicBezTo>
                    <a:pt x="4496" y="28"/>
                    <a:pt x="4560" y="36"/>
                    <a:pt x="4568" y="96"/>
                  </a:cubicBezTo>
                  <a:cubicBezTo>
                    <a:pt x="4568" y="702"/>
                    <a:pt x="4568" y="702"/>
                    <a:pt x="4568" y="702"/>
                  </a:cubicBezTo>
                  <a:cubicBezTo>
                    <a:pt x="2895" y="702"/>
                    <a:pt x="2895" y="702"/>
                    <a:pt x="2895" y="702"/>
                  </a:cubicBezTo>
                  <a:cubicBezTo>
                    <a:pt x="2895" y="590"/>
                    <a:pt x="2927" y="367"/>
                    <a:pt x="2823" y="367"/>
                  </a:cubicBezTo>
                  <a:cubicBezTo>
                    <a:pt x="2476" y="367"/>
                    <a:pt x="2106" y="367"/>
                    <a:pt x="1755" y="367"/>
                  </a:cubicBezTo>
                  <a:cubicBezTo>
                    <a:pt x="1712" y="411"/>
                    <a:pt x="1712" y="411"/>
                    <a:pt x="1712" y="411"/>
                  </a:cubicBezTo>
                  <a:cubicBezTo>
                    <a:pt x="1712" y="1104"/>
                    <a:pt x="1712" y="1104"/>
                    <a:pt x="1712" y="1104"/>
                  </a:cubicBezTo>
                  <a:cubicBezTo>
                    <a:pt x="1712" y="1224"/>
                    <a:pt x="1911" y="1192"/>
                    <a:pt x="2086" y="1192"/>
                  </a:cubicBezTo>
                  <a:cubicBezTo>
                    <a:pt x="4413" y="1192"/>
                    <a:pt x="4413" y="1192"/>
                    <a:pt x="4413" y="1192"/>
                  </a:cubicBezTo>
                  <a:cubicBezTo>
                    <a:pt x="4520" y="1192"/>
                    <a:pt x="4568" y="1208"/>
                    <a:pt x="4568" y="1279"/>
                  </a:cubicBezTo>
                  <a:cubicBezTo>
                    <a:pt x="4568" y="1678"/>
                    <a:pt x="4568" y="2088"/>
                    <a:pt x="4568" y="2447"/>
                  </a:cubicBezTo>
                  <a:cubicBezTo>
                    <a:pt x="4568" y="2514"/>
                    <a:pt x="4544" y="2602"/>
                    <a:pt x="4468" y="2618"/>
                  </a:cubicBezTo>
                  <a:cubicBezTo>
                    <a:pt x="4138" y="2618"/>
                    <a:pt x="4138" y="2618"/>
                    <a:pt x="4138" y="2618"/>
                  </a:cubicBezTo>
                  <a:cubicBezTo>
                    <a:pt x="155" y="2618"/>
                    <a:pt x="155" y="2618"/>
                    <a:pt x="155" y="2618"/>
                  </a:cubicBezTo>
                  <a:cubicBezTo>
                    <a:pt x="83" y="2606"/>
                    <a:pt x="0" y="2546"/>
                    <a:pt x="0" y="2451"/>
                  </a:cubicBezTo>
                  <a:cubicBezTo>
                    <a:pt x="0" y="2263"/>
                    <a:pt x="3" y="2096"/>
                    <a:pt x="3" y="187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19" name="Freeform 12"/>
            <p:cNvSpPr>
              <a:spLocks noChangeArrowheads="1"/>
            </p:cNvSpPr>
            <p:nvPr/>
          </p:nvSpPr>
          <p:spPr bwMode="auto">
            <a:xfrm>
              <a:off x="8634721" y="422614"/>
              <a:ext cx="76364" cy="118612"/>
            </a:xfrm>
            <a:custGeom>
              <a:avLst/>
              <a:gdLst>
                <a:gd name="T0" fmla="*/ 0 w 1698"/>
                <a:gd name="T1" fmla="*/ 2243 h 2639"/>
                <a:gd name="T2" fmla="*/ 0 w 1698"/>
                <a:gd name="T3" fmla="*/ 2243 h 2639"/>
                <a:gd name="T4" fmla="*/ 541 w 1698"/>
                <a:gd name="T5" fmla="*/ 2124 h 2639"/>
                <a:gd name="T6" fmla="*/ 553 w 1698"/>
                <a:gd name="T7" fmla="*/ 2020 h 2639"/>
                <a:gd name="T8" fmla="*/ 553 w 1698"/>
                <a:gd name="T9" fmla="*/ 566 h 2639"/>
                <a:gd name="T10" fmla="*/ 8 w 1698"/>
                <a:gd name="T11" fmla="*/ 415 h 2639"/>
                <a:gd name="T12" fmla="*/ 8 w 1698"/>
                <a:gd name="T13" fmla="*/ 0 h 2639"/>
                <a:gd name="T14" fmla="*/ 1697 w 1698"/>
                <a:gd name="T15" fmla="*/ 0 h 2639"/>
                <a:gd name="T16" fmla="*/ 1697 w 1698"/>
                <a:gd name="T17" fmla="*/ 2638 h 2639"/>
                <a:gd name="T18" fmla="*/ 0 w 1698"/>
                <a:gd name="T19" fmla="*/ 2638 h 2639"/>
                <a:gd name="T20" fmla="*/ 0 w 1698"/>
                <a:gd name="T21" fmla="*/ 2243 h 2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98" h="2639" extrusionOk="0">
                  <a:moveTo>
                    <a:pt x="0" y="2243"/>
                  </a:moveTo>
                  <a:lnTo>
                    <a:pt x="0" y="2243"/>
                  </a:lnTo>
                  <a:cubicBezTo>
                    <a:pt x="191" y="2227"/>
                    <a:pt x="450" y="2291"/>
                    <a:pt x="541" y="2124"/>
                  </a:cubicBezTo>
                  <a:cubicBezTo>
                    <a:pt x="553" y="2020"/>
                    <a:pt x="553" y="2020"/>
                    <a:pt x="553" y="2020"/>
                  </a:cubicBezTo>
                  <a:cubicBezTo>
                    <a:pt x="553" y="566"/>
                    <a:pt x="553" y="566"/>
                    <a:pt x="553" y="566"/>
                  </a:cubicBezTo>
                  <a:cubicBezTo>
                    <a:pt x="506" y="375"/>
                    <a:pt x="203" y="415"/>
                    <a:pt x="8" y="41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697" y="0"/>
                    <a:pt x="1697" y="0"/>
                    <a:pt x="1697" y="0"/>
                  </a:cubicBezTo>
                  <a:cubicBezTo>
                    <a:pt x="1697" y="2638"/>
                    <a:pt x="1697" y="2638"/>
                    <a:pt x="1697" y="2638"/>
                  </a:cubicBezTo>
                  <a:cubicBezTo>
                    <a:pt x="0" y="2638"/>
                    <a:pt x="0" y="2638"/>
                    <a:pt x="0" y="2638"/>
                  </a:cubicBezTo>
                  <a:cubicBezTo>
                    <a:pt x="0" y="2510"/>
                    <a:pt x="0" y="2375"/>
                    <a:pt x="0" y="224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0" name="Freeform 13"/>
            <p:cNvSpPr>
              <a:spLocks noChangeArrowheads="1"/>
            </p:cNvSpPr>
            <p:nvPr/>
          </p:nvSpPr>
          <p:spPr bwMode="auto">
            <a:xfrm>
              <a:off x="8723183" y="422812"/>
              <a:ext cx="76364" cy="118612"/>
            </a:xfrm>
            <a:custGeom>
              <a:avLst/>
              <a:gdLst>
                <a:gd name="T0" fmla="*/ 1697 w 1698"/>
                <a:gd name="T1" fmla="*/ 2239 h 2635"/>
                <a:gd name="T2" fmla="*/ 1697 w 1698"/>
                <a:gd name="T3" fmla="*/ 2239 h 2635"/>
                <a:gd name="T4" fmla="*/ 1155 w 1698"/>
                <a:gd name="T5" fmla="*/ 2120 h 2635"/>
                <a:gd name="T6" fmla="*/ 1139 w 1698"/>
                <a:gd name="T7" fmla="*/ 2020 h 2635"/>
                <a:gd name="T8" fmla="*/ 1143 w 1698"/>
                <a:gd name="T9" fmla="*/ 566 h 2635"/>
                <a:gd name="T10" fmla="*/ 1689 w 1698"/>
                <a:gd name="T11" fmla="*/ 411 h 2635"/>
                <a:gd name="T12" fmla="*/ 1689 w 1698"/>
                <a:gd name="T13" fmla="*/ 0 h 2635"/>
                <a:gd name="T14" fmla="*/ 0 w 1698"/>
                <a:gd name="T15" fmla="*/ 0 h 2635"/>
                <a:gd name="T16" fmla="*/ 0 w 1698"/>
                <a:gd name="T17" fmla="*/ 2634 h 2635"/>
                <a:gd name="T18" fmla="*/ 1697 w 1698"/>
                <a:gd name="T19" fmla="*/ 2634 h 2635"/>
                <a:gd name="T20" fmla="*/ 1697 w 1698"/>
                <a:gd name="T21" fmla="*/ 2239 h 2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98" h="2635" extrusionOk="0">
                  <a:moveTo>
                    <a:pt x="1697" y="2239"/>
                  </a:moveTo>
                  <a:lnTo>
                    <a:pt x="1697" y="2239"/>
                  </a:lnTo>
                  <a:cubicBezTo>
                    <a:pt x="1502" y="2227"/>
                    <a:pt x="1247" y="2291"/>
                    <a:pt x="1155" y="2120"/>
                  </a:cubicBezTo>
                  <a:cubicBezTo>
                    <a:pt x="1139" y="2020"/>
                    <a:pt x="1139" y="2020"/>
                    <a:pt x="1139" y="2020"/>
                  </a:cubicBezTo>
                  <a:cubicBezTo>
                    <a:pt x="1143" y="566"/>
                    <a:pt x="1143" y="566"/>
                    <a:pt x="1143" y="566"/>
                  </a:cubicBezTo>
                  <a:cubicBezTo>
                    <a:pt x="1187" y="371"/>
                    <a:pt x="1490" y="415"/>
                    <a:pt x="1689" y="411"/>
                  </a:cubicBezTo>
                  <a:cubicBezTo>
                    <a:pt x="1689" y="0"/>
                    <a:pt x="1689" y="0"/>
                    <a:pt x="168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634"/>
                    <a:pt x="0" y="2634"/>
                    <a:pt x="0" y="2634"/>
                  </a:cubicBezTo>
                  <a:cubicBezTo>
                    <a:pt x="1697" y="2634"/>
                    <a:pt x="1697" y="2634"/>
                    <a:pt x="1697" y="2634"/>
                  </a:cubicBezTo>
                  <a:cubicBezTo>
                    <a:pt x="1697" y="2510"/>
                    <a:pt x="1697" y="2375"/>
                    <a:pt x="1697" y="223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1" name="Freeform 14"/>
            <p:cNvSpPr>
              <a:spLocks noChangeArrowheads="1"/>
            </p:cNvSpPr>
            <p:nvPr/>
          </p:nvSpPr>
          <p:spPr bwMode="auto">
            <a:xfrm>
              <a:off x="8677167" y="325424"/>
              <a:ext cx="79934" cy="79934"/>
            </a:xfrm>
            <a:custGeom>
              <a:avLst/>
              <a:gdLst>
                <a:gd name="T0" fmla="*/ 888 w 1778"/>
                <a:gd name="T1" fmla="*/ 1777 h 1778"/>
                <a:gd name="T2" fmla="*/ 888 w 1778"/>
                <a:gd name="T3" fmla="*/ 1777 h 1778"/>
                <a:gd name="T4" fmla="*/ 1777 w 1778"/>
                <a:gd name="T5" fmla="*/ 888 h 1778"/>
                <a:gd name="T6" fmla="*/ 888 w 1778"/>
                <a:gd name="T7" fmla="*/ 0 h 1778"/>
                <a:gd name="T8" fmla="*/ 0 w 1778"/>
                <a:gd name="T9" fmla="*/ 888 h 1778"/>
                <a:gd name="T10" fmla="*/ 888 w 1778"/>
                <a:gd name="T11" fmla="*/ 1777 h 1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78" h="1778" extrusionOk="0">
                  <a:moveTo>
                    <a:pt x="888" y="1777"/>
                  </a:moveTo>
                  <a:lnTo>
                    <a:pt x="888" y="1777"/>
                  </a:lnTo>
                  <a:cubicBezTo>
                    <a:pt x="1378" y="1777"/>
                    <a:pt x="1777" y="1379"/>
                    <a:pt x="1777" y="888"/>
                  </a:cubicBezTo>
                  <a:cubicBezTo>
                    <a:pt x="1777" y="399"/>
                    <a:pt x="1378" y="0"/>
                    <a:pt x="888" y="0"/>
                  </a:cubicBezTo>
                  <a:cubicBezTo>
                    <a:pt x="398" y="0"/>
                    <a:pt x="0" y="399"/>
                    <a:pt x="0" y="888"/>
                  </a:cubicBezTo>
                  <a:cubicBezTo>
                    <a:pt x="0" y="1379"/>
                    <a:pt x="398" y="1777"/>
                    <a:pt x="888" y="1777"/>
                  </a:cubicBez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2" name="Freeform 15"/>
            <p:cNvSpPr>
              <a:spLocks noChangeArrowheads="1"/>
            </p:cNvSpPr>
            <p:nvPr/>
          </p:nvSpPr>
          <p:spPr bwMode="auto">
            <a:xfrm>
              <a:off x="8717035" y="365292"/>
              <a:ext cx="198" cy="19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3" name="Freeform 16"/>
            <p:cNvSpPr>
              <a:spLocks noChangeArrowheads="1"/>
            </p:cNvSpPr>
            <p:nvPr/>
          </p:nvSpPr>
          <p:spPr bwMode="auto">
            <a:xfrm>
              <a:off x="8717035" y="365292"/>
              <a:ext cx="198" cy="19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4" name="Freeform 17"/>
            <p:cNvSpPr>
              <a:spLocks noChangeArrowheads="1"/>
            </p:cNvSpPr>
            <p:nvPr/>
          </p:nvSpPr>
          <p:spPr bwMode="auto">
            <a:xfrm>
              <a:off x="8710886" y="422614"/>
              <a:ext cx="12298" cy="118612"/>
            </a:xfrm>
            <a:custGeom>
              <a:avLst/>
              <a:gdLst>
                <a:gd name="T0" fmla="*/ 271 w 272"/>
                <a:gd name="T1" fmla="*/ 2638 h 2639"/>
                <a:gd name="T2" fmla="*/ 271 w 272"/>
                <a:gd name="T3" fmla="*/ 0 h 2639"/>
                <a:gd name="T4" fmla="*/ 0 w 272"/>
                <a:gd name="T5" fmla="*/ 0 h 2639"/>
                <a:gd name="T6" fmla="*/ 0 w 272"/>
                <a:gd name="T7" fmla="*/ 2638 h 2639"/>
                <a:gd name="T8" fmla="*/ 271 w 272"/>
                <a:gd name="T9" fmla="*/ 2638 h 2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2639" extrusionOk="0">
                  <a:moveTo>
                    <a:pt x="271" y="2638"/>
                  </a:moveTo>
                  <a:lnTo>
                    <a:pt x="271" y="0"/>
                  </a:lnTo>
                  <a:lnTo>
                    <a:pt x="0" y="0"/>
                  </a:lnTo>
                  <a:lnTo>
                    <a:pt x="0" y="2638"/>
                  </a:lnTo>
                  <a:lnTo>
                    <a:pt x="271" y="2638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5" name="Freeform 18"/>
            <p:cNvSpPr>
              <a:spLocks noChangeArrowheads="1"/>
            </p:cNvSpPr>
            <p:nvPr/>
          </p:nvSpPr>
          <p:spPr bwMode="auto">
            <a:xfrm>
              <a:off x="8717035" y="481920"/>
              <a:ext cx="198" cy="19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6" name="Freeform 19"/>
            <p:cNvSpPr>
              <a:spLocks noChangeArrowheads="1"/>
            </p:cNvSpPr>
            <p:nvPr/>
          </p:nvSpPr>
          <p:spPr bwMode="auto">
            <a:xfrm>
              <a:off x="8717035" y="481920"/>
              <a:ext cx="198" cy="19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</p:grp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2927541" y="4631226"/>
            <a:ext cx="6046966" cy="2096980"/>
          </a:xfr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2224" b="1"/>
            </a:lvl1pPr>
            <a:lvl2pPr marL="0" indent="0" algn="ctr"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2224" b="1"/>
            </a:lvl2pPr>
            <a:lvl3pPr marL="0" indent="0" algn="ctr"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2224" b="1"/>
            </a:lvl3pPr>
            <a:lvl4pPr marL="0" indent="0" algn="ctr"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2224" b="1"/>
            </a:lvl4pPr>
            <a:lvl5pPr marL="0" indent="0" algn="ctr"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2224" b="1"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 bwMode="auto">
          <a:xfrm>
            <a:off x="3676922" y="6437994"/>
            <a:ext cx="613589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 bwMode="auto">
          <a:xfrm>
            <a:off x="7301215" y="6437994"/>
            <a:ext cx="133350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54406B9-6E6F-7448-8C1D-08BEFF85567D}" type="slidenum">
              <a:rPr lang="de-DE"/>
              <a:t>‹Nr.›</a:t>
            </a:fld>
            <a:endParaRPr lang="de-DE"/>
          </a:p>
        </p:txBody>
      </p:sp>
      <p:sp>
        <p:nvSpPr>
          <p:cNvPr id="36" name="Textplatzhalter 7"/>
          <p:cNvSpPr>
            <a:spLocks noGrp="1"/>
          </p:cNvSpPr>
          <p:nvPr>
            <p:ph type="body" sz="quarter" idx="13"/>
          </p:nvPr>
        </p:nvSpPr>
        <p:spPr bwMode="auto">
          <a:xfrm>
            <a:off x="5067172" y="6437994"/>
            <a:ext cx="2384425" cy="365125"/>
          </a:xfrm>
        </p:spPr>
        <p:txBody>
          <a:bodyPr lIns="126310" tIns="54734" rIns="84207" bIns="54734" anchor="t"/>
          <a:lstStyle>
            <a:lvl1pPr algn="r">
              <a:spcBef>
                <a:spcPts val="0"/>
              </a:spcBef>
              <a:defRPr sz="770"/>
            </a:lvl1pPr>
            <a:lvl2pPr algn="r">
              <a:spcBef>
                <a:spcPts val="0"/>
              </a:spcBef>
              <a:defRPr sz="770"/>
            </a:lvl2pPr>
            <a:lvl3pPr algn="r">
              <a:spcBef>
                <a:spcPts val="0"/>
              </a:spcBef>
              <a:defRPr sz="770"/>
            </a:lvl3pPr>
            <a:lvl4pPr algn="r">
              <a:spcBef>
                <a:spcPts val="0"/>
              </a:spcBef>
              <a:defRPr sz="770"/>
            </a:lvl4pPr>
            <a:lvl5pPr algn="r">
              <a:spcBef>
                <a:spcPts val="0"/>
              </a:spcBef>
              <a:defRPr sz="770"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008555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 bwMode="auto">
          <a:xfrm>
            <a:off x="4123455" y="6437994"/>
            <a:ext cx="613589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 bwMode="auto">
          <a:xfrm>
            <a:off x="7301215" y="6437994"/>
            <a:ext cx="133350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54406B9-6E6F-7448-8C1D-08BEFF85567D}" type="slidenum">
              <a:rPr lang="de-DE"/>
              <a:t>‹Nr.›</a:t>
            </a:fld>
            <a:endParaRPr lang="de-DE"/>
          </a:p>
        </p:txBody>
      </p:sp>
      <p:sp>
        <p:nvSpPr>
          <p:cNvPr id="26" name="Textplatzhalter 7"/>
          <p:cNvSpPr>
            <a:spLocks noGrp="1"/>
          </p:cNvSpPr>
          <p:nvPr>
            <p:ph type="body" sz="quarter" idx="13"/>
          </p:nvPr>
        </p:nvSpPr>
        <p:spPr bwMode="auto">
          <a:xfrm>
            <a:off x="5067172" y="6437994"/>
            <a:ext cx="2384425" cy="365125"/>
          </a:xfrm>
        </p:spPr>
        <p:txBody>
          <a:bodyPr lIns="126310" tIns="54734" rIns="84207" bIns="54734" anchor="t"/>
          <a:lstStyle>
            <a:lvl1pPr algn="r">
              <a:spcBef>
                <a:spcPts val="0"/>
              </a:spcBef>
              <a:defRPr sz="770"/>
            </a:lvl1pPr>
            <a:lvl2pPr algn="r">
              <a:spcBef>
                <a:spcPts val="0"/>
              </a:spcBef>
              <a:defRPr sz="770"/>
            </a:lvl2pPr>
            <a:lvl3pPr algn="r">
              <a:spcBef>
                <a:spcPts val="0"/>
              </a:spcBef>
              <a:defRPr sz="770"/>
            </a:lvl3pPr>
            <a:lvl4pPr algn="r">
              <a:spcBef>
                <a:spcPts val="0"/>
              </a:spcBef>
              <a:defRPr sz="770"/>
            </a:lvl4pPr>
            <a:lvl5pPr algn="r">
              <a:spcBef>
                <a:spcPts val="0"/>
              </a:spcBef>
              <a:defRPr sz="770"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grpSp>
        <p:nvGrpSpPr>
          <p:cNvPr id="36" name="Gruppierung 35"/>
          <p:cNvGrpSpPr>
            <a:grpSpLocks noChangeAspect="1"/>
          </p:cNvGrpSpPr>
          <p:nvPr userDrawn="1"/>
        </p:nvGrpSpPr>
        <p:grpSpPr bwMode="auto">
          <a:xfrm>
            <a:off x="7500555" y="380137"/>
            <a:ext cx="397996" cy="388799"/>
            <a:chOff x="2252663" y="7938"/>
            <a:chExt cx="5592762" cy="4552950"/>
          </a:xfrm>
        </p:grpSpPr>
        <p:sp>
          <p:nvSpPr>
            <p:cNvPr id="37" name="Freeform 1"/>
            <p:cNvSpPr>
              <a:spLocks noChangeArrowheads="1"/>
            </p:cNvSpPr>
            <p:nvPr/>
          </p:nvSpPr>
          <p:spPr bwMode="auto">
            <a:xfrm>
              <a:off x="2252663" y="1057275"/>
              <a:ext cx="1385887" cy="2673350"/>
            </a:xfrm>
            <a:custGeom>
              <a:avLst/>
              <a:gdLst>
                <a:gd name="T0" fmla="*/ 3402 w 3849"/>
                <a:gd name="T1" fmla="*/ 917 h 7428"/>
                <a:gd name="T2" fmla="*/ 3402 w 3849"/>
                <a:gd name="T3" fmla="*/ 917 h 7428"/>
                <a:gd name="T4" fmla="*/ 896 w 3849"/>
                <a:gd name="T5" fmla="*/ 917 h 7428"/>
                <a:gd name="T6" fmla="*/ 896 w 3849"/>
                <a:gd name="T7" fmla="*/ 3255 h 7428"/>
                <a:gd name="T8" fmla="*/ 2585 w 3849"/>
                <a:gd name="T9" fmla="*/ 3255 h 7428"/>
                <a:gd name="T10" fmla="*/ 3036 w 3849"/>
                <a:gd name="T11" fmla="*/ 3713 h 7428"/>
                <a:gd name="T12" fmla="*/ 2585 w 3849"/>
                <a:gd name="T13" fmla="*/ 4172 h 7428"/>
                <a:gd name="T14" fmla="*/ 896 w 3849"/>
                <a:gd name="T15" fmla="*/ 4172 h 7428"/>
                <a:gd name="T16" fmla="*/ 896 w 3849"/>
                <a:gd name="T17" fmla="*/ 6968 h 7428"/>
                <a:gd name="T18" fmla="*/ 450 w 3849"/>
                <a:gd name="T19" fmla="*/ 7427 h 7428"/>
                <a:gd name="T20" fmla="*/ 0 w 3849"/>
                <a:gd name="T21" fmla="*/ 6968 h 7428"/>
                <a:gd name="T22" fmla="*/ 0 w 3849"/>
                <a:gd name="T23" fmla="*/ 0 h 7428"/>
                <a:gd name="T24" fmla="*/ 3402 w 3849"/>
                <a:gd name="T25" fmla="*/ 0 h 7428"/>
                <a:gd name="T26" fmla="*/ 3848 w 3849"/>
                <a:gd name="T27" fmla="*/ 459 h 7428"/>
                <a:gd name="T28" fmla="*/ 3402 w 3849"/>
                <a:gd name="T29" fmla="*/ 917 h 7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49" h="7428" extrusionOk="0">
                  <a:moveTo>
                    <a:pt x="3402" y="917"/>
                  </a:moveTo>
                  <a:lnTo>
                    <a:pt x="3402" y="917"/>
                  </a:lnTo>
                  <a:cubicBezTo>
                    <a:pt x="896" y="917"/>
                    <a:pt x="896" y="917"/>
                    <a:pt x="896" y="917"/>
                  </a:cubicBezTo>
                  <a:cubicBezTo>
                    <a:pt x="896" y="3255"/>
                    <a:pt x="896" y="3255"/>
                    <a:pt x="896" y="3255"/>
                  </a:cubicBezTo>
                  <a:cubicBezTo>
                    <a:pt x="2585" y="3255"/>
                    <a:pt x="2585" y="3255"/>
                    <a:pt x="2585" y="3255"/>
                  </a:cubicBezTo>
                  <a:cubicBezTo>
                    <a:pt x="2833" y="3255"/>
                    <a:pt x="3036" y="3458"/>
                    <a:pt x="3036" y="3713"/>
                  </a:cubicBezTo>
                  <a:cubicBezTo>
                    <a:pt x="3036" y="3968"/>
                    <a:pt x="2833" y="4172"/>
                    <a:pt x="2585" y="4172"/>
                  </a:cubicBezTo>
                  <a:cubicBezTo>
                    <a:pt x="896" y="4172"/>
                    <a:pt x="896" y="4172"/>
                    <a:pt x="896" y="4172"/>
                  </a:cubicBezTo>
                  <a:cubicBezTo>
                    <a:pt x="896" y="6968"/>
                    <a:pt x="896" y="6968"/>
                    <a:pt x="896" y="6968"/>
                  </a:cubicBezTo>
                  <a:cubicBezTo>
                    <a:pt x="896" y="7223"/>
                    <a:pt x="693" y="7427"/>
                    <a:pt x="450" y="7427"/>
                  </a:cubicBezTo>
                  <a:cubicBezTo>
                    <a:pt x="203" y="7427"/>
                    <a:pt x="0" y="7223"/>
                    <a:pt x="0" y="696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402" y="0"/>
                    <a:pt x="3402" y="0"/>
                    <a:pt x="3402" y="0"/>
                  </a:cubicBezTo>
                  <a:cubicBezTo>
                    <a:pt x="3649" y="0"/>
                    <a:pt x="3848" y="200"/>
                    <a:pt x="3848" y="459"/>
                  </a:cubicBezTo>
                  <a:cubicBezTo>
                    <a:pt x="3848" y="705"/>
                    <a:pt x="3649" y="917"/>
                    <a:pt x="3402" y="917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9" name="Freeform 2"/>
            <p:cNvSpPr>
              <a:spLocks noChangeArrowheads="1"/>
            </p:cNvSpPr>
            <p:nvPr/>
          </p:nvSpPr>
          <p:spPr bwMode="auto">
            <a:xfrm>
              <a:off x="6465888" y="1062038"/>
              <a:ext cx="1379537" cy="2736850"/>
            </a:xfrm>
            <a:custGeom>
              <a:avLst/>
              <a:gdLst>
                <a:gd name="T0" fmla="*/ 3804 w 3833"/>
                <a:gd name="T1" fmla="*/ 6837 h 7602"/>
                <a:gd name="T2" fmla="*/ 3804 w 3833"/>
                <a:gd name="T3" fmla="*/ 6837 h 7602"/>
                <a:gd name="T4" fmla="*/ 2872 w 3833"/>
                <a:gd name="T5" fmla="*/ 4375 h 7602"/>
                <a:gd name="T6" fmla="*/ 3776 w 3833"/>
                <a:gd name="T7" fmla="*/ 2952 h 7602"/>
                <a:gd name="T8" fmla="*/ 3776 w 3833"/>
                <a:gd name="T9" fmla="*/ 1514 h 7602"/>
                <a:gd name="T10" fmla="*/ 2314 w 3833"/>
                <a:gd name="T11" fmla="*/ 0 h 7602"/>
                <a:gd name="T12" fmla="*/ 410 w 3833"/>
                <a:gd name="T13" fmla="*/ 0 h 7602"/>
                <a:gd name="T14" fmla="*/ 0 w 3833"/>
                <a:gd name="T15" fmla="*/ 427 h 7602"/>
                <a:gd name="T16" fmla="*/ 0 w 3833"/>
                <a:gd name="T17" fmla="*/ 6992 h 7602"/>
                <a:gd name="T18" fmla="*/ 410 w 3833"/>
                <a:gd name="T19" fmla="*/ 7415 h 7602"/>
                <a:gd name="T20" fmla="*/ 824 w 3833"/>
                <a:gd name="T21" fmla="*/ 6992 h 7602"/>
                <a:gd name="T22" fmla="*/ 824 w 3833"/>
                <a:gd name="T23" fmla="*/ 4474 h 7602"/>
                <a:gd name="T24" fmla="*/ 2023 w 3833"/>
                <a:gd name="T25" fmla="*/ 4474 h 7602"/>
                <a:gd name="T26" fmla="*/ 3019 w 3833"/>
                <a:gd name="T27" fmla="*/ 7140 h 7602"/>
                <a:gd name="T28" fmla="*/ 3832 w 3833"/>
                <a:gd name="T29" fmla="*/ 7012 h 7602"/>
                <a:gd name="T30" fmla="*/ 3832 w 3833"/>
                <a:gd name="T31" fmla="*/ 6984 h 7602"/>
                <a:gd name="T32" fmla="*/ 3804 w 3833"/>
                <a:gd name="T33" fmla="*/ 6837 h 7602"/>
                <a:gd name="T34" fmla="*/ 2314 w 3833"/>
                <a:gd name="T35" fmla="*/ 3614 h 7602"/>
                <a:gd name="T36" fmla="*/ 2314 w 3833"/>
                <a:gd name="T37" fmla="*/ 3614 h 7602"/>
                <a:gd name="T38" fmla="*/ 824 w 3833"/>
                <a:gd name="T39" fmla="*/ 3614 h 7602"/>
                <a:gd name="T40" fmla="*/ 824 w 3833"/>
                <a:gd name="T41" fmla="*/ 853 h 7602"/>
                <a:gd name="T42" fmla="*/ 2314 w 3833"/>
                <a:gd name="T43" fmla="*/ 853 h 7602"/>
                <a:gd name="T44" fmla="*/ 2948 w 3833"/>
                <a:gd name="T45" fmla="*/ 1514 h 7602"/>
                <a:gd name="T46" fmla="*/ 2948 w 3833"/>
                <a:gd name="T47" fmla="*/ 2952 h 7602"/>
                <a:gd name="T48" fmla="*/ 2314 w 3833"/>
                <a:gd name="T49" fmla="*/ 3614 h 7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33" h="7602" extrusionOk="0">
                  <a:moveTo>
                    <a:pt x="3804" y="6837"/>
                  </a:moveTo>
                  <a:lnTo>
                    <a:pt x="3804" y="6837"/>
                  </a:lnTo>
                  <a:cubicBezTo>
                    <a:pt x="2872" y="4375"/>
                    <a:pt x="2872" y="4375"/>
                    <a:pt x="2872" y="4375"/>
                  </a:cubicBezTo>
                  <a:cubicBezTo>
                    <a:pt x="3589" y="4104"/>
                    <a:pt x="3776" y="3371"/>
                    <a:pt x="3776" y="2952"/>
                  </a:cubicBezTo>
                  <a:cubicBezTo>
                    <a:pt x="3776" y="1514"/>
                    <a:pt x="3776" y="1514"/>
                    <a:pt x="3776" y="1514"/>
                  </a:cubicBezTo>
                  <a:cubicBezTo>
                    <a:pt x="3776" y="303"/>
                    <a:pt x="2792" y="0"/>
                    <a:pt x="2314" y="0"/>
                  </a:cubicBezTo>
                  <a:cubicBezTo>
                    <a:pt x="410" y="0"/>
                    <a:pt x="410" y="0"/>
                    <a:pt x="410" y="0"/>
                  </a:cubicBezTo>
                  <a:cubicBezTo>
                    <a:pt x="175" y="0"/>
                    <a:pt x="0" y="191"/>
                    <a:pt x="0" y="427"/>
                  </a:cubicBezTo>
                  <a:cubicBezTo>
                    <a:pt x="0" y="6992"/>
                    <a:pt x="0" y="6992"/>
                    <a:pt x="0" y="6992"/>
                  </a:cubicBezTo>
                  <a:cubicBezTo>
                    <a:pt x="0" y="7223"/>
                    <a:pt x="175" y="7415"/>
                    <a:pt x="410" y="7415"/>
                  </a:cubicBezTo>
                  <a:cubicBezTo>
                    <a:pt x="633" y="7415"/>
                    <a:pt x="824" y="7223"/>
                    <a:pt x="824" y="6992"/>
                  </a:cubicBezTo>
                  <a:cubicBezTo>
                    <a:pt x="824" y="4474"/>
                    <a:pt x="824" y="4474"/>
                    <a:pt x="824" y="4474"/>
                  </a:cubicBezTo>
                  <a:cubicBezTo>
                    <a:pt x="2023" y="4474"/>
                    <a:pt x="2023" y="4474"/>
                    <a:pt x="2023" y="4474"/>
                  </a:cubicBezTo>
                  <a:cubicBezTo>
                    <a:pt x="3019" y="7140"/>
                    <a:pt x="3019" y="7140"/>
                    <a:pt x="3019" y="7140"/>
                  </a:cubicBezTo>
                  <a:cubicBezTo>
                    <a:pt x="3198" y="7601"/>
                    <a:pt x="3816" y="7423"/>
                    <a:pt x="3832" y="7012"/>
                  </a:cubicBezTo>
                  <a:cubicBezTo>
                    <a:pt x="3832" y="6984"/>
                    <a:pt x="3832" y="6984"/>
                    <a:pt x="3832" y="6984"/>
                  </a:cubicBezTo>
                  <a:cubicBezTo>
                    <a:pt x="3832" y="6936"/>
                    <a:pt x="3820" y="6889"/>
                    <a:pt x="3804" y="6837"/>
                  </a:cubicBezTo>
                  <a:close/>
                  <a:moveTo>
                    <a:pt x="2314" y="3614"/>
                  </a:moveTo>
                  <a:lnTo>
                    <a:pt x="2314" y="3614"/>
                  </a:lnTo>
                  <a:cubicBezTo>
                    <a:pt x="824" y="3614"/>
                    <a:pt x="824" y="3614"/>
                    <a:pt x="824" y="3614"/>
                  </a:cubicBezTo>
                  <a:cubicBezTo>
                    <a:pt x="824" y="853"/>
                    <a:pt x="824" y="853"/>
                    <a:pt x="824" y="853"/>
                  </a:cubicBezTo>
                  <a:cubicBezTo>
                    <a:pt x="2314" y="853"/>
                    <a:pt x="2314" y="853"/>
                    <a:pt x="2314" y="853"/>
                  </a:cubicBezTo>
                  <a:cubicBezTo>
                    <a:pt x="2378" y="853"/>
                    <a:pt x="2948" y="873"/>
                    <a:pt x="2948" y="1514"/>
                  </a:cubicBezTo>
                  <a:cubicBezTo>
                    <a:pt x="2948" y="2952"/>
                    <a:pt x="2948" y="2952"/>
                    <a:pt x="2948" y="2952"/>
                  </a:cubicBezTo>
                  <a:cubicBezTo>
                    <a:pt x="2948" y="3024"/>
                    <a:pt x="2928" y="3614"/>
                    <a:pt x="2314" y="3614"/>
                  </a:cubicBezTo>
                  <a:close/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40" name="Freeform 3"/>
            <p:cNvSpPr>
              <a:spLocks noChangeArrowheads="1"/>
            </p:cNvSpPr>
            <p:nvPr/>
          </p:nvSpPr>
          <p:spPr bwMode="auto">
            <a:xfrm>
              <a:off x="5765799" y="1055688"/>
              <a:ext cx="303213" cy="2676525"/>
            </a:xfrm>
            <a:custGeom>
              <a:avLst/>
              <a:gdLst>
                <a:gd name="T0" fmla="*/ 841 w 842"/>
                <a:gd name="T1" fmla="*/ 459 h 7436"/>
                <a:gd name="T2" fmla="*/ 841 w 842"/>
                <a:gd name="T3" fmla="*/ 459 h 7436"/>
                <a:gd name="T4" fmla="*/ 415 w 842"/>
                <a:gd name="T5" fmla="*/ 0 h 7436"/>
                <a:gd name="T6" fmla="*/ 0 w 842"/>
                <a:gd name="T7" fmla="*/ 459 h 7436"/>
                <a:gd name="T8" fmla="*/ 0 w 842"/>
                <a:gd name="T9" fmla="*/ 6976 h 7436"/>
                <a:gd name="T10" fmla="*/ 427 w 842"/>
                <a:gd name="T11" fmla="*/ 7435 h 7436"/>
                <a:gd name="T12" fmla="*/ 841 w 842"/>
                <a:gd name="T13" fmla="*/ 6976 h 7436"/>
                <a:gd name="T14" fmla="*/ 841 w 842"/>
                <a:gd name="T15" fmla="*/ 459 h 7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2" h="7436" extrusionOk="0">
                  <a:moveTo>
                    <a:pt x="841" y="459"/>
                  </a:moveTo>
                  <a:lnTo>
                    <a:pt x="841" y="459"/>
                  </a:lnTo>
                  <a:cubicBezTo>
                    <a:pt x="841" y="199"/>
                    <a:pt x="650" y="0"/>
                    <a:pt x="415" y="0"/>
                  </a:cubicBezTo>
                  <a:cubicBezTo>
                    <a:pt x="180" y="0"/>
                    <a:pt x="0" y="199"/>
                    <a:pt x="0" y="459"/>
                  </a:cubicBezTo>
                  <a:cubicBezTo>
                    <a:pt x="0" y="6976"/>
                    <a:pt x="0" y="6976"/>
                    <a:pt x="0" y="6976"/>
                  </a:cubicBezTo>
                  <a:cubicBezTo>
                    <a:pt x="0" y="7231"/>
                    <a:pt x="192" y="7435"/>
                    <a:pt x="427" y="7435"/>
                  </a:cubicBezTo>
                  <a:cubicBezTo>
                    <a:pt x="662" y="7435"/>
                    <a:pt x="841" y="7231"/>
                    <a:pt x="841" y="6976"/>
                  </a:cubicBezTo>
                  <a:cubicBezTo>
                    <a:pt x="841" y="459"/>
                    <a:pt x="841" y="459"/>
                    <a:pt x="841" y="459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41" name="Freeform 4"/>
            <p:cNvSpPr>
              <a:spLocks noChangeArrowheads="1"/>
            </p:cNvSpPr>
            <p:nvPr/>
          </p:nvSpPr>
          <p:spPr bwMode="auto">
            <a:xfrm>
              <a:off x="3929063" y="1050925"/>
              <a:ext cx="1538287" cy="2693988"/>
            </a:xfrm>
            <a:custGeom>
              <a:avLst/>
              <a:gdLst>
                <a:gd name="T0" fmla="*/ 4210 w 4271"/>
                <a:gd name="T1" fmla="*/ 6861 h 7483"/>
                <a:gd name="T2" fmla="*/ 4210 w 4271"/>
                <a:gd name="T3" fmla="*/ 6861 h 7483"/>
                <a:gd name="T4" fmla="*/ 2625 w 4271"/>
                <a:gd name="T5" fmla="*/ 351 h 7483"/>
                <a:gd name="T6" fmla="*/ 2219 w 4271"/>
                <a:gd name="T7" fmla="*/ 4 h 7483"/>
                <a:gd name="T8" fmla="*/ 2060 w 4271"/>
                <a:gd name="T9" fmla="*/ 12 h 7483"/>
                <a:gd name="T10" fmla="*/ 1769 w 4271"/>
                <a:gd name="T11" fmla="*/ 614 h 7483"/>
                <a:gd name="T12" fmla="*/ 2733 w 4271"/>
                <a:gd name="T13" fmla="*/ 4590 h 7483"/>
                <a:gd name="T14" fmla="*/ 502 w 4271"/>
                <a:gd name="T15" fmla="*/ 4586 h 7483"/>
                <a:gd name="T16" fmla="*/ 0 w 4271"/>
                <a:gd name="T17" fmla="*/ 5056 h 7483"/>
                <a:gd name="T18" fmla="*/ 502 w 4271"/>
                <a:gd name="T19" fmla="*/ 5510 h 7483"/>
                <a:gd name="T20" fmla="*/ 2960 w 4271"/>
                <a:gd name="T21" fmla="*/ 5506 h 7483"/>
                <a:gd name="T22" fmla="*/ 3345 w 4271"/>
                <a:gd name="T23" fmla="*/ 7100 h 7483"/>
                <a:gd name="T24" fmla="*/ 3887 w 4271"/>
                <a:gd name="T25" fmla="*/ 7419 h 7483"/>
                <a:gd name="T26" fmla="*/ 4210 w 4271"/>
                <a:gd name="T27" fmla="*/ 6861 h 7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71" h="7483" extrusionOk="0">
                  <a:moveTo>
                    <a:pt x="4210" y="6861"/>
                  </a:moveTo>
                  <a:lnTo>
                    <a:pt x="4210" y="6861"/>
                  </a:lnTo>
                  <a:cubicBezTo>
                    <a:pt x="2625" y="351"/>
                    <a:pt x="2625" y="351"/>
                    <a:pt x="2625" y="351"/>
                  </a:cubicBezTo>
                  <a:cubicBezTo>
                    <a:pt x="2570" y="160"/>
                    <a:pt x="2406" y="16"/>
                    <a:pt x="2219" y="4"/>
                  </a:cubicBezTo>
                  <a:cubicBezTo>
                    <a:pt x="2163" y="0"/>
                    <a:pt x="2112" y="0"/>
                    <a:pt x="2060" y="12"/>
                  </a:cubicBezTo>
                  <a:cubicBezTo>
                    <a:pt x="1809" y="76"/>
                    <a:pt x="1701" y="339"/>
                    <a:pt x="1769" y="614"/>
                  </a:cubicBezTo>
                  <a:cubicBezTo>
                    <a:pt x="2733" y="4590"/>
                    <a:pt x="2733" y="4590"/>
                    <a:pt x="2733" y="4590"/>
                  </a:cubicBezTo>
                  <a:cubicBezTo>
                    <a:pt x="502" y="4586"/>
                    <a:pt x="502" y="4586"/>
                    <a:pt x="502" y="4586"/>
                  </a:cubicBezTo>
                  <a:cubicBezTo>
                    <a:pt x="219" y="4586"/>
                    <a:pt x="0" y="4797"/>
                    <a:pt x="0" y="5056"/>
                  </a:cubicBezTo>
                  <a:cubicBezTo>
                    <a:pt x="0" y="5311"/>
                    <a:pt x="219" y="5510"/>
                    <a:pt x="502" y="5510"/>
                  </a:cubicBezTo>
                  <a:cubicBezTo>
                    <a:pt x="2960" y="5506"/>
                    <a:pt x="2960" y="5506"/>
                    <a:pt x="2960" y="5506"/>
                  </a:cubicBezTo>
                  <a:cubicBezTo>
                    <a:pt x="3080" y="6004"/>
                    <a:pt x="3234" y="6690"/>
                    <a:pt x="3345" y="7100"/>
                  </a:cubicBezTo>
                  <a:cubicBezTo>
                    <a:pt x="3413" y="7359"/>
                    <a:pt x="3632" y="7482"/>
                    <a:pt x="3887" y="7419"/>
                  </a:cubicBezTo>
                  <a:cubicBezTo>
                    <a:pt x="4122" y="7363"/>
                    <a:pt x="4270" y="7108"/>
                    <a:pt x="4210" y="6861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42" name="Freeform 5"/>
            <p:cNvSpPr>
              <a:spLocks noChangeArrowheads="1"/>
            </p:cNvSpPr>
            <p:nvPr/>
          </p:nvSpPr>
          <p:spPr bwMode="auto">
            <a:xfrm>
              <a:off x="5535613" y="7938"/>
              <a:ext cx="758825" cy="760412"/>
            </a:xfrm>
            <a:custGeom>
              <a:avLst/>
              <a:gdLst>
                <a:gd name="T0" fmla="*/ 2107 w 2108"/>
                <a:gd name="T1" fmla="*/ 1056 h 2113"/>
                <a:gd name="T2" fmla="*/ 2107 w 2108"/>
                <a:gd name="T3" fmla="*/ 1056 h 2113"/>
                <a:gd name="T4" fmla="*/ 1056 w 2108"/>
                <a:gd name="T5" fmla="*/ 2112 h 2113"/>
                <a:gd name="T6" fmla="*/ 0 w 2108"/>
                <a:gd name="T7" fmla="*/ 1056 h 2113"/>
                <a:gd name="T8" fmla="*/ 1056 w 2108"/>
                <a:gd name="T9" fmla="*/ 0 h 2113"/>
                <a:gd name="T10" fmla="*/ 2107 w 2108"/>
                <a:gd name="T11" fmla="*/ 1056 h 2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08" h="2113" extrusionOk="0">
                  <a:moveTo>
                    <a:pt x="2107" y="1056"/>
                  </a:moveTo>
                  <a:lnTo>
                    <a:pt x="2107" y="1056"/>
                  </a:lnTo>
                  <a:cubicBezTo>
                    <a:pt x="2107" y="1637"/>
                    <a:pt x="1637" y="2112"/>
                    <a:pt x="1056" y="2112"/>
                  </a:cubicBezTo>
                  <a:cubicBezTo>
                    <a:pt x="474" y="2112"/>
                    <a:pt x="0" y="1637"/>
                    <a:pt x="0" y="1056"/>
                  </a:cubicBezTo>
                  <a:cubicBezTo>
                    <a:pt x="0" y="474"/>
                    <a:pt x="474" y="0"/>
                    <a:pt x="1056" y="0"/>
                  </a:cubicBezTo>
                  <a:cubicBezTo>
                    <a:pt x="1637" y="0"/>
                    <a:pt x="2107" y="474"/>
                    <a:pt x="2107" y="1056"/>
                  </a:cubicBez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43" name="Freeform 6"/>
            <p:cNvSpPr>
              <a:spLocks noChangeArrowheads="1"/>
            </p:cNvSpPr>
            <p:nvPr/>
          </p:nvSpPr>
          <p:spPr bwMode="auto">
            <a:xfrm>
              <a:off x="4908549" y="4465638"/>
              <a:ext cx="1587" cy="1587"/>
            </a:xfrm>
            <a:custGeom>
              <a:avLst/>
              <a:gdLst>
                <a:gd name="T0" fmla="*/ 4 w 5"/>
                <a:gd name="T1" fmla="*/ 0 h 5"/>
                <a:gd name="T2" fmla="*/ 4 w 5"/>
                <a:gd name="T3" fmla="*/ 0 h 5"/>
                <a:gd name="T4" fmla="*/ 0 w 5"/>
                <a:gd name="T5" fmla="*/ 0 h 5"/>
                <a:gd name="T6" fmla="*/ 0 w 5"/>
                <a:gd name="T7" fmla="*/ 4 h 5"/>
                <a:gd name="T8" fmla="*/ 4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 extrusionOk="0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cubicBezTo>
                    <a:pt x="0" y="4"/>
                    <a:pt x="0" y="4"/>
                    <a:pt x="0" y="4"/>
                  </a:cubicBezTo>
                  <a:lnTo>
                    <a:pt x="4" y="0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44" name="Freeform 7"/>
            <p:cNvSpPr>
              <a:spLocks noChangeArrowheads="1"/>
            </p:cNvSpPr>
            <p:nvPr/>
          </p:nvSpPr>
          <p:spPr bwMode="auto">
            <a:xfrm>
              <a:off x="3448050" y="201613"/>
              <a:ext cx="1941513" cy="4359275"/>
            </a:xfrm>
            <a:custGeom>
              <a:avLst/>
              <a:gdLst>
                <a:gd name="T0" fmla="*/ 5390 w 5391"/>
                <a:gd name="T1" fmla="*/ 0 h 12107"/>
                <a:gd name="T2" fmla="*/ 5390 w 5391"/>
                <a:gd name="T3" fmla="*/ 0 h 12107"/>
                <a:gd name="T4" fmla="*/ 1917 w 5391"/>
                <a:gd name="T5" fmla="*/ 1809 h 12107"/>
                <a:gd name="T6" fmla="*/ 0 w 5391"/>
                <a:gd name="T7" fmla="*/ 6362 h 12107"/>
                <a:gd name="T8" fmla="*/ 1857 w 5391"/>
                <a:gd name="T9" fmla="*/ 10887 h 12107"/>
                <a:gd name="T10" fmla="*/ 2574 w 5391"/>
                <a:gd name="T11" fmla="*/ 11517 h 12107"/>
                <a:gd name="T12" fmla="*/ 3379 w 5391"/>
                <a:gd name="T13" fmla="*/ 12031 h 12107"/>
                <a:gd name="T14" fmla="*/ 3733 w 5391"/>
                <a:gd name="T15" fmla="*/ 12071 h 12107"/>
                <a:gd name="T16" fmla="*/ 4008 w 5391"/>
                <a:gd name="T17" fmla="*/ 11843 h 12107"/>
                <a:gd name="T18" fmla="*/ 4064 w 5391"/>
                <a:gd name="T19" fmla="*/ 11624 h 12107"/>
                <a:gd name="T20" fmla="*/ 3825 w 5391"/>
                <a:gd name="T21" fmla="*/ 11214 h 12107"/>
                <a:gd name="T22" fmla="*/ 3136 w 5391"/>
                <a:gd name="T23" fmla="*/ 10768 h 12107"/>
                <a:gd name="T24" fmla="*/ 2522 w 5391"/>
                <a:gd name="T25" fmla="*/ 10234 h 12107"/>
                <a:gd name="T26" fmla="*/ 937 w 5391"/>
                <a:gd name="T27" fmla="*/ 6362 h 12107"/>
                <a:gd name="T28" fmla="*/ 2574 w 5391"/>
                <a:gd name="T29" fmla="*/ 2470 h 12107"/>
                <a:gd name="T30" fmla="*/ 5358 w 5391"/>
                <a:gd name="T31" fmla="*/ 956 h 12107"/>
                <a:gd name="T32" fmla="*/ 5298 w 5391"/>
                <a:gd name="T33" fmla="*/ 530 h 12107"/>
                <a:gd name="T34" fmla="*/ 5390 w 5391"/>
                <a:gd name="T35" fmla="*/ 0 h 12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91" h="12107" extrusionOk="0">
                  <a:moveTo>
                    <a:pt x="5390" y="0"/>
                  </a:moveTo>
                  <a:lnTo>
                    <a:pt x="5390" y="0"/>
                  </a:lnTo>
                  <a:cubicBezTo>
                    <a:pt x="4092" y="227"/>
                    <a:pt x="2869" y="860"/>
                    <a:pt x="1917" y="1809"/>
                  </a:cubicBezTo>
                  <a:cubicBezTo>
                    <a:pt x="682" y="3036"/>
                    <a:pt x="0" y="4653"/>
                    <a:pt x="0" y="6362"/>
                  </a:cubicBezTo>
                  <a:cubicBezTo>
                    <a:pt x="0" y="8064"/>
                    <a:pt x="662" y="9673"/>
                    <a:pt x="1857" y="10887"/>
                  </a:cubicBezTo>
                  <a:cubicBezTo>
                    <a:pt x="2084" y="11114"/>
                    <a:pt x="2327" y="11325"/>
                    <a:pt x="2574" y="11517"/>
                  </a:cubicBezTo>
                  <a:cubicBezTo>
                    <a:pt x="2833" y="11708"/>
                    <a:pt x="3104" y="11883"/>
                    <a:pt x="3379" y="12031"/>
                  </a:cubicBezTo>
                  <a:cubicBezTo>
                    <a:pt x="3490" y="12090"/>
                    <a:pt x="3614" y="12106"/>
                    <a:pt x="3733" y="12071"/>
                  </a:cubicBezTo>
                  <a:cubicBezTo>
                    <a:pt x="3853" y="12035"/>
                    <a:pt x="3948" y="11955"/>
                    <a:pt x="4008" y="11843"/>
                  </a:cubicBezTo>
                  <a:cubicBezTo>
                    <a:pt x="4048" y="11776"/>
                    <a:pt x="4064" y="11700"/>
                    <a:pt x="4064" y="11624"/>
                  </a:cubicBezTo>
                  <a:cubicBezTo>
                    <a:pt x="4064" y="11461"/>
                    <a:pt x="3980" y="11301"/>
                    <a:pt x="3825" y="11214"/>
                  </a:cubicBezTo>
                  <a:cubicBezTo>
                    <a:pt x="3578" y="11078"/>
                    <a:pt x="3347" y="10931"/>
                    <a:pt x="3136" y="10768"/>
                  </a:cubicBezTo>
                  <a:cubicBezTo>
                    <a:pt x="2917" y="10604"/>
                    <a:pt x="2709" y="10425"/>
                    <a:pt x="2522" y="10234"/>
                  </a:cubicBezTo>
                  <a:cubicBezTo>
                    <a:pt x="1498" y="9195"/>
                    <a:pt x="937" y="7821"/>
                    <a:pt x="937" y="6362"/>
                  </a:cubicBezTo>
                  <a:cubicBezTo>
                    <a:pt x="937" y="4904"/>
                    <a:pt x="1518" y="3522"/>
                    <a:pt x="2574" y="2470"/>
                  </a:cubicBezTo>
                  <a:cubicBezTo>
                    <a:pt x="3343" y="1705"/>
                    <a:pt x="4323" y="1175"/>
                    <a:pt x="5358" y="956"/>
                  </a:cubicBezTo>
                  <a:cubicBezTo>
                    <a:pt x="5318" y="821"/>
                    <a:pt x="5298" y="677"/>
                    <a:pt x="5298" y="530"/>
                  </a:cubicBezTo>
                  <a:cubicBezTo>
                    <a:pt x="5298" y="342"/>
                    <a:pt x="5330" y="167"/>
                    <a:pt x="5390" y="0"/>
                  </a:cubicBez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45" name="Freeform 8"/>
            <p:cNvSpPr>
              <a:spLocks noChangeArrowheads="1"/>
            </p:cNvSpPr>
            <p:nvPr/>
          </p:nvSpPr>
          <p:spPr bwMode="auto">
            <a:xfrm>
              <a:off x="7269163" y="688975"/>
              <a:ext cx="1587" cy="1587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0 w 5"/>
                <a:gd name="T5" fmla="*/ 0 h 1"/>
                <a:gd name="T6" fmla="*/ 4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4" y="0"/>
                    <a:pt x="4" y="0"/>
                    <a:pt x="4" y="0"/>
                  </a:cubicBezTo>
                  <a:lnTo>
                    <a:pt x="0" y="0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46" name="Freeform 9"/>
            <p:cNvSpPr>
              <a:spLocks noChangeArrowheads="1"/>
            </p:cNvSpPr>
            <p:nvPr/>
          </p:nvSpPr>
          <p:spPr bwMode="auto">
            <a:xfrm>
              <a:off x="6437312" y="255588"/>
              <a:ext cx="882650" cy="731837"/>
            </a:xfrm>
            <a:custGeom>
              <a:avLst/>
              <a:gdLst>
                <a:gd name="T0" fmla="*/ 2450 w 2451"/>
                <a:gd name="T1" fmla="*/ 1538 h 2033"/>
                <a:gd name="T2" fmla="*/ 2450 w 2451"/>
                <a:gd name="T3" fmla="*/ 1538 h 2033"/>
                <a:gd name="T4" fmla="*/ 2290 w 2451"/>
                <a:gd name="T5" fmla="*/ 1207 h 2033"/>
                <a:gd name="T6" fmla="*/ 402 w 2451"/>
                <a:gd name="T7" fmla="*/ 104 h 2033"/>
                <a:gd name="T8" fmla="*/ 64 w 2451"/>
                <a:gd name="T9" fmla="*/ 0 h 2033"/>
                <a:gd name="T10" fmla="*/ 111 w 2451"/>
                <a:gd name="T11" fmla="*/ 383 h 2033"/>
                <a:gd name="T12" fmla="*/ 0 w 2451"/>
                <a:gd name="T13" fmla="*/ 952 h 2033"/>
                <a:gd name="T14" fmla="*/ 103 w 2451"/>
                <a:gd name="T15" fmla="*/ 988 h 2033"/>
                <a:gd name="T16" fmla="*/ 1673 w 2451"/>
                <a:gd name="T17" fmla="*/ 1909 h 2033"/>
                <a:gd name="T18" fmla="*/ 2012 w 2451"/>
                <a:gd name="T19" fmla="*/ 2024 h 2033"/>
                <a:gd name="T20" fmla="*/ 2334 w 2451"/>
                <a:gd name="T21" fmla="*/ 1865 h 2033"/>
                <a:gd name="T22" fmla="*/ 2450 w 2451"/>
                <a:gd name="T23" fmla="*/ 1578 h 2033"/>
                <a:gd name="T24" fmla="*/ 2450 w 2451"/>
                <a:gd name="T25" fmla="*/ 1570 h 2033"/>
                <a:gd name="T26" fmla="*/ 2450 w 2451"/>
                <a:gd name="T27" fmla="*/ 1542 h 2033"/>
                <a:gd name="T28" fmla="*/ 2450 w 2451"/>
                <a:gd name="T29" fmla="*/ 1538 h 2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51" h="2033" extrusionOk="0">
                  <a:moveTo>
                    <a:pt x="2450" y="1538"/>
                  </a:moveTo>
                  <a:lnTo>
                    <a:pt x="2450" y="1538"/>
                  </a:lnTo>
                  <a:cubicBezTo>
                    <a:pt x="2446" y="1411"/>
                    <a:pt x="2386" y="1291"/>
                    <a:pt x="2290" y="1207"/>
                  </a:cubicBezTo>
                  <a:cubicBezTo>
                    <a:pt x="1721" y="705"/>
                    <a:pt x="1103" y="343"/>
                    <a:pt x="402" y="104"/>
                  </a:cubicBezTo>
                  <a:cubicBezTo>
                    <a:pt x="295" y="68"/>
                    <a:pt x="179" y="32"/>
                    <a:pt x="64" y="0"/>
                  </a:cubicBezTo>
                  <a:cubicBezTo>
                    <a:pt x="95" y="120"/>
                    <a:pt x="111" y="251"/>
                    <a:pt x="111" y="383"/>
                  </a:cubicBezTo>
                  <a:cubicBezTo>
                    <a:pt x="111" y="582"/>
                    <a:pt x="71" y="777"/>
                    <a:pt x="0" y="952"/>
                  </a:cubicBezTo>
                  <a:cubicBezTo>
                    <a:pt x="36" y="964"/>
                    <a:pt x="68" y="976"/>
                    <a:pt x="103" y="988"/>
                  </a:cubicBezTo>
                  <a:cubicBezTo>
                    <a:pt x="681" y="1184"/>
                    <a:pt x="1195" y="1486"/>
                    <a:pt x="1673" y="1909"/>
                  </a:cubicBezTo>
                  <a:cubicBezTo>
                    <a:pt x="1769" y="1992"/>
                    <a:pt x="1888" y="2032"/>
                    <a:pt x="2012" y="2024"/>
                  </a:cubicBezTo>
                  <a:cubicBezTo>
                    <a:pt x="2135" y="2016"/>
                    <a:pt x="2251" y="1960"/>
                    <a:pt x="2334" y="1865"/>
                  </a:cubicBezTo>
                  <a:cubicBezTo>
                    <a:pt x="2402" y="1789"/>
                    <a:pt x="2446" y="1685"/>
                    <a:pt x="2450" y="1578"/>
                  </a:cubicBezTo>
                  <a:cubicBezTo>
                    <a:pt x="2450" y="1570"/>
                    <a:pt x="2450" y="1570"/>
                    <a:pt x="2450" y="1570"/>
                  </a:cubicBezTo>
                  <a:cubicBezTo>
                    <a:pt x="2450" y="1542"/>
                    <a:pt x="2450" y="1542"/>
                    <a:pt x="2450" y="1542"/>
                  </a:cubicBezTo>
                  <a:lnTo>
                    <a:pt x="2450" y="1538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</p:grpSp>
      <p:grpSp>
        <p:nvGrpSpPr>
          <p:cNvPr id="47" name="Gruppierung 46"/>
          <p:cNvGrpSpPr>
            <a:grpSpLocks noChangeAspect="1"/>
          </p:cNvGrpSpPr>
          <p:nvPr userDrawn="1"/>
        </p:nvGrpSpPr>
        <p:grpSpPr bwMode="auto">
          <a:xfrm>
            <a:off x="8119018" y="390509"/>
            <a:ext cx="680529" cy="259200"/>
            <a:chOff x="2325688" y="5838825"/>
            <a:chExt cx="5446712" cy="1728788"/>
          </a:xfrm>
        </p:grpSpPr>
        <p:sp>
          <p:nvSpPr>
            <p:cNvPr id="48" name="Freeform 10"/>
            <p:cNvSpPr>
              <a:spLocks noChangeArrowheads="1"/>
            </p:cNvSpPr>
            <p:nvPr/>
          </p:nvSpPr>
          <p:spPr bwMode="auto">
            <a:xfrm>
              <a:off x="2325688" y="6615113"/>
              <a:ext cx="1631950" cy="941387"/>
            </a:xfrm>
            <a:custGeom>
              <a:avLst/>
              <a:gdLst>
                <a:gd name="T0" fmla="*/ 0 w 4531"/>
                <a:gd name="T1" fmla="*/ 120 h 2615"/>
                <a:gd name="T2" fmla="*/ 0 w 4531"/>
                <a:gd name="T3" fmla="*/ 120 h 2615"/>
                <a:gd name="T4" fmla="*/ 175 w 4531"/>
                <a:gd name="T5" fmla="*/ 0 h 2615"/>
                <a:gd name="T6" fmla="*/ 4418 w 4531"/>
                <a:gd name="T7" fmla="*/ 4 h 2615"/>
                <a:gd name="T8" fmla="*/ 4526 w 4531"/>
                <a:gd name="T9" fmla="*/ 84 h 2615"/>
                <a:gd name="T10" fmla="*/ 4530 w 4531"/>
                <a:gd name="T11" fmla="*/ 742 h 2615"/>
                <a:gd name="T12" fmla="*/ 2916 w 4531"/>
                <a:gd name="T13" fmla="*/ 742 h 2615"/>
                <a:gd name="T14" fmla="*/ 2845 w 4531"/>
                <a:gd name="T15" fmla="*/ 742 h 2615"/>
                <a:gd name="T16" fmla="*/ 2761 w 4531"/>
                <a:gd name="T17" fmla="*/ 371 h 2615"/>
                <a:gd name="T18" fmla="*/ 1725 w 4531"/>
                <a:gd name="T19" fmla="*/ 371 h 2615"/>
                <a:gd name="T20" fmla="*/ 1638 w 4531"/>
                <a:gd name="T21" fmla="*/ 455 h 2615"/>
                <a:gd name="T22" fmla="*/ 1638 w 4531"/>
                <a:gd name="T23" fmla="*/ 2200 h 2615"/>
                <a:gd name="T24" fmla="*/ 1881 w 4531"/>
                <a:gd name="T25" fmla="*/ 2279 h 2615"/>
                <a:gd name="T26" fmla="*/ 2733 w 4531"/>
                <a:gd name="T27" fmla="*/ 2275 h 2615"/>
                <a:gd name="T28" fmla="*/ 2809 w 4531"/>
                <a:gd name="T29" fmla="*/ 2200 h 2615"/>
                <a:gd name="T30" fmla="*/ 2805 w 4531"/>
                <a:gd name="T31" fmla="*/ 1578 h 2615"/>
                <a:gd name="T32" fmla="*/ 2462 w 4531"/>
                <a:gd name="T33" fmla="*/ 1471 h 2615"/>
                <a:gd name="T34" fmla="*/ 2243 w 4531"/>
                <a:gd name="T35" fmla="*/ 1471 h 2615"/>
                <a:gd name="T36" fmla="*/ 2243 w 4531"/>
                <a:gd name="T37" fmla="*/ 1156 h 2615"/>
                <a:gd name="T38" fmla="*/ 4530 w 4531"/>
                <a:gd name="T39" fmla="*/ 1156 h 2615"/>
                <a:gd name="T40" fmla="*/ 4526 w 4531"/>
                <a:gd name="T41" fmla="*/ 2443 h 2615"/>
                <a:gd name="T42" fmla="*/ 4418 w 4531"/>
                <a:gd name="T43" fmla="*/ 2586 h 2615"/>
                <a:gd name="T44" fmla="*/ 4319 w 4531"/>
                <a:gd name="T45" fmla="*/ 2614 h 2615"/>
                <a:gd name="T46" fmla="*/ 84 w 4531"/>
                <a:gd name="T47" fmla="*/ 2614 h 2615"/>
                <a:gd name="T48" fmla="*/ 4 w 4531"/>
                <a:gd name="T49" fmla="*/ 2506 h 2615"/>
                <a:gd name="T50" fmla="*/ 0 w 4531"/>
                <a:gd name="T51" fmla="*/ 2459 h 2615"/>
                <a:gd name="T52" fmla="*/ 0 w 4531"/>
                <a:gd name="T53" fmla="*/ 120 h 2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531" h="2615" extrusionOk="0">
                  <a:moveTo>
                    <a:pt x="0" y="120"/>
                  </a:moveTo>
                  <a:lnTo>
                    <a:pt x="0" y="120"/>
                  </a:lnTo>
                  <a:cubicBezTo>
                    <a:pt x="0" y="44"/>
                    <a:pt x="36" y="0"/>
                    <a:pt x="175" y="0"/>
                  </a:cubicBezTo>
                  <a:cubicBezTo>
                    <a:pt x="4418" y="4"/>
                    <a:pt x="4418" y="4"/>
                    <a:pt x="4418" y="4"/>
                  </a:cubicBezTo>
                  <a:cubicBezTo>
                    <a:pt x="4458" y="12"/>
                    <a:pt x="4514" y="40"/>
                    <a:pt x="4526" y="84"/>
                  </a:cubicBezTo>
                  <a:cubicBezTo>
                    <a:pt x="4526" y="303"/>
                    <a:pt x="4530" y="522"/>
                    <a:pt x="4530" y="742"/>
                  </a:cubicBezTo>
                  <a:cubicBezTo>
                    <a:pt x="2916" y="742"/>
                    <a:pt x="2916" y="742"/>
                    <a:pt x="2916" y="742"/>
                  </a:cubicBezTo>
                  <a:cubicBezTo>
                    <a:pt x="2845" y="742"/>
                    <a:pt x="2845" y="742"/>
                    <a:pt x="2845" y="742"/>
                  </a:cubicBezTo>
                  <a:cubicBezTo>
                    <a:pt x="2845" y="618"/>
                    <a:pt x="2881" y="371"/>
                    <a:pt x="2761" y="371"/>
                  </a:cubicBezTo>
                  <a:cubicBezTo>
                    <a:pt x="1725" y="371"/>
                    <a:pt x="1725" y="371"/>
                    <a:pt x="1725" y="371"/>
                  </a:cubicBezTo>
                  <a:cubicBezTo>
                    <a:pt x="1689" y="387"/>
                    <a:pt x="1654" y="419"/>
                    <a:pt x="1638" y="455"/>
                  </a:cubicBezTo>
                  <a:cubicBezTo>
                    <a:pt x="1638" y="1032"/>
                    <a:pt x="1638" y="1674"/>
                    <a:pt x="1638" y="2200"/>
                  </a:cubicBezTo>
                  <a:cubicBezTo>
                    <a:pt x="1681" y="2299"/>
                    <a:pt x="1789" y="2275"/>
                    <a:pt x="1881" y="2279"/>
                  </a:cubicBezTo>
                  <a:cubicBezTo>
                    <a:pt x="2733" y="2275"/>
                    <a:pt x="2733" y="2275"/>
                    <a:pt x="2733" y="2275"/>
                  </a:cubicBezTo>
                  <a:cubicBezTo>
                    <a:pt x="2765" y="2267"/>
                    <a:pt x="2805" y="2240"/>
                    <a:pt x="2809" y="2200"/>
                  </a:cubicBezTo>
                  <a:cubicBezTo>
                    <a:pt x="2805" y="1578"/>
                    <a:pt x="2805" y="1578"/>
                    <a:pt x="2805" y="1578"/>
                  </a:cubicBezTo>
                  <a:cubicBezTo>
                    <a:pt x="2761" y="1419"/>
                    <a:pt x="2590" y="1486"/>
                    <a:pt x="2462" y="1471"/>
                  </a:cubicBezTo>
                  <a:cubicBezTo>
                    <a:pt x="2243" y="1471"/>
                    <a:pt x="2243" y="1471"/>
                    <a:pt x="2243" y="1471"/>
                  </a:cubicBezTo>
                  <a:cubicBezTo>
                    <a:pt x="2243" y="1156"/>
                    <a:pt x="2243" y="1156"/>
                    <a:pt x="2243" y="1156"/>
                  </a:cubicBezTo>
                  <a:cubicBezTo>
                    <a:pt x="4530" y="1156"/>
                    <a:pt x="4530" y="1156"/>
                    <a:pt x="4530" y="1156"/>
                  </a:cubicBezTo>
                  <a:cubicBezTo>
                    <a:pt x="4526" y="2443"/>
                    <a:pt x="4526" y="2443"/>
                    <a:pt x="4526" y="2443"/>
                  </a:cubicBezTo>
                  <a:cubicBezTo>
                    <a:pt x="4506" y="2498"/>
                    <a:pt x="4474" y="2554"/>
                    <a:pt x="4418" y="2586"/>
                  </a:cubicBezTo>
                  <a:cubicBezTo>
                    <a:pt x="4319" y="2614"/>
                    <a:pt x="4319" y="2614"/>
                    <a:pt x="4319" y="2614"/>
                  </a:cubicBezTo>
                  <a:cubicBezTo>
                    <a:pt x="84" y="2614"/>
                    <a:pt x="84" y="2614"/>
                    <a:pt x="84" y="2614"/>
                  </a:cubicBezTo>
                  <a:cubicBezTo>
                    <a:pt x="36" y="2606"/>
                    <a:pt x="12" y="2550"/>
                    <a:pt x="4" y="2506"/>
                  </a:cubicBezTo>
                  <a:cubicBezTo>
                    <a:pt x="0" y="2459"/>
                    <a:pt x="0" y="2459"/>
                    <a:pt x="0" y="2459"/>
                  </a:cubicBezTo>
                  <a:lnTo>
                    <a:pt x="0" y="120"/>
                  </a:ln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49" name="Freeform 11"/>
            <p:cNvSpPr>
              <a:spLocks noChangeArrowheads="1"/>
            </p:cNvSpPr>
            <p:nvPr/>
          </p:nvSpPr>
          <p:spPr bwMode="auto">
            <a:xfrm>
              <a:off x="4425950" y="6616700"/>
              <a:ext cx="1644650" cy="942975"/>
            </a:xfrm>
            <a:custGeom>
              <a:avLst/>
              <a:gdLst>
                <a:gd name="T0" fmla="*/ 3 w 4569"/>
                <a:gd name="T1" fmla="*/ 1877 h 2619"/>
                <a:gd name="T2" fmla="*/ 3 w 4569"/>
                <a:gd name="T3" fmla="*/ 1877 h 2619"/>
                <a:gd name="T4" fmla="*/ 1728 w 4569"/>
                <a:gd name="T5" fmla="*/ 1881 h 2619"/>
                <a:gd name="T6" fmla="*/ 1811 w 4569"/>
                <a:gd name="T7" fmla="*/ 2247 h 2619"/>
                <a:gd name="T8" fmla="*/ 2795 w 4569"/>
                <a:gd name="T9" fmla="*/ 2243 h 2619"/>
                <a:gd name="T10" fmla="*/ 2879 w 4569"/>
                <a:gd name="T11" fmla="*/ 2144 h 2619"/>
                <a:gd name="T12" fmla="*/ 2879 w 4569"/>
                <a:gd name="T13" fmla="*/ 1570 h 2619"/>
                <a:gd name="T14" fmla="*/ 2787 w 4569"/>
                <a:gd name="T15" fmla="*/ 1487 h 2619"/>
                <a:gd name="T16" fmla="*/ 123 w 4569"/>
                <a:gd name="T17" fmla="*/ 1482 h 2619"/>
                <a:gd name="T18" fmla="*/ 0 w 4569"/>
                <a:gd name="T19" fmla="*/ 1291 h 2619"/>
                <a:gd name="T20" fmla="*/ 3 w 4569"/>
                <a:gd name="T21" fmla="*/ 144 h 2619"/>
                <a:gd name="T22" fmla="*/ 326 w 4569"/>
                <a:gd name="T23" fmla="*/ 12 h 2619"/>
                <a:gd name="T24" fmla="*/ 4448 w 4569"/>
                <a:gd name="T25" fmla="*/ 12 h 2619"/>
                <a:gd name="T26" fmla="*/ 4568 w 4569"/>
                <a:gd name="T27" fmla="*/ 96 h 2619"/>
                <a:gd name="T28" fmla="*/ 4568 w 4569"/>
                <a:gd name="T29" fmla="*/ 702 h 2619"/>
                <a:gd name="T30" fmla="*/ 2895 w 4569"/>
                <a:gd name="T31" fmla="*/ 702 h 2619"/>
                <a:gd name="T32" fmla="*/ 2823 w 4569"/>
                <a:gd name="T33" fmla="*/ 367 h 2619"/>
                <a:gd name="T34" fmla="*/ 1755 w 4569"/>
                <a:gd name="T35" fmla="*/ 367 h 2619"/>
                <a:gd name="T36" fmla="*/ 1712 w 4569"/>
                <a:gd name="T37" fmla="*/ 411 h 2619"/>
                <a:gd name="T38" fmla="*/ 1712 w 4569"/>
                <a:gd name="T39" fmla="*/ 1104 h 2619"/>
                <a:gd name="T40" fmla="*/ 2086 w 4569"/>
                <a:gd name="T41" fmla="*/ 1192 h 2619"/>
                <a:gd name="T42" fmla="*/ 4413 w 4569"/>
                <a:gd name="T43" fmla="*/ 1192 h 2619"/>
                <a:gd name="T44" fmla="*/ 4568 w 4569"/>
                <a:gd name="T45" fmla="*/ 1279 h 2619"/>
                <a:gd name="T46" fmla="*/ 4568 w 4569"/>
                <a:gd name="T47" fmla="*/ 2447 h 2619"/>
                <a:gd name="T48" fmla="*/ 4468 w 4569"/>
                <a:gd name="T49" fmla="*/ 2618 h 2619"/>
                <a:gd name="T50" fmla="*/ 4138 w 4569"/>
                <a:gd name="T51" fmla="*/ 2618 h 2619"/>
                <a:gd name="T52" fmla="*/ 155 w 4569"/>
                <a:gd name="T53" fmla="*/ 2618 h 2619"/>
                <a:gd name="T54" fmla="*/ 0 w 4569"/>
                <a:gd name="T55" fmla="*/ 2451 h 2619"/>
                <a:gd name="T56" fmla="*/ 3 w 4569"/>
                <a:gd name="T57" fmla="*/ 1877 h 2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569" h="2619" extrusionOk="0">
                  <a:moveTo>
                    <a:pt x="3" y="1877"/>
                  </a:moveTo>
                  <a:lnTo>
                    <a:pt x="3" y="1877"/>
                  </a:lnTo>
                  <a:cubicBezTo>
                    <a:pt x="1728" y="1881"/>
                    <a:pt x="1728" y="1881"/>
                    <a:pt x="1728" y="1881"/>
                  </a:cubicBezTo>
                  <a:cubicBezTo>
                    <a:pt x="1728" y="2028"/>
                    <a:pt x="1697" y="2247"/>
                    <a:pt x="1811" y="2247"/>
                  </a:cubicBezTo>
                  <a:cubicBezTo>
                    <a:pt x="2138" y="2251"/>
                    <a:pt x="2476" y="2243"/>
                    <a:pt x="2795" y="2243"/>
                  </a:cubicBezTo>
                  <a:cubicBezTo>
                    <a:pt x="2879" y="2144"/>
                    <a:pt x="2879" y="2144"/>
                    <a:pt x="2879" y="2144"/>
                  </a:cubicBezTo>
                  <a:cubicBezTo>
                    <a:pt x="2879" y="1570"/>
                    <a:pt x="2879" y="1570"/>
                    <a:pt x="2879" y="1570"/>
                  </a:cubicBezTo>
                  <a:cubicBezTo>
                    <a:pt x="2879" y="1534"/>
                    <a:pt x="2867" y="1487"/>
                    <a:pt x="2787" y="1487"/>
                  </a:cubicBezTo>
                  <a:cubicBezTo>
                    <a:pt x="123" y="1482"/>
                    <a:pt x="123" y="1482"/>
                    <a:pt x="123" y="1482"/>
                  </a:cubicBezTo>
                  <a:cubicBezTo>
                    <a:pt x="27" y="1482"/>
                    <a:pt x="0" y="1375"/>
                    <a:pt x="0" y="1291"/>
                  </a:cubicBezTo>
                  <a:cubicBezTo>
                    <a:pt x="3" y="144"/>
                    <a:pt x="3" y="144"/>
                    <a:pt x="3" y="144"/>
                  </a:cubicBezTo>
                  <a:cubicBezTo>
                    <a:pt x="3" y="0"/>
                    <a:pt x="207" y="12"/>
                    <a:pt x="326" y="12"/>
                  </a:cubicBezTo>
                  <a:cubicBezTo>
                    <a:pt x="4448" y="12"/>
                    <a:pt x="4448" y="12"/>
                    <a:pt x="4448" y="12"/>
                  </a:cubicBezTo>
                  <a:cubicBezTo>
                    <a:pt x="4496" y="28"/>
                    <a:pt x="4560" y="36"/>
                    <a:pt x="4568" y="96"/>
                  </a:cubicBezTo>
                  <a:cubicBezTo>
                    <a:pt x="4568" y="702"/>
                    <a:pt x="4568" y="702"/>
                    <a:pt x="4568" y="702"/>
                  </a:cubicBezTo>
                  <a:cubicBezTo>
                    <a:pt x="2895" y="702"/>
                    <a:pt x="2895" y="702"/>
                    <a:pt x="2895" y="702"/>
                  </a:cubicBezTo>
                  <a:cubicBezTo>
                    <a:pt x="2895" y="590"/>
                    <a:pt x="2927" y="367"/>
                    <a:pt x="2823" y="367"/>
                  </a:cubicBezTo>
                  <a:cubicBezTo>
                    <a:pt x="2476" y="367"/>
                    <a:pt x="2106" y="367"/>
                    <a:pt x="1755" y="367"/>
                  </a:cubicBezTo>
                  <a:cubicBezTo>
                    <a:pt x="1712" y="411"/>
                    <a:pt x="1712" y="411"/>
                    <a:pt x="1712" y="411"/>
                  </a:cubicBezTo>
                  <a:cubicBezTo>
                    <a:pt x="1712" y="1104"/>
                    <a:pt x="1712" y="1104"/>
                    <a:pt x="1712" y="1104"/>
                  </a:cubicBezTo>
                  <a:cubicBezTo>
                    <a:pt x="1712" y="1224"/>
                    <a:pt x="1911" y="1192"/>
                    <a:pt x="2086" y="1192"/>
                  </a:cubicBezTo>
                  <a:cubicBezTo>
                    <a:pt x="4413" y="1192"/>
                    <a:pt x="4413" y="1192"/>
                    <a:pt x="4413" y="1192"/>
                  </a:cubicBezTo>
                  <a:cubicBezTo>
                    <a:pt x="4520" y="1192"/>
                    <a:pt x="4568" y="1208"/>
                    <a:pt x="4568" y="1279"/>
                  </a:cubicBezTo>
                  <a:cubicBezTo>
                    <a:pt x="4568" y="1678"/>
                    <a:pt x="4568" y="2088"/>
                    <a:pt x="4568" y="2447"/>
                  </a:cubicBezTo>
                  <a:cubicBezTo>
                    <a:pt x="4568" y="2514"/>
                    <a:pt x="4544" y="2602"/>
                    <a:pt x="4468" y="2618"/>
                  </a:cubicBezTo>
                  <a:cubicBezTo>
                    <a:pt x="4138" y="2618"/>
                    <a:pt x="4138" y="2618"/>
                    <a:pt x="4138" y="2618"/>
                  </a:cubicBezTo>
                  <a:cubicBezTo>
                    <a:pt x="155" y="2618"/>
                    <a:pt x="155" y="2618"/>
                    <a:pt x="155" y="2618"/>
                  </a:cubicBezTo>
                  <a:cubicBezTo>
                    <a:pt x="83" y="2606"/>
                    <a:pt x="0" y="2546"/>
                    <a:pt x="0" y="2451"/>
                  </a:cubicBezTo>
                  <a:cubicBezTo>
                    <a:pt x="0" y="2263"/>
                    <a:pt x="3" y="2096"/>
                    <a:pt x="3" y="1877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50" name="Freeform 12"/>
            <p:cNvSpPr>
              <a:spLocks noChangeArrowheads="1"/>
            </p:cNvSpPr>
            <p:nvPr/>
          </p:nvSpPr>
          <p:spPr bwMode="auto">
            <a:xfrm>
              <a:off x="6453188" y="6616700"/>
              <a:ext cx="611187" cy="949325"/>
            </a:xfrm>
            <a:custGeom>
              <a:avLst/>
              <a:gdLst>
                <a:gd name="T0" fmla="*/ 0 w 1698"/>
                <a:gd name="T1" fmla="*/ 2243 h 2639"/>
                <a:gd name="T2" fmla="*/ 0 w 1698"/>
                <a:gd name="T3" fmla="*/ 2243 h 2639"/>
                <a:gd name="T4" fmla="*/ 541 w 1698"/>
                <a:gd name="T5" fmla="*/ 2124 h 2639"/>
                <a:gd name="T6" fmla="*/ 553 w 1698"/>
                <a:gd name="T7" fmla="*/ 2020 h 2639"/>
                <a:gd name="T8" fmla="*/ 553 w 1698"/>
                <a:gd name="T9" fmla="*/ 566 h 2639"/>
                <a:gd name="T10" fmla="*/ 8 w 1698"/>
                <a:gd name="T11" fmla="*/ 415 h 2639"/>
                <a:gd name="T12" fmla="*/ 8 w 1698"/>
                <a:gd name="T13" fmla="*/ 0 h 2639"/>
                <a:gd name="T14" fmla="*/ 1697 w 1698"/>
                <a:gd name="T15" fmla="*/ 0 h 2639"/>
                <a:gd name="T16" fmla="*/ 1697 w 1698"/>
                <a:gd name="T17" fmla="*/ 2638 h 2639"/>
                <a:gd name="T18" fmla="*/ 0 w 1698"/>
                <a:gd name="T19" fmla="*/ 2638 h 2639"/>
                <a:gd name="T20" fmla="*/ 0 w 1698"/>
                <a:gd name="T21" fmla="*/ 2243 h 2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98" h="2639" extrusionOk="0">
                  <a:moveTo>
                    <a:pt x="0" y="2243"/>
                  </a:moveTo>
                  <a:lnTo>
                    <a:pt x="0" y="2243"/>
                  </a:lnTo>
                  <a:cubicBezTo>
                    <a:pt x="191" y="2227"/>
                    <a:pt x="450" y="2291"/>
                    <a:pt x="541" y="2124"/>
                  </a:cubicBezTo>
                  <a:cubicBezTo>
                    <a:pt x="553" y="2020"/>
                    <a:pt x="553" y="2020"/>
                    <a:pt x="553" y="2020"/>
                  </a:cubicBezTo>
                  <a:cubicBezTo>
                    <a:pt x="553" y="566"/>
                    <a:pt x="553" y="566"/>
                    <a:pt x="553" y="566"/>
                  </a:cubicBezTo>
                  <a:cubicBezTo>
                    <a:pt x="506" y="375"/>
                    <a:pt x="203" y="415"/>
                    <a:pt x="8" y="41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697" y="0"/>
                    <a:pt x="1697" y="0"/>
                    <a:pt x="1697" y="0"/>
                  </a:cubicBezTo>
                  <a:cubicBezTo>
                    <a:pt x="1697" y="2638"/>
                    <a:pt x="1697" y="2638"/>
                    <a:pt x="1697" y="2638"/>
                  </a:cubicBezTo>
                  <a:cubicBezTo>
                    <a:pt x="0" y="2638"/>
                    <a:pt x="0" y="2638"/>
                    <a:pt x="0" y="2638"/>
                  </a:cubicBezTo>
                  <a:cubicBezTo>
                    <a:pt x="0" y="2510"/>
                    <a:pt x="0" y="2375"/>
                    <a:pt x="0" y="2243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51" name="Freeform 13"/>
            <p:cNvSpPr>
              <a:spLocks noChangeArrowheads="1"/>
            </p:cNvSpPr>
            <p:nvPr/>
          </p:nvSpPr>
          <p:spPr bwMode="auto">
            <a:xfrm>
              <a:off x="7161213" y="6618288"/>
              <a:ext cx="611187" cy="949325"/>
            </a:xfrm>
            <a:custGeom>
              <a:avLst/>
              <a:gdLst>
                <a:gd name="T0" fmla="*/ 1697 w 1698"/>
                <a:gd name="T1" fmla="*/ 2239 h 2635"/>
                <a:gd name="T2" fmla="*/ 1697 w 1698"/>
                <a:gd name="T3" fmla="*/ 2239 h 2635"/>
                <a:gd name="T4" fmla="*/ 1155 w 1698"/>
                <a:gd name="T5" fmla="*/ 2120 h 2635"/>
                <a:gd name="T6" fmla="*/ 1139 w 1698"/>
                <a:gd name="T7" fmla="*/ 2020 h 2635"/>
                <a:gd name="T8" fmla="*/ 1143 w 1698"/>
                <a:gd name="T9" fmla="*/ 566 h 2635"/>
                <a:gd name="T10" fmla="*/ 1689 w 1698"/>
                <a:gd name="T11" fmla="*/ 411 h 2635"/>
                <a:gd name="T12" fmla="*/ 1689 w 1698"/>
                <a:gd name="T13" fmla="*/ 0 h 2635"/>
                <a:gd name="T14" fmla="*/ 0 w 1698"/>
                <a:gd name="T15" fmla="*/ 0 h 2635"/>
                <a:gd name="T16" fmla="*/ 0 w 1698"/>
                <a:gd name="T17" fmla="*/ 2634 h 2635"/>
                <a:gd name="T18" fmla="*/ 1697 w 1698"/>
                <a:gd name="T19" fmla="*/ 2634 h 2635"/>
                <a:gd name="T20" fmla="*/ 1697 w 1698"/>
                <a:gd name="T21" fmla="*/ 2239 h 2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98" h="2635" extrusionOk="0">
                  <a:moveTo>
                    <a:pt x="1697" y="2239"/>
                  </a:moveTo>
                  <a:lnTo>
                    <a:pt x="1697" y="2239"/>
                  </a:lnTo>
                  <a:cubicBezTo>
                    <a:pt x="1502" y="2227"/>
                    <a:pt x="1247" y="2291"/>
                    <a:pt x="1155" y="2120"/>
                  </a:cubicBezTo>
                  <a:cubicBezTo>
                    <a:pt x="1139" y="2020"/>
                    <a:pt x="1139" y="2020"/>
                    <a:pt x="1139" y="2020"/>
                  </a:cubicBezTo>
                  <a:cubicBezTo>
                    <a:pt x="1143" y="566"/>
                    <a:pt x="1143" y="566"/>
                    <a:pt x="1143" y="566"/>
                  </a:cubicBezTo>
                  <a:cubicBezTo>
                    <a:pt x="1187" y="371"/>
                    <a:pt x="1490" y="415"/>
                    <a:pt x="1689" y="411"/>
                  </a:cubicBezTo>
                  <a:cubicBezTo>
                    <a:pt x="1689" y="0"/>
                    <a:pt x="1689" y="0"/>
                    <a:pt x="168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634"/>
                    <a:pt x="0" y="2634"/>
                    <a:pt x="0" y="2634"/>
                  </a:cubicBezTo>
                  <a:cubicBezTo>
                    <a:pt x="1697" y="2634"/>
                    <a:pt x="1697" y="2634"/>
                    <a:pt x="1697" y="2634"/>
                  </a:cubicBezTo>
                  <a:cubicBezTo>
                    <a:pt x="1697" y="2510"/>
                    <a:pt x="1697" y="2375"/>
                    <a:pt x="1697" y="2239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52" name="Freeform 14"/>
            <p:cNvSpPr>
              <a:spLocks noChangeArrowheads="1"/>
            </p:cNvSpPr>
            <p:nvPr/>
          </p:nvSpPr>
          <p:spPr bwMode="auto">
            <a:xfrm>
              <a:off x="6792913" y="5838825"/>
              <a:ext cx="639762" cy="639763"/>
            </a:xfrm>
            <a:custGeom>
              <a:avLst/>
              <a:gdLst>
                <a:gd name="T0" fmla="*/ 888 w 1778"/>
                <a:gd name="T1" fmla="*/ 1777 h 1778"/>
                <a:gd name="T2" fmla="*/ 888 w 1778"/>
                <a:gd name="T3" fmla="*/ 1777 h 1778"/>
                <a:gd name="T4" fmla="*/ 1777 w 1778"/>
                <a:gd name="T5" fmla="*/ 888 h 1778"/>
                <a:gd name="T6" fmla="*/ 888 w 1778"/>
                <a:gd name="T7" fmla="*/ 0 h 1778"/>
                <a:gd name="T8" fmla="*/ 0 w 1778"/>
                <a:gd name="T9" fmla="*/ 888 h 1778"/>
                <a:gd name="T10" fmla="*/ 888 w 1778"/>
                <a:gd name="T11" fmla="*/ 1777 h 1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78" h="1778" extrusionOk="0">
                  <a:moveTo>
                    <a:pt x="888" y="1777"/>
                  </a:moveTo>
                  <a:lnTo>
                    <a:pt x="888" y="1777"/>
                  </a:lnTo>
                  <a:cubicBezTo>
                    <a:pt x="1378" y="1777"/>
                    <a:pt x="1777" y="1379"/>
                    <a:pt x="1777" y="888"/>
                  </a:cubicBezTo>
                  <a:cubicBezTo>
                    <a:pt x="1777" y="399"/>
                    <a:pt x="1378" y="0"/>
                    <a:pt x="888" y="0"/>
                  </a:cubicBezTo>
                  <a:cubicBezTo>
                    <a:pt x="398" y="0"/>
                    <a:pt x="0" y="399"/>
                    <a:pt x="0" y="888"/>
                  </a:cubicBezTo>
                  <a:cubicBezTo>
                    <a:pt x="0" y="1379"/>
                    <a:pt x="398" y="1777"/>
                    <a:pt x="888" y="1777"/>
                  </a:cubicBez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53" name="Freeform 15"/>
            <p:cNvSpPr>
              <a:spLocks noChangeArrowheads="1"/>
            </p:cNvSpPr>
            <p:nvPr/>
          </p:nvSpPr>
          <p:spPr bwMode="auto">
            <a:xfrm>
              <a:off x="7112000" y="615791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54" name="Freeform 16"/>
            <p:cNvSpPr>
              <a:spLocks noChangeArrowheads="1"/>
            </p:cNvSpPr>
            <p:nvPr/>
          </p:nvSpPr>
          <p:spPr bwMode="auto">
            <a:xfrm>
              <a:off x="7112000" y="615791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55" name="Freeform 17"/>
            <p:cNvSpPr>
              <a:spLocks noChangeArrowheads="1"/>
            </p:cNvSpPr>
            <p:nvPr/>
          </p:nvSpPr>
          <p:spPr bwMode="auto">
            <a:xfrm>
              <a:off x="7062788" y="6616700"/>
              <a:ext cx="98425" cy="949325"/>
            </a:xfrm>
            <a:custGeom>
              <a:avLst/>
              <a:gdLst>
                <a:gd name="T0" fmla="*/ 271 w 272"/>
                <a:gd name="T1" fmla="*/ 2638 h 2639"/>
                <a:gd name="T2" fmla="*/ 271 w 272"/>
                <a:gd name="T3" fmla="*/ 0 h 2639"/>
                <a:gd name="T4" fmla="*/ 0 w 272"/>
                <a:gd name="T5" fmla="*/ 0 h 2639"/>
                <a:gd name="T6" fmla="*/ 0 w 272"/>
                <a:gd name="T7" fmla="*/ 2638 h 2639"/>
                <a:gd name="T8" fmla="*/ 271 w 272"/>
                <a:gd name="T9" fmla="*/ 2638 h 2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2639" extrusionOk="0">
                  <a:moveTo>
                    <a:pt x="271" y="2638"/>
                  </a:moveTo>
                  <a:lnTo>
                    <a:pt x="271" y="0"/>
                  </a:lnTo>
                  <a:lnTo>
                    <a:pt x="0" y="0"/>
                  </a:lnTo>
                  <a:lnTo>
                    <a:pt x="0" y="2638"/>
                  </a:lnTo>
                  <a:lnTo>
                    <a:pt x="271" y="2638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56" name="Freeform 18"/>
            <p:cNvSpPr>
              <a:spLocks noChangeArrowheads="1"/>
            </p:cNvSpPr>
            <p:nvPr/>
          </p:nvSpPr>
          <p:spPr bwMode="auto">
            <a:xfrm>
              <a:off x="7112000" y="709136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57" name="Freeform 19"/>
            <p:cNvSpPr>
              <a:spLocks noChangeArrowheads="1"/>
            </p:cNvSpPr>
            <p:nvPr/>
          </p:nvSpPr>
          <p:spPr bwMode="auto">
            <a:xfrm>
              <a:off x="7112000" y="709136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</p:grpSp>
    </p:spTree>
    <p:extLst>
      <p:ext uri="{BB962C8B-B14F-4D97-AF65-F5344CB8AC3E}">
        <p14:creationId xmlns:p14="http://schemas.microsoft.com/office/powerpoint/2010/main" val="25653961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 bwMode="auto">
          <a:xfrm>
            <a:off x="1143509" y="1122396"/>
            <a:ext cx="6856982" cy="2387937"/>
          </a:xfrm>
        </p:spPr>
        <p:txBody>
          <a:bodyPr anchor="b"/>
          <a:lstStyle>
            <a:lvl1pPr algn="ctr">
              <a:defRPr sz="5133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 bwMode="auto">
          <a:xfrm>
            <a:off x="1143509" y="3601427"/>
            <a:ext cx="6856982" cy="1655940"/>
          </a:xfrm>
        </p:spPr>
        <p:txBody>
          <a:bodyPr/>
          <a:lstStyle>
            <a:lvl1pPr marL="0" indent="0" algn="ctr">
              <a:buNone/>
              <a:defRPr sz="2053"/>
            </a:lvl1pPr>
            <a:lvl2pPr marL="391135" indent="0" algn="ctr">
              <a:buNone/>
              <a:defRPr sz="1711"/>
            </a:lvl2pPr>
            <a:lvl3pPr marL="782269" indent="0" algn="ctr">
              <a:buNone/>
              <a:defRPr sz="1540"/>
            </a:lvl3pPr>
            <a:lvl4pPr marL="1173404" indent="0" algn="ctr">
              <a:buNone/>
              <a:defRPr sz="1369"/>
            </a:lvl4pPr>
            <a:lvl5pPr marL="1564538" indent="0" algn="ctr">
              <a:buNone/>
              <a:defRPr sz="1369"/>
            </a:lvl5pPr>
            <a:lvl6pPr marL="1955673" indent="0" algn="ctr">
              <a:buNone/>
              <a:defRPr sz="1369"/>
            </a:lvl6pPr>
            <a:lvl7pPr marL="2346808" indent="0" algn="ctr">
              <a:buNone/>
              <a:defRPr sz="1369"/>
            </a:lvl7pPr>
            <a:lvl8pPr marL="2737942" indent="0" algn="ctr">
              <a:buNone/>
              <a:defRPr sz="1369"/>
            </a:lvl8pPr>
            <a:lvl9pPr marL="3129077" indent="0" algn="ctr">
              <a:buNone/>
              <a:defRPr sz="1369"/>
            </a:lvl9pPr>
          </a:lstStyle>
          <a:p>
            <a:pPr>
              <a:defRPr/>
            </a:pPr>
            <a:r>
              <a:rPr lang="fr-FR"/>
              <a:t>Modifiez le style des sous-titres du masque</a:t>
            </a:r>
            <a:endParaRPr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54406B9-6E6F-7448-8C1D-08BEFF85567D}" type="slidenum">
              <a:rPr lang="de-DE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73043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6309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3_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25CBDDA-5CCF-8748-8988-9DC6C8981774}" type="slidenum">
              <a:rPr lang="de-DE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 bwMode="auto">
          <a:xfrm>
            <a:off x="7123549" y="6552645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42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 bwMode="auto">
          <a:xfrm>
            <a:off x="3962403" y="6560613"/>
            <a:ext cx="31365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42">
                <a:solidFill>
                  <a:srgbClr val="333333"/>
                </a:solidFill>
              </a:defRPr>
            </a:lvl1pPr>
          </a:lstStyle>
          <a:p>
            <a:pPr algn="l">
              <a:defRPr/>
            </a:pPr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317636" y="174174"/>
            <a:ext cx="6071290" cy="935045"/>
          </a:xfrm>
        </p:spPr>
        <p:txBody>
          <a:bodyPr anchor="b"/>
          <a:lstStyle>
            <a:lvl1pPr marL="0" indent="0" algn="l">
              <a:buNone/>
              <a:defRPr sz="1678" b="1"/>
            </a:lvl1pPr>
          </a:lstStyle>
          <a:p>
            <a:pPr>
              <a:defRPr/>
            </a:pPr>
            <a:r>
              <a:rPr lang="de-DE"/>
              <a:t>Titel hinzufügen</a:t>
            </a:r>
            <a:endParaRPr/>
          </a:p>
        </p:txBody>
      </p:sp>
      <p:sp>
        <p:nvSpPr>
          <p:cNvPr id="7" name="Textfeld 6"/>
          <p:cNvSpPr txBox="1"/>
          <p:nvPr userDrawn="1"/>
        </p:nvSpPr>
        <p:spPr bwMode="auto">
          <a:xfrm>
            <a:off x="320656" y="6643529"/>
            <a:ext cx="1792992" cy="195858"/>
          </a:xfrm>
          <a:prstGeom prst="rect">
            <a:avLst/>
          </a:prstGeom>
          <a:solidFill>
            <a:srgbClr val="EBEBEB"/>
          </a:solidFill>
        </p:spPr>
        <p:txBody>
          <a:bodyPr wrap="square" rtlCol="0" anchor="ctr">
            <a:spAutoFit/>
          </a:bodyPr>
          <a:lstStyle/>
          <a:p>
            <a:pPr>
              <a:defRPr/>
            </a:pPr>
            <a:r>
              <a:rPr lang="de-DE" sz="642" dirty="0">
                <a:solidFill>
                  <a:srgbClr val="333333"/>
                </a:solidFill>
                <a:cs typeface="Arial"/>
              </a:rPr>
              <a:t>FAIR GmbH | GSI GmbH</a:t>
            </a:r>
            <a:endParaRPr sz="1286" dirty="0"/>
          </a:p>
        </p:txBody>
      </p:sp>
    </p:spTree>
    <p:extLst>
      <p:ext uri="{BB962C8B-B14F-4D97-AF65-F5344CB8AC3E}">
        <p14:creationId xmlns:p14="http://schemas.microsoft.com/office/powerpoint/2010/main" val="5462411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6" y="271336"/>
            <a:ext cx="5584535" cy="78755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7964993" y="6552644"/>
            <a:ext cx="744898" cy="365125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001207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316913" y="6607176"/>
            <a:ext cx="728662" cy="250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28988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FAIR_mesh_einRing_2017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796" y="1244600"/>
            <a:ext cx="8518804" cy="534208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6507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4306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39078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5584535" cy="78755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742205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752542" y="6446429"/>
            <a:ext cx="3360715" cy="212427"/>
          </a:xfrm>
          <a:prstGeom prst="rect">
            <a:avLst/>
          </a:prstGeom>
          <a:ln/>
        </p:spPr>
        <p:txBody>
          <a:bodyPr/>
          <a:lstStyle>
            <a:lvl1pPr marL="12700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7000" algn="l"/>
                <a:tab pos="1422400" algn="l"/>
                <a:tab pos="2728913" algn="l"/>
                <a:tab pos="4025900" algn="l"/>
                <a:tab pos="5332413" algn="l"/>
                <a:tab pos="6629400" algn="l"/>
                <a:tab pos="7924800" algn="l"/>
                <a:tab pos="9231313" algn="l"/>
                <a:tab pos="10528300" algn="l"/>
                <a:tab pos="11834813" algn="l"/>
                <a:tab pos="13131800" algn="l"/>
                <a:tab pos="14427200" algn="l"/>
                <a:tab pos="14833600" algn="l"/>
              </a:tabLst>
              <a:defRPr sz="1050"/>
            </a:lvl1pPr>
          </a:lstStyle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841984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95788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316913" y="6607175"/>
            <a:ext cx="728662" cy="250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9342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42" y="225425"/>
            <a:ext cx="8605837" cy="490538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287342" y="1125538"/>
            <a:ext cx="8605837" cy="5256212"/>
          </a:xfrm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927269" y="6628991"/>
            <a:ext cx="3348840" cy="212427"/>
          </a:xfrm>
          <a:prstGeom prst="rect">
            <a:avLst/>
          </a:prstGeom>
          <a:ln/>
        </p:spPr>
        <p:txBody>
          <a:bodyPr/>
          <a:lstStyle>
            <a:lvl1pPr marL="12700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7000" algn="l"/>
                <a:tab pos="1422400" algn="l"/>
                <a:tab pos="2728913" algn="l"/>
                <a:tab pos="4025900" algn="l"/>
                <a:tab pos="5332413" algn="l"/>
                <a:tab pos="6629400" algn="l"/>
                <a:tab pos="7924800" algn="l"/>
                <a:tab pos="9231313" algn="l"/>
                <a:tab pos="10528300" algn="l"/>
                <a:tab pos="11834813" algn="l"/>
                <a:tab pos="13131800" algn="l"/>
                <a:tab pos="14427200" algn="l"/>
                <a:tab pos="14833600" algn="l"/>
              </a:tabLst>
              <a:defRPr/>
            </a:lvl1pPr>
          </a:lstStyle>
          <a:p>
            <a:pPr>
              <a:defRPr/>
            </a:pPr>
            <a:endParaRPr lang="de-DE" sz="1200" dirty="0">
              <a:solidFill>
                <a:srgbClr val="00599D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60780-A5A7-4142-9B37-9DDEF383F35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1191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316913" y="6607175"/>
            <a:ext cx="728662" cy="250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60573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 userDrawn="1">
            <p:ph idx="1"/>
          </p:nvPr>
        </p:nvSpPr>
        <p:spPr bwMode="auto">
          <a:xfrm>
            <a:off x="1430338" y="2527069"/>
            <a:ext cx="4102100" cy="2096980"/>
          </a:xfrm>
        </p:spPr>
        <p:txBody>
          <a:bodyPr anchor="t"/>
          <a:lstStyle>
            <a:lvl1pPr marL="180097" indent="-180097" algn="l">
              <a:spcBef>
                <a:spcPts val="500"/>
              </a:spcBef>
              <a:buClr>
                <a:schemeClr val="tx2"/>
              </a:buClr>
              <a:buFont typeface="Arial"/>
              <a:buChar char="•"/>
              <a:defRPr/>
            </a:lvl1pPr>
            <a:lvl2pPr marL="396213" indent="-216116" algn="l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Symbol"/>
              <a:buChar char="-"/>
              <a:defRPr/>
            </a:lvl2pPr>
            <a:lvl3pPr marL="396213" indent="-216116" algn="l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Symbol"/>
              <a:buChar char="-"/>
              <a:defRPr/>
            </a:lvl3pPr>
            <a:lvl4pPr marL="396213" indent="-216116" algn="l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Symbol"/>
              <a:buChar char="-"/>
              <a:defRPr/>
            </a:lvl4pPr>
            <a:lvl5pPr marL="396213" indent="-216116" algn="l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Symbol"/>
              <a:buChar char="-"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41" name="Freeform 2"/>
          <p:cNvSpPr>
            <a:spLocks noChangeArrowheads="1"/>
          </p:cNvSpPr>
          <p:nvPr userDrawn="1"/>
        </p:nvSpPr>
        <p:spPr bwMode="auto">
          <a:xfrm>
            <a:off x="-1836596" y="-190501"/>
            <a:ext cx="6408596" cy="1942327"/>
          </a:xfrm>
          <a:custGeom>
            <a:avLst/>
            <a:gdLst>
              <a:gd name="T0" fmla="*/ 4350 w 4351"/>
              <a:gd name="T1" fmla="*/ 0 h 1212"/>
              <a:gd name="T2" fmla="*/ 4350 w 4351"/>
              <a:gd name="T3" fmla="*/ 0 h 1212"/>
              <a:gd name="T4" fmla="*/ 3984 w 4351"/>
              <a:gd name="T5" fmla="*/ 749 h 1212"/>
              <a:gd name="T6" fmla="*/ 3689 w 4351"/>
              <a:gd name="T7" fmla="*/ 947 h 1212"/>
              <a:gd name="T8" fmla="*/ 0 w 4351"/>
              <a:gd name="T9" fmla="*/ 1211 h 1212"/>
              <a:gd name="T10" fmla="*/ 0 w 4351"/>
              <a:gd name="T11" fmla="*/ 0 h 1212"/>
              <a:gd name="T12" fmla="*/ 4350 w 4351"/>
              <a:gd name="T13" fmla="*/ 0 h 1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51" h="1212" extrusionOk="0">
                <a:moveTo>
                  <a:pt x="4350" y="0"/>
                </a:moveTo>
                <a:lnTo>
                  <a:pt x="4350" y="0"/>
                </a:lnTo>
                <a:cubicBezTo>
                  <a:pt x="4207" y="295"/>
                  <a:pt x="4068" y="581"/>
                  <a:pt x="3984" y="749"/>
                </a:cubicBezTo>
                <a:cubicBezTo>
                  <a:pt x="3927" y="861"/>
                  <a:pt x="3816" y="938"/>
                  <a:pt x="3689" y="947"/>
                </a:cubicBezTo>
                <a:cubicBezTo>
                  <a:pt x="3215" y="980"/>
                  <a:pt x="516" y="1174"/>
                  <a:pt x="0" y="1211"/>
                </a:cubicBezTo>
                <a:cubicBezTo>
                  <a:pt x="0" y="0"/>
                  <a:pt x="0" y="0"/>
                  <a:pt x="0" y="0"/>
                </a:cubicBezTo>
                <a:lnTo>
                  <a:pt x="4350" y="0"/>
                </a:lnTo>
              </a:path>
            </a:pathLst>
          </a:custGeom>
          <a:solidFill>
            <a:srgbClr val="00B050"/>
          </a:solidFill>
          <a:ln>
            <a:noFill/>
          </a:ln>
          <a:effectLst/>
        </p:spPr>
        <p:txBody>
          <a:bodyPr wrap="none" lIns="91488" tIns="45745" rIns="91488" bIns="45745" anchor="ctr"/>
          <a:lstStyle/>
          <a:p>
            <a:pPr>
              <a:defRPr/>
            </a:pPr>
            <a:endParaRPr lang="de-DE" sz="154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 bwMode="auto">
          <a:xfrm>
            <a:off x="3676922" y="6437994"/>
            <a:ext cx="613589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 bwMode="auto">
          <a:xfrm>
            <a:off x="7301215" y="6437994"/>
            <a:ext cx="133350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54406B9-6E6F-7448-8C1D-08BEFF85567D}" type="slidenum">
              <a:rPr lang="de-DE"/>
              <a:t>‹Nr.›</a:t>
            </a:fld>
            <a:endParaRPr lang="de-DE"/>
          </a:p>
        </p:txBody>
      </p:sp>
      <p:sp>
        <p:nvSpPr>
          <p:cNvPr id="37" name="Textplatzhalter 7"/>
          <p:cNvSpPr>
            <a:spLocks noGrp="1"/>
          </p:cNvSpPr>
          <p:nvPr>
            <p:ph type="body" sz="quarter" idx="13"/>
          </p:nvPr>
        </p:nvSpPr>
        <p:spPr bwMode="auto">
          <a:xfrm>
            <a:off x="5067172" y="6437994"/>
            <a:ext cx="2384425" cy="365125"/>
          </a:xfrm>
        </p:spPr>
        <p:txBody>
          <a:bodyPr lIns="126310" tIns="54734" rIns="84207" bIns="54734" anchor="t"/>
          <a:lstStyle>
            <a:lvl1pPr algn="r">
              <a:spcBef>
                <a:spcPts val="0"/>
              </a:spcBef>
              <a:defRPr sz="770"/>
            </a:lvl1pPr>
            <a:lvl2pPr algn="r">
              <a:spcBef>
                <a:spcPts val="0"/>
              </a:spcBef>
              <a:defRPr sz="770"/>
            </a:lvl2pPr>
            <a:lvl3pPr algn="r">
              <a:spcBef>
                <a:spcPts val="0"/>
              </a:spcBef>
              <a:defRPr sz="770"/>
            </a:lvl3pPr>
            <a:lvl4pPr algn="r">
              <a:spcBef>
                <a:spcPts val="0"/>
              </a:spcBef>
              <a:defRPr sz="770"/>
            </a:lvl4pPr>
            <a:lvl5pPr algn="r">
              <a:spcBef>
                <a:spcPts val="0"/>
              </a:spcBef>
              <a:defRPr sz="770"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701675" y="220485"/>
            <a:ext cx="2371750" cy="1251508"/>
          </a:xfrm>
        </p:spPr>
        <p:txBody>
          <a:bodyPr anchor="t"/>
          <a:lstStyle>
            <a:lvl1pPr algn="l">
              <a:defRPr sz="2395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88826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0" name="Gruppieren 9"/>
          <p:cNvGrpSpPr/>
          <p:nvPr userDrawn="1"/>
        </p:nvGrpSpPr>
        <p:grpSpPr bwMode="auto">
          <a:xfrm>
            <a:off x="1502578" y="1301599"/>
            <a:ext cx="7426269" cy="5170248"/>
            <a:chOff x="1502578" y="976199"/>
            <a:chExt cx="7426269" cy="3877686"/>
          </a:xfrm>
        </p:grpSpPr>
        <p:sp>
          <p:nvSpPr>
            <p:cNvPr id="4" name="Rechteck 3"/>
            <p:cNvSpPr/>
            <p:nvPr userDrawn="1"/>
          </p:nvSpPr>
          <p:spPr bwMode="auto"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de-DE" sz="2182"/>
            </a:p>
          </p:txBody>
        </p:sp>
        <p:pic>
          <p:nvPicPr>
            <p:cNvPr id="8" name="Grafik 7"/>
            <p:cNvPicPr>
              <a:picLocks noChangeAspect="1"/>
            </p:cNvPicPr>
            <p:nvPr userDrawn="1"/>
          </p:nvPicPr>
          <p:blipFill>
            <a:blip r:embed="rId2"/>
            <a:stretch/>
          </p:blipFill>
          <p:spPr bwMode="auto"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 bwMode="auto">
          <a:xfrm>
            <a:off x="2151530" y="3650766"/>
            <a:ext cx="4303059" cy="779867"/>
          </a:xfrm>
        </p:spPr>
        <p:txBody>
          <a:bodyPr anchor="b" anchorCtr="0">
            <a:noAutofit/>
          </a:bodyPr>
          <a:lstStyle>
            <a:lvl1pPr algn="ctr">
              <a:defRPr sz="2395">
                <a:solidFill>
                  <a:srgbClr val="666666"/>
                </a:solidFill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auto">
          <a:xfrm>
            <a:off x="2151529" y="4430632"/>
            <a:ext cx="4303060" cy="709135"/>
          </a:xfrm>
        </p:spPr>
        <p:txBody>
          <a:bodyPr>
            <a:normAutofit/>
          </a:bodyPr>
          <a:lstStyle>
            <a:lvl1pPr marL="0" indent="0" algn="ctr">
              <a:buNone/>
              <a:defRPr sz="1497">
                <a:solidFill>
                  <a:schemeClr val="bg1">
                    <a:lumMod val="65000"/>
                  </a:schemeClr>
                </a:solidFill>
              </a:defRPr>
            </a:lvl1pPr>
            <a:lvl2pPr marL="342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de-DE"/>
              <a:t>Master-Untertitelformat bearbeiten</a:t>
            </a:r>
          </a:p>
        </p:txBody>
      </p:sp>
      <p:sp>
        <p:nvSpPr>
          <p:cNvPr id="13" name="Rechteck 12"/>
          <p:cNvSpPr/>
          <p:nvPr userDrawn="1"/>
        </p:nvSpPr>
        <p:spPr bwMode="auto">
          <a:xfrm>
            <a:off x="404092" y="6650180"/>
            <a:ext cx="3371273" cy="207819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369"/>
          </a:p>
        </p:txBody>
      </p:sp>
    </p:spTree>
    <p:extLst>
      <p:ext uri="{BB962C8B-B14F-4D97-AF65-F5344CB8AC3E}">
        <p14:creationId xmlns:p14="http://schemas.microsoft.com/office/powerpoint/2010/main" val="2900807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25CBDDA-5CCF-8748-8988-9DC6C8981774}" type="slidenum">
              <a:rPr lang="de-DE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 bwMode="auto">
          <a:xfrm>
            <a:off x="7123548" y="6552644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7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 bwMode="auto">
          <a:xfrm>
            <a:off x="3962402" y="6560612"/>
            <a:ext cx="31365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70">
                <a:solidFill>
                  <a:srgbClr val="333333"/>
                </a:solidFill>
              </a:defRPr>
            </a:lvl1pPr>
          </a:lstStyle>
          <a:p>
            <a:pPr algn="l">
              <a:defRPr/>
            </a:pPr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317635" y="174173"/>
            <a:ext cx="6071290" cy="935045"/>
          </a:xfrm>
        </p:spPr>
        <p:txBody>
          <a:bodyPr anchor="b"/>
          <a:lstStyle>
            <a:lvl1pPr marL="0" indent="0" algn="l">
              <a:buNone/>
              <a:defRPr sz="2010" b="1"/>
            </a:lvl1pPr>
          </a:lstStyle>
          <a:p>
            <a:pPr>
              <a:defRPr/>
            </a:pPr>
            <a:r>
              <a:rPr lang="de-DE"/>
              <a:t>Titel hinzufügen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20611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Zwei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auto">
          <a:xfrm>
            <a:off x="457200" y="1600202"/>
            <a:ext cx="4038600" cy="4525962"/>
          </a:xfrm>
        </p:spPr>
        <p:txBody>
          <a:bodyPr/>
          <a:lstStyle>
            <a:lvl1pPr>
              <a:defRPr sz="1797"/>
            </a:lvl1pPr>
            <a:lvl2pPr>
              <a:defRPr sz="1497"/>
            </a:lvl2pPr>
            <a:lvl3pPr>
              <a:defRPr sz="1369"/>
            </a:lvl3pPr>
            <a:lvl4pPr>
              <a:defRPr sz="1198"/>
            </a:lvl4pPr>
            <a:lvl5pPr>
              <a:defRPr sz="1069"/>
            </a:lvl5pPr>
            <a:lvl6pPr>
              <a:defRPr sz="1369"/>
            </a:lvl6pPr>
            <a:lvl7pPr>
              <a:defRPr sz="1369"/>
            </a:lvl7pPr>
            <a:lvl8pPr>
              <a:defRPr sz="1369"/>
            </a:lvl8pPr>
            <a:lvl9pPr>
              <a:defRPr sz="1369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 bwMode="auto">
          <a:xfrm>
            <a:off x="4648200" y="1600202"/>
            <a:ext cx="4038600" cy="4525962"/>
          </a:xfrm>
        </p:spPr>
        <p:txBody>
          <a:bodyPr/>
          <a:lstStyle>
            <a:lvl1pPr>
              <a:defRPr sz="1797"/>
            </a:lvl1pPr>
            <a:lvl2pPr>
              <a:defRPr sz="1497"/>
            </a:lvl2pPr>
            <a:lvl3pPr>
              <a:defRPr sz="1369"/>
            </a:lvl3pPr>
            <a:lvl4pPr>
              <a:defRPr sz="1198"/>
            </a:lvl4pPr>
            <a:lvl5pPr>
              <a:defRPr sz="1069"/>
            </a:lvl5pPr>
            <a:lvl6pPr>
              <a:defRPr sz="1369"/>
            </a:lvl6pPr>
            <a:lvl7pPr>
              <a:defRPr sz="1369"/>
            </a:lvl7pPr>
            <a:lvl8pPr>
              <a:defRPr sz="1369"/>
            </a:lvl8pPr>
            <a:lvl9pPr>
              <a:defRPr sz="1369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25CBDDA-5CCF-8748-8988-9DC6C8981774}" type="slidenum">
              <a:rPr lang="de-DE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 bwMode="auto">
          <a:xfrm>
            <a:off x="7099002" y="6552644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7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 bwMode="auto">
          <a:xfrm>
            <a:off x="3962402" y="6560612"/>
            <a:ext cx="31365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70">
                <a:solidFill>
                  <a:srgbClr val="333333"/>
                </a:solidFill>
              </a:defRPr>
            </a:lvl1pPr>
          </a:lstStyle>
          <a:p>
            <a:pPr algn="l"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948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399" y="583587"/>
            <a:ext cx="1129081" cy="376361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16075"/>
            <a:ext cx="2028533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584535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13" name="Bild 12" descr="FAIR_Logo_rgb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3249" y="430944"/>
            <a:ext cx="775055" cy="645879"/>
          </a:xfrm>
          <a:prstGeom prst="rect">
            <a:avLst/>
          </a:prstGeom>
        </p:spPr>
      </p:pic>
      <p:sp>
        <p:nvSpPr>
          <p:cNvPr id="15" name="Rectangle 5"/>
          <p:cNvSpPr txBox="1">
            <a:spLocks noChangeArrowheads="1"/>
          </p:cNvSpPr>
          <p:nvPr userDrawn="1"/>
        </p:nvSpPr>
        <p:spPr>
          <a:xfrm>
            <a:off x="2792307" y="6642034"/>
            <a:ext cx="3633848" cy="212427"/>
          </a:xfrm>
          <a:prstGeom prst="rect">
            <a:avLst/>
          </a:prstGeom>
          <a:ln/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12700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7000" algn="l"/>
                <a:tab pos="1422400" algn="l"/>
                <a:tab pos="2728913" algn="l"/>
                <a:tab pos="4025900" algn="l"/>
                <a:tab pos="5332413" algn="l"/>
                <a:tab pos="6629400" algn="l"/>
                <a:tab pos="7924800" algn="l"/>
                <a:tab pos="9231313" algn="l"/>
                <a:tab pos="10528300" algn="l"/>
                <a:tab pos="11834813" algn="l"/>
                <a:tab pos="13131800" algn="l"/>
                <a:tab pos="14427200" algn="l"/>
                <a:tab pos="14833600" algn="l"/>
              </a:tabLst>
              <a:defRPr sz="105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7000" algn="l"/>
                <a:tab pos="1422400" algn="l"/>
                <a:tab pos="2728913" algn="l"/>
                <a:tab pos="4025900" algn="l"/>
                <a:tab pos="5332413" algn="l"/>
                <a:tab pos="6629400" algn="l"/>
                <a:tab pos="7924800" algn="l"/>
                <a:tab pos="9231313" algn="l"/>
                <a:tab pos="10528300" algn="l"/>
                <a:tab pos="11834813" algn="l"/>
                <a:tab pos="13131800" algn="l"/>
                <a:tab pos="14427200" algn="l"/>
                <a:tab pos="14833600" algn="l"/>
              </a:tabLst>
              <a:defRPr/>
            </a:pPr>
            <a:r>
              <a:rPr lang="en-US" dirty="0" smtClean="0"/>
              <a:t>Jörg Blaurock</a:t>
            </a:r>
            <a:r>
              <a:rPr lang="en-US" baseline="0" dirty="0" smtClean="0"/>
              <a:t> – FAIR Project Status </a:t>
            </a:r>
            <a:r>
              <a:rPr lang="en-US" dirty="0" smtClean="0"/>
              <a:t>– 19.04.2023 </a:t>
            </a:r>
            <a:endParaRPr lang="de-DE" i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700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27" name="Gerade Verbindung 26"/>
          <p:cNvCxnSpPr>
            <a:cxnSpLocks/>
          </p:cNvCxnSpPr>
          <p:nvPr userDrawn="1"/>
        </p:nvCxnSpPr>
        <p:spPr bwMode="auto">
          <a:xfrm>
            <a:off x="0" y="6732777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d 6" descr="GSI_Logo_rgb.png"/>
          <p:cNvPicPr>
            <a:picLocks noChangeAspect="1"/>
          </p:cNvPicPr>
          <p:nvPr userDrawn="1"/>
        </p:nvPicPr>
        <p:blipFill>
          <a:blip r:embed="rId7"/>
          <a:stretch/>
        </p:blipFill>
        <p:spPr bwMode="auto">
          <a:xfrm>
            <a:off x="7609839" y="485167"/>
            <a:ext cx="1129081" cy="501815"/>
          </a:xfrm>
          <a:prstGeom prst="rect">
            <a:avLst/>
          </a:prstGeom>
        </p:spPr>
      </p:pic>
      <p:cxnSp>
        <p:nvCxnSpPr>
          <p:cNvPr id="23" name="Gerade Verbindung 22"/>
          <p:cNvCxnSpPr>
            <a:cxnSpLocks/>
          </p:cNvCxnSpPr>
          <p:nvPr userDrawn="1"/>
        </p:nvCxnSpPr>
        <p:spPr bwMode="auto">
          <a:xfrm>
            <a:off x="0" y="1101632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hteck 23"/>
          <p:cNvSpPr/>
          <p:nvPr userDrawn="1"/>
        </p:nvSpPr>
        <p:spPr bwMode="auto">
          <a:xfrm>
            <a:off x="0" y="969433"/>
            <a:ext cx="201600" cy="2688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2182"/>
          </a:p>
        </p:txBody>
      </p:sp>
      <p:sp>
        <p:nvSpPr>
          <p:cNvPr id="25" name="Rechteck 24"/>
          <p:cNvSpPr/>
          <p:nvPr userDrawn="1"/>
        </p:nvSpPr>
        <p:spPr bwMode="auto">
          <a:xfrm>
            <a:off x="0" y="6599767"/>
            <a:ext cx="203277" cy="271036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2182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317635" y="1450687"/>
            <a:ext cx="8420175" cy="49035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80157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7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125CBDDA-5CCF-8748-8988-9DC6C8981774}" type="slidenum">
              <a:rPr lang="de-DE"/>
              <a:t>‹Nr.›</a:t>
            </a:fld>
            <a:endParaRPr lang="de-DE"/>
          </a:p>
        </p:txBody>
      </p:sp>
      <p:sp>
        <p:nvSpPr>
          <p:cNvPr id="11" name="Textfeld 10"/>
          <p:cNvSpPr txBox="1"/>
          <p:nvPr/>
        </p:nvSpPr>
        <p:spPr bwMode="auto">
          <a:xfrm>
            <a:off x="331574" y="6631176"/>
            <a:ext cx="3527133" cy="2160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34289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770">
                <a:solidFill>
                  <a:srgbClr val="333333"/>
                </a:solidFill>
                <a:latin typeface="Arial"/>
                <a:cs typeface="Arial"/>
              </a:rPr>
              <a:t>FAIR GmbH | GSI GmbH</a:t>
            </a:r>
            <a:endParaRPr sz="154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auto">
          <a:xfrm>
            <a:off x="317639" y="308100"/>
            <a:ext cx="6129236" cy="78755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 bwMode="auto">
          <a:xfrm>
            <a:off x="71512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70">
                <a:solidFill>
                  <a:srgbClr val="333333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 bwMode="auto">
          <a:xfrm>
            <a:off x="3998495" y="6524747"/>
            <a:ext cx="31365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70">
                <a:solidFill>
                  <a:srgbClr val="333333"/>
                </a:solidFill>
              </a:defRPr>
            </a:lvl1pPr>
          </a:lstStyle>
          <a:p>
            <a:pPr algn="l">
              <a:defRPr/>
            </a:pPr>
            <a:endParaRPr lang="de-DE"/>
          </a:p>
        </p:txBody>
      </p:sp>
      <p:pic>
        <p:nvPicPr>
          <p:cNvPr id="13" name="Bild 12" descr="FAIR_Logo_rgb.png"/>
          <p:cNvPicPr>
            <a:picLocks noChangeAspect="1"/>
          </p:cNvPicPr>
          <p:nvPr userDrawn="1"/>
        </p:nvPicPr>
        <p:blipFill>
          <a:blip r:embed="rId8"/>
          <a:stretch/>
        </p:blipFill>
        <p:spPr bwMode="auto">
          <a:xfrm>
            <a:off x="6640830" y="275768"/>
            <a:ext cx="775055" cy="861172"/>
          </a:xfrm>
          <a:prstGeom prst="rect">
            <a:avLst/>
          </a:prstGeom>
        </p:spPr>
      </p:pic>
      <p:sp>
        <p:nvSpPr>
          <p:cNvPr id="14" name="Textfeld 13"/>
          <p:cNvSpPr txBox="1"/>
          <p:nvPr userDrawn="1"/>
        </p:nvSpPr>
        <p:spPr bwMode="auto">
          <a:xfrm>
            <a:off x="320656" y="6633444"/>
            <a:ext cx="1792992" cy="216028"/>
          </a:xfrm>
          <a:prstGeom prst="rect">
            <a:avLst/>
          </a:prstGeom>
          <a:solidFill>
            <a:srgbClr val="EBEBEB"/>
          </a:solidFill>
        </p:spPr>
        <p:txBody>
          <a:bodyPr wrap="square" rtlCol="0" anchor="ctr">
            <a:spAutoFit/>
          </a:bodyPr>
          <a:lstStyle/>
          <a:p>
            <a:pPr>
              <a:defRPr/>
            </a:pPr>
            <a:r>
              <a:rPr lang="de-DE" sz="770" dirty="0">
                <a:solidFill>
                  <a:srgbClr val="333333"/>
                </a:solidFill>
                <a:cs typeface="Arial"/>
              </a:rPr>
              <a:t>FAIR GmbH | GSI GmbH</a:t>
            </a:r>
            <a:endParaRPr sz="1540" dirty="0"/>
          </a:p>
        </p:txBody>
      </p:sp>
    </p:spTree>
    <p:extLst>
      <p:ext uri="{BB962C8B-B14F-4D97-AF65-F5344CB8AC3E}">
        <p14:creationId xmlns:p14="http://schemas.microsoft.com/office/powerpoint/2010/main" val="1915336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</p:sldLayoutIdLst>
  <p:hf hdr="0" ftr="0" dt="0"/>
  <p:txStyles>
    <p:titleStyle>
      <a:lvl1pPr algn="l" defTabSz="342898">
        <a:spcBef>
          <a:spcPts val="0"/>
        </a:spcBef>
        <a:buNone/>
        <a:defRPr sz="1797" b="1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257174" indent="-257174" algn="l" defTabSz="342898">
        <a:spcBef>
          <a:spcPts val="0"/>
        </a:spcBef>
        <a:buClr>
          <a:srgbClr val="FDBB63"/>
        </a:buClr>
        <a:buFont typeface="Wingdings"/>
        <a:buChar char="§"/>
        <a:defRPr sz="1797">
          <a:solidFill>
            <a:srgbClr val="333333"/>
          </a:solidFill>
          <a:latin typeface="Arial"/>
          <a:ea typeface="+mn-ea"/>
          <a:cs typeface="Arial"/>
        </a:defRPr>
      </a:lvl1pPr>
      <a:lvl2pPr marL="557209" indent="-214311" algn="l" defTabSz="342898">
        <a:spcBef>
          <a:spcPts val="0"/>
        </a:spcBef>
        <a:buClr>
          <a:srgbClr val="FDBB63"/>
        </a:buClr>
        <a:buFont typeface="Wingdings"/>
        <a:buChar char="§"/>
        <a:defRPr sz="1497">
          <a:solidFill>
            <a:srgbClr val="333333"/>
          </a:solidFill>
          <a:latin typeface="Arial"/>
          <a:ea typeface="+mn-ea"/>
          <a:cs typeface="Arial"/>
        </a:defRPr>
      </a:lvl2pPr>
      <a:lvl3pPr marL="857245" indent="-171449" algn="l" defTabSz="342898">
        <a:spcBef>
          <a:spcPts val="0"/>
        </a:spcBef>
        <a:buClr>
          <a:srgbClr val="FDBB63"/>
        </a:buClr>
        <a:buFont typeface="Wingdings"/>
        <a:buChar char="§"/>
        <a:defRPr sz="1369">
          <a:solidFill>
            <a:srgbClr val="333333"/>
          </a:solidFill>
          <a:latin typeface="Arial"/>
          <a:ea typeface="+mn-ea"/>
          <a:cs typeface="Arial"/>
        </a:defRPr>
      </a:lvl3pPr>
      <a:lvl4pPr marL="1200142" indent="-171449" algn="l" defTabSz="342898">
        <a:spcBef>
          <a:spcPts val="0"/>
        </a:spcBef>
        <a:buClr>
          <a:srgbClr val="FDBB63"/>
        </a:buClr>
        <a:buFont typeface="Wingdings"/>
        <a:buChar char="§"/>
        <a:defRPr sz="1198">
          <a:solidFill>
            <a:srgbClr val="333333"/>
          </a:solidFill>
          <a:latin typeface="Arial"/>
          <a:ea typeface="+mn-ea"/>
          <a:cs typeface="Arial"/>
        </a:defRPr>
      </a:lvl4pPr>
      <a:lvl5pPr marL="1543041" indent="-171449" algn="l" defTabSz="342898">
        <a:spcBef>
          <a:spcPts val="0"/>
        </a:spcBef>
        <a:buClr>
          <a:srgbClr val="FDBB63"/>
        </a:buClr>
        <a:buFont typeface="Wingdings"/>
        <a:buChar char="§"/>
        <a:defRPr sz="1069">
          <a:solidFill>
            <a:srgbClr val="333333"/>
          </a:solidFill>
          <a:latin typeface="Arial"/>
          <a:ea typeface="+mn-ea"/>
          <a:cs typeface="Arial"/>
        </a:defRPr>
      </a:lvl5pPr>
      <a:lvl6pPr marL="1885939" indent="-171449" algn="l" defTabSz="342898">
        <a:spcBef>
          <a:spcPts val="0"/>
        </a:spcBef>
        <a:buFont typeface="Arial"/>
        <a:buChar char="•"/>
        <a:defRPr sz="1497">
          <a:solidFill>
            <a:schemeClr val="tx1"/>
          </a:solidFill>
          <a:latin typeface="+mn-lt"/>
          <a:ea typeface="+mn-ea"/>
          <a:cs typeface="+mn-cs"/>
        </a:defRPr>
      </a:lvl6pPr>
      <a:lvl7pPr marL="2228837" indent="-171449" algn="l" defTabSz="342898">
        <a:spcBef>
          <a:spcPts val="0"/>
        </a:spcBef>
        <a:buFont typeface="Arial"/>
        <a:buChar char="•"/>
        <a:defRPr sz="1497">
          <a:solidFill>
            <a:schemeClr val="tx1"/>
          </a:solidFill>
          <a:latin typeface="+mn-lt"/>
          <a:ea typeface="+mn-ea"/>
          <a:cs typeface="+mn-cs"/>
        </a:defRPr>
      </a:lvl7pPr>
      <a:lvl8pPr marL="2571735" indent="-171449" algn="l" defTabSz="342898">
        <a:spcBef>
          <a:spcPts val="0"/>
        </a:spcBef>
        <a:buFont typeface="Arial"/>
        <a:buChar char="•"/>
        <a:defRPr sz="1497">
          <a:solidFill>
            <a:schemeClr val="tx1"/>
          </a:solidFill>
          <a:latin typeface="+mn-lt"/>
          <a:ea typeface="+mn-ea"/>
          <a:cs typeface="+mn-cs"/>
        </a:defRPr>
      </a:lvl8pPr>
      <a:lvl9pPr marL="2914632" indent="-171449" algn="l" defTabSz="342898">
        <a:spcBef>
          <a:spcPts val="0"/>
        </a:spcBef>
        <a:buFont typeface="Arial"/>
        <a:buChar char="•"/>
        <a:defRPr sz="1497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898">
        <a:defRPr sz="1369">
          <a:solidFill>
            <a:schemeClr val="tx1"/>
          </a:solidFill>
          <a:latin typeface="+mn-lt"/>
          <a:ea typeface="+mn-ea"/>
          <a:cs typeface="+mn-cs"/>
        </a:defRPr>
      </a:lvl1pPr>
      <a:lvl2pPr marL="342898" algn="l" defTabSz="342898">
        <a:defRPr sz="1369">
          <a:solidFill>
            <a:schemeClr val="tx1"/>
          </a:solidFill>
          <a:latin typeface="+mn-lt"/>
          <a:ea typeface="+mn-ea"/>
          <a:cs typeface="+mn-cs"/>
        </a:defRPr>
      </a:lvl2pPr>
      <a:lvl3pPr marL="685796" algn="l" defTabSz="342898">
        <a:defRPr sz="1369">
          <a:solidFill>
            <a:schemeClr val="tx1"/>
          </a:solidFill>
          <a:latin typeface="+mn-lt"/>
          <a:ea typeface="+mn-ea"/>
          <a:cs typeface="+mn-cs"/>
        </a:defRPr>
      </a:lvl3pPr>
      <a:lvl4pPr marL="1028693" algn="l" defTabSz="342898">
        <a:defRPr sz="1369">
          <a:solidFill>
            <a:schemeClr val="tx1"/>
          </a:solidFill>
          <a:latin typeface="+mn-lt"/>
          <a:ea typeface="+mn-ea"/>
          <a:cs typeface="+mn-cs"/>
        </a:defRPr>
      </a:lvl4pPr>
      <a:lvl5pPr marL="1371591" algn="l" defTabSz="342898">
        <a:defRPr sz="1369">
          <a:solidFill>
            <a:schemeClr val="tx1"/>
          </a:solidFill>
          <a:latin typeface="+mn-lt"/>
          <a:ea typeface="+mn-ea"/>
          <a:cs typeface="+mn-cs"/>
        </a:defRPr>
      </a:lvl5pPr>
      <a:lvl6pPr marL="1714490" algn="l" defTabSz="342898">
        <a:defRPr sz="1369">
          <a:solidFill>
            <a:schemeClr val="tx1"/>
          </a:solidFill>
          <a:latin typeface="+mn-lt"/>
          <a:ea typeface="+mn-ea"/>
          <a:cs typeface="+mn-cs"/>
        </a:defRPr>
      </a:lvl6pPr>
      <a:lvl7pPr marL="2057388" algn="l" defTabSz="342898">
        <a:defRPr sz="1369">
          <a:solidFill>
            <a:schemeClr val="tx1"/>
          </a:solidFill>
          <a:latin typeface="+mn-lt"/>
          <a:ea typeface="+mn-ea"/>
          <a:cs typeface="+mn-cs"/>
        </a:defRPr>
      </a:lvl7pPr>
      <a:lvl8pPr marL="2400286" algn="l" defTabSz="342898">
        <a:defRPr sz="1369">
          <a:solidFill>
            <a:schemeClr val="tx1"/>
          </a:solidFill>
          <a:latin typeface="+mn-lt"/>
          <a:ea typeface="+mn-ea"/>
          <a:cs typeface="+mn-cs"/>
        </a:defRPr>
      </a:lvl8pPr>
      <a:lvl9pPr marL="2743183" algn="l" defTabSz="342898">
        <a:defRPr sz="1369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" name="Rechteck 20"/>
          <p:cNvSpPr/>
          <p:nvPr userDrawn="1"/>
        </p:nvSpPr>
        <p:spPr bwMode="auto">
          <a:xfrm>
            <a:off x="0" y="6607406"/>
            <a:ext cx="9147157" cy="255600"/>
          </a:xfrm>
          <a:prstGeom prst="rect">
            <a:avLst/>
          </a:prstGeom>
          <a:solidFill>
            <a:srgbClr val="EBEB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8226" tIns="39113" rIns="78226" bIns="391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de-DE" sz="1540"/>
          </a:p>
        </p:txBody>
      </p:sp>
      <p:sp>
        <p:nvSpPr>
          <p:cNvPr id="13" name="Rechteck 12"/>
          <p:cNvSpPr/>
          <p:nvPr userDrawn="1"/>
        </p:nvSpPr>
        <p:spPr bwMode="auto">
          <a:xfrm>
            <a:off x="-3157" y="929758"/>
            <a:ext cx="9147157" cy="255600"/>
          </a:xfrm>
          <a:prstGeom prst="rect">
            <a:avLst/>
          </a:prstGeom>
          <a:solidFill>
            <a:srgbClr val="EBEB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8226" tIns="39113" rIns="78226" bIns="391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de-DE" sz="154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325942" y="1400758"/>
            <a:ext cx="8436458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7964993" y="6552644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7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125CBDDA-5CCF-8748-8988-9DC6C8981774}" type="slidenum">
              <a:rPr lang="de-DE"/>
              <a:t>‹Nr.›</a:t>
            </a:fld>
            <a:endParaRPr lang="de-DE"/>
          </a:p>
        </p:txBody>
      </p:sp>
      <p:sp>
        <p:nvSpPr>
          <p:cNvPr id="11" name="Textfeld 10"/>
          <p:cNvSpPr txBox="1"/>
          <p:nvPr/>
        </p:nvSpPr>
        <p:spPr bwMode="auto">
          <a:xfrm>
            <a:off x="325943" y="6574531"/>
            <a:ext cx="1227561" cy="3293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defRPr/>
            </a:pPr>
            <a:r>
              <a:rPr lang="de-DE" sz="770">
                <a:solidFill>
                  <a:srgbClr val="333333"/>
                </a:solidFill>
                <a:cs typeface="Arial"/>
              </a:rPr>
              <a:t>FAIR GmbH | GSI GmbH</a:t>
            </a:r>
            <a:endParaRPr sz="154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auto">
          <a:xfrm>
            <a:off x="325942" y="256275"/>
            <a:ext cx="5444976" cy="78755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12" name="Rechteck 11"/>
          <p:cNvSpPr/>
          <p:nvPr/>
        </p:nvSpPr>
        <p:spPr bwMode="auto">
          <a:xfrm>
            <a:off x="-3155" y="6612411"/>
            <a:ext cx="212502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369">
              <a:solidFill>
                <a:prstClr val="white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 bwMode="auto">
          <a:xfrm>
            <a:off x="7100456" y="6552644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70">
                <a:solidFill>
                  <a:srgbClr val="333333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 bwMode="auto">
          <a:xfrm>
            <a:off x="2273303" y="6560612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70">
                <a:solidFill>
                  <a:srgbClr val="333333"/>
                </a:solidFill>
              </a:defRPr>
            </a:lvl1pPr>
          </a:lstStyle>
          <a:p>
            <a:pPr algn="l">
              <a:defRPr/>
            </a:pPr>
            <a:endParaRPr lang="de-DE"/>
          </a:p>
        </p:txBody>
      </p:sp>
      <p:pic>
        <p:nvPicPr>
          <p:cNvPr id="18" name="Bild 6" descr="GSI_Logo_rgb.png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7763384" y="562193"/>
            <a:ext cx="965915" cy="385645"/>
          </a:xfrm>
          <a:prstGeom prst="rect">
            <a:avLst/>
          </a:prstGeom>
        </p:spPr>
      </p:pic>
      <p:pic>
        <p:nvPicPr>
          <p:cNvPr id="19" name="Bild 12" descr="FAIR_Logo_rgb.png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6920600" y="405787"/>
            <a:ext cx="663050" cy="661811"/>
          </a:xfrm>
          <a:prstGeom prst="rect">
            <a:avLst/>
          </a:prstGeom>
        </p:spPr>
      </p:pic>
      <p:sp>
        <p:nvSpPr>
          <p:cNvPr id="20" name="Rechteck 19"/>
          <p:cNvSpPr/>
          <p:nvPr userDrawn="1"/>
        </p:nvSpPr>
        <p:spPr bwMode="auto">
          <a:xfrm>
            <a:off x="-3156" y="929758"/>
            <a:ext cx="212502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36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970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hf hdr="0" ftr="0" dt="0"/>
  <p:txStyles>
    <p:titleStyle>
      <a:lvl1pPr algn="l" defTabSz="342898">
        <a:spcBef>
          <a:spcPts val="0"/>
        </a:spcBef>
        <a:buNone/>
        <a:defRPr sz="1797" b="1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257174" indent="-257174" algn="l" defTabSz="342898">
        <a:spcBef>
          <a:spcPts val="0"/>
        </a:spcBef>
        <a:buClr>
          <a:srgbClr val="FDBB63"/>
        </a:buClr>
        <a:buFont typeface="Wingdings"/>
        <a:buChar char="§"/>
        <a:defRPr sz="1797">
          <a:solidFill>
            <a:srgbClr val="333333"/>
          </a:solidFill>
          <a:latin typeface="Arial"/>
          <a:ea typeface="+mn-ea"/>
          <a:cs typeface="Arial"/>
        </a:defRPr>
      </a:lvl1pPr>
      <a:lvl2pPr marL="557209" indent="-214311" algn="l" defTabSz="342898">
        <a:spcBef>
          <a:spcPts val="0"/>
        </a:spcBef>
        <a:buClr>
          <a:srgbClr val="FDBB63"/>
        </a:buClr>
        <a:buFont typeface="Wingdings"/>
        <a:buChar char="§"/>
        <a:defRPr sz="1497">
          <a:solidFill>
            <a:srgbClr val="333333"/>
          </a:solidFill>
          <a:latin typeface="Arial"/>
          <a:ea typeface="+mn-ea"/>
          <a:cs typeface="Arial"/>
        </a:defRPr>
      </a:lvl2pPr>
      <a:lvl3pPr marL="857245" indent="-171449" algn="l" defTabSz="342898">
        <a:spcBef>
          <a:spcPts val="0"/>
        </a:spcBef>
        <a:buClr>
          <a:srgbClr val="FDBB63"/>
        </a:buClr>
        <a:buFont typeface="Wingdings"/>
        <a:buChar char="§"/>
        <a:defRPr sz="1369">
          <a:solidFill>
            <a:srgbClr val="333333"/>
          </a:solidFill>
          <a:latin typeface="Arial"/>
          <a:ea typeface="+mn-ea"/>
          <a:cs typeface="Arial"/>
        </a:defRPr>
      </a:lvl3pPr>
      <a:lvl4pPr marL="1200142" indent="-171449" algn="l" defTabSz="342898">
        <a:spcBef>
          <a:spcPts val="0"/>
        </a:spcBef>
        <a:buClr>
          <a:srgbClr val="FDBB63"/>
        </a:buClr>
        <a:buFont typeface="Wingdings"/>
        <a:buChar char="§"/>
        <a:defRPr sz="1198">
          <a:solidFill>
            <a:srgbClr val="333333"/>
          </a:solidFill>
          <a:latin typeface="Arial"/>
          <a:ea typeface="+mn-ea"/>
          <a:cs typeface="Arial"/>
        </a:defRPr>
      </a:lvl4pPr>
      <a:lvl5pPr marL="1543041" indent="-171449" algn="l" defTabSz="342898">
        <a:spcBef>
          <a:spcPts val="0"/>
        </a:spcBef>
        <a:buClr>
          <a:srgbClr val="FDBB63"/>
        </a:buClr>
        <a:buFont typeface="Wingdings"/>
        <a:buChar char="§"/>
        <a:defRPr sz="1069">
          <a:solidFill>
            <a:srgbClr val="333333"/>
          </a:solidFill>
          <a:latin typeface="Arial"/>
          <a:ea typeface="+mn-ea"/>
          <a:cs typeface="Arial"/>
        </a:defRPr>
      </a:lvl5pPr>
      <a:lvl6pPr marL="1885939" indent="-171449" algn="l" defTabSz="342898">
        <a:spcBef>
          <a:spcPts val="0"/>
        </a:spcBef>
        <a:buFont typeface="Arial"/>
        <a:buChar char="•"/>
        <a:defRPr sz="1497">
          <a:solidFill>
            <a:schemeClr val="tx1"/>
          </a:solidFill>
          <a:latin typeface="+mn-lt"/>
          <a:ea typeface="+mn-ea"/>
          <a:cs typeface="+mn-cs"/>
        </a:defRPr>
      </a:lvl6pPr>
      <a:lvl7pPr marL="2228837" indent="-171449" algn="l" defTabSz="342898">
        <a:spcBef>
          <a:spcPts val="0"/>
        </a:spcBef>
        <a:buFont typeface="Arial"/>
        <a:buChar char="•"/>
        <a:defRPr sz="1497">
          <a:solidFill>
            <a:schemeClr val="tx1"/>
          </a:solidFill>
          <a:latin typeface="+mn-lt"/>
          <a:ea typeface="+mn-ea"/>
          <a:cs typeface="+mn-cs"/>
        </a:defRPr>
      </a:lvl7pPr>
      <a:lvl8pPr marL="2571735" indent="-171449" algn="l" defTabSz="342898">
        <a:spcBef>
          <a:spcPts val="0"/>
        </a:spcBef>
        <a:buFont typeface="Arial"/>
        <a:buChar char="•"/>
        <a:defRPr sz="1497">
          <a:solidFill>
            <a:schemeClr val="tx1"/>
          </a:solidFill>
          <a:latin typeface="+mn-lt"/>
          <a:ea typeface="+mn-ea"/>
          <a:cs typeface="+mn-cs"/>
        </a:defRPr>
      </a:lvl8pPr>
      <a:lvl9pPr marL="2914632" indent="-171449" algn="l" defTabSz="342898">
        <a:spcBef>
          <a:spcPts val="0"/>
        </a:spcBef>
        <a:buFont typeface="Arial"/>
        <a:buChar char="•"/>
        <a:defRPr sz="1497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898">
        <a:defRPr sz="1369">
          <a:solidFill>
            <a:schemeClr val="tx1"/>
          </a:solidFill>
          <a:latin typeface="+mn-lt"/>
          <a:ea typeface="+mn-ea"/>
          <a:cs typeface="+mn-cs"/>
        </a:defRPr>
      </a:lvl1pPr>
      <a:lvl2pPr marL="342898" algn="l" defTabSz="342898">
        <a:defRPr sz="1369">
          <a:solidFill>
            <a:schemeClr val="tx1"/>
          </a:solidFill>
          <a:latin typeface="+mn-lt"/>
          <a:ea typeface="+mn-ea"/>
          <a:cs typeface="+mn-cs"/>
        </a:defRPr>
      </a:lvl2pPr>
      <a:lvl3pPr marL="685796" algn="l" defTabSz="342898">
        <a:defRPr sz="1369">
          <a:solidFill>
            <a:schemeClr val="tx1"/>
          </a:solidFill>
          <a:latin typeface="+mn-lt"/>
          <a:ea typeface="+mn-ea"/>
          <a:cs typeface="+mn-cs"/>
        </a:defRPr>
      </a:lvl3pPr>
      <a:lvl4pPr marL="1028693" algn="l" defTabSz="342898">
        <a:defRPr sz="1369">
          <a:solidFill>
            <a:schemeClr val="tx1"/>
          </a:solidFill>
          <a:latin typeface="+mn-lt"/>
          <a:ea typeface="+mn-ea"/>
          <a:cs typeface="+mn-cs"/>
        </a:defRPr>
      </a:lvl4pPr>
      <a:lvl5pPr marL="1371591" algn="l" defTabSz="342898">
        <a:defRPr sz="1369">
          <a:solidFill>
            <a:schemeClr val="tx1"/>
          </a:solidFill>
          <a:latin typeface="+mn-lt"/>
          <a:ea typeface="+mn-ea"/>
          <a:cs typeface="+mn-cs"/>
        </a:defRPr>
      </a:lvl5pPr>
      <a:lvl6pPr marL="1714490" algn="l" defTabSz="342898">
        <a:defRPr sz="1369">
          <a:solidFill>
            <a:schemeClr val="tx1"/>
          </a:solidFill>
          <a:latin typeface="+mn-lt"/>
          <a:ea typeface="+mn-ea"/>
          <a:cs typeface="+mn-cs"/>
        </a:defRPr>
      </a:lvl6pPr>
      <a:lvl7pPr marL="2057388" algn="l" defTabSz="342898">
        <a:defRPr sz="1369">
          <a:solidFill>
            <a:schemeClr val="tx1"/>
          </a:solidFill>
          <a:latin typeface="+mn-lt"/>
          <a:ea typeface="+mn-ea"/>
          <a:cs typeface="+mn-cs"/>
        </a:defRPr>
      </a:lvl7pPr>
      <a:lvl8pPr marL="2400286" algn="l" defTabSz="342898">
        <a:defRPr sz="1369">
          <a:solidFill>
            <a:schemeClr val="tx1"/>
          </a:solidFill>
          <a:latin typeface="+mn-lt"/>
          <a:ea typeface="+mn-ea"/>
          <a:cs typeface="+mn-cs"/>
        </a:defRPr>
      </a:lvl8pPr>
      <a:lvl9pPr marL="2743183" algn="l" defTabSz="342898">
        <a:defRPr sz="1369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40"/>
            <a:ext cx="8229600" cy="1143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8645411" y="6437994"/>
            <a:ext cx="415656" cy="365125"/>
          </a:xfrm>
          <a:prstGeom prst="rect">
            <a:avLst/>
          </a:prstGeom>
        </p:spPr>
        <p:txBody>
          <a:bodyPr lIns="106942" tIns="53472" rIns="106942" bIns="53472"/>
          <a:lstStyle>
            <a:lvl1pPr>
              <a:defRPr sz="770"/>
            </a:lvl1pPr>
          </a:lstStyle>
          <a:p>
            <a:pPr>
              <a:defRPr/>
            </a:pPr>
            <a:fld id="{254406B9-6E6F-7448-8C1D-08BEFF85567D}" type="slidenum">
              <a:rPr lang="de-DE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252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446">
        <a:spcBef>
          <a:spcPts val="0"/>
        </a:spcBef>
        <a:buNone/>
        <a:defRPr sz="2823" b="1">
          <a:solidFill>
            <a:schemeClr val="tx1"/>
          </a:solidFill>
          <a:latin typeface="Calibri"/>
          <a:ea typeface="+mj-ea"/>
          <a:cs typeface="Calibri"/>
        </a:defRPr>
      </a:lvl1pPr>
    </p:titleStyle>
    <p:bodyStyle>
      <a:lvl1pPr marL="0" indent="0" algn="l" defTabSz="457446">
        <a:lnSpc>
          <a:spcPct val="100000"/>
        </a:lnSpc>
        <a:spcBef>
          <a:spcPts val="701"/>
        </a:spcBef>
        <a:buFontTx/>
        <a:buNone/>
        <a:defRPr sz="1797">
          <a:solidFill>
            <a:schemeClr val="tx1"/>
          </a:solidFill>
          <a:latin typeface="Calibri"/>
          <a:ea typeface="+mn-ea"/>
          <a:cs typeface="Calibri"/>
        </a:defRPr>
      </a:lvl1pPr>
      <a:lvl2pPr marL="743350" indent="-285904" algn="l" defTabSz="457446">
        <a:lnSpc>
          <a:spcPct val="100000"/>
        </a:lnSpc>
        <a:spcBef>
          <a:spcPts val="701"/>
        </a:spcBef>
        <a:buFont typeface="Arial"/>
        <a:buChar char="–"/>
        <a:defRPr sz="1797">
          <a:solidFill>
            <a:schemeClr val="tx1"/>
          </a:solidFill>
          <a:latin typeface="Calibri"/>
          <a:ea typeface="+mn-ea"/>
          <a:cs typeface="Calibri"/>
        </a:defRPr>
      </a:lvl2pPr>
      <a:lvl3pPr marL="1143614" indent="-228723" algn="l" defTabSz="457446">
        <a:lnSpc>
          <a:spcPct val="100000"/>
        </a:lnSpc>
        <a:spcBef>
          <a:spcPts val="701"/>
        </a:spcBef>
        <a:buFont typeface="Arial"/>
        <a:buChar char="•"/>
        <a:defRPr sz="1797">
          <a:solidFill>
            <a:schemeClr val="tx1"/>
          </a:solidFill>
          <a:latin typeface="Calibri"/>
          <a:ea typeface="+mn-ea"/>
          <a:cs typeface="Calibri"/>
        </a:defRPr>
      </a:lvl3pPr>
      <a:lvl4pPr marL="1601061" indent="-228723" algn="l" defTabSz="457446">
        <a:lnSpc>
          <a:spcPct val="100000"/>
        </a:lnSpc>
        <a:spcBef>
          <a:spcPts val="701"/>
        </a:spcBef>
        <a:buFont typeface="Arial"/>
        <a:buChar char="–"/>
        <a:defRPr sz="1797">
          <a:solidFill>
            <a:schemeClr val="tx1"/>
          </a:solidFill>
          <a:latin typeface="Calibri"/>
          <a:ea typeface="+mn-ea"/>
          <a:cs typeface="Calibri"/>
        </a:defRPr>
      </a:lvl4pPr>
      <a:lvl5pPr marL="2058507" indent="-228723" algn="l" defTabSz="457446">
        <a:lnSpc>
          <a:spcPct val="100000"/>
        </a:lnSpc>
        <a:spcBef>
          <a:spcPts val="701"/>
        </a:spcBef>
        <a:buFont typeface="Arial"/>
        <a:buChar char="»"/>
        <a:defRPr sz="1797">
          <a:solidFill>
            <a:schemeClr val="tx1"/>
          </a:solidFill>
          <a:latin typeface="Calibri"/>
          <a:ea typeface="+mn-ea"/>
          <a:cs typeface="Calibri"/>
        </a:defRPr>
      </a:lvl5pPr>
      <a:lvl6pPr marL="2515953" indent="-228723" algn="l" defTabSz="457446">
        <a:spcBef>
          <a:spcPts val="0"/>
        </a:spcBef>
        <a:buFont typeface="Arial"/>
        <a:buChar char="•"/>
        <a:defRPr sz="1968">
          <a:solidFill>
            <a:schemeClr val="tx1"/>
          </a:solidFill>
          <a:latin typeface="+mn-lt"/>
          <a:ea typeface="+mn-ea"/>
          <a:cs typeface="+mn-cs"/>
        </a:defRPr>
      </a:lvl6pPr>
      <a:lvl7pPr marL="2973397" indent="-228723" algn="l" defTabSz="457446">
        <a:spcBef>
          <a:spcPts val="0"/>
        </a:spcBef>
        <a:buFont typeface="Arial"/>
        <a:buChar char="•"/>
        <a:defRPr sz="1968">
          <a:solidFill>
            <a:schemeClr val="tx1"/>
          </a:solidFill>
          <a:latin typeface="+mn-lt"/>
          <a:ea typeface="+mn-ea"/>
          <a:cs typeface="+mn-cs"/>
        </a:defRPr>
      </a:lvl7pPr>
      <a:lvl8pPr marL="3430844" indent="-228723" algn="l" defTabSz="457446">
        <a:spcBef>
          <a:spcPts val="0"/>
        </a:spcBef>
        <a:buFont typeface="Arial"/>
        <a:buChar char="•"/>
        <a:defRPr sz="1968">
          <a:solidFill>
            <a:schemeClr val="tx1"/>
          </a:solidFill>
          <a:latin typeface="+mn-lt"/>
          <a:ea typeface="+mn-ea"/>
          <a:cs typeface="+mn-cs"/>
        </a:defRPr>
      </a:lvl8pPr>
      <a:lvl9pPr marL="3888289" indent="-228723" algn="l" defTabSz="457446">
        <a:spcBef>
          <a:spcPts val="0"/>
        </a:spcBef>
        <a:buFont typeface="Arial"/>
        <a:buChar char="•"/>
        <a:defRPr sz="1968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446">
        <a:defRPr sz="1797">
          <a:solidFill>
            <a:schemeClr val="tx1"/>
          </a:solidFill>
          <a:latin typeface="+mn-lt"/>
          <a:ea typeface="+mn-ea"/>
          <a:cs typeface="+mn-cs"/>
        </a:defRPr>
      </a:lvl1pPr>
      <a:lvl2pPr marL="457446" algn="l" defTabSz="457446">
        <a:defRPr sz="1797">
          <a:solidFill>
            <a:schemeClr val="tx1"/>
          </a:solidFill>
          <a:latin typeface="+mn-lt"/>
          <a:ea typeface="+mn-ea"/>
          <a:cs typeface="+mn-cs"/>
        </a:defRPr>
      </a:lvl2pPr>
      <a:lvl3pPr marL="914892" algn="l" defTabSz="457446">
        <a:defRPr sz="1797">
          <a:solidFill>
            <a:schemeClr val="tx1"/>
          </a:solidFill>
          <a:latin typeface="+mn-lt"/>
          <a:ea typeface="+mn-ea"/>
          <a:cs typeface="+mn-cs"/>
        </a:defRPr>
      </a:lvl3pPr>
      <a:lvl4pPr marL="1372338" algn="l" defTabSz="457446">
        <a:defRPr sz="1797">
          <a:solidFill>
            <a:schemeClr val="tx1"/>
          </a:solidFill>
          <a:latin typeface="+mn-lt"/>
          <a:ea typeface="+mn-ea"/>
          <a:cs typeface="+mn-cs"/>
        </a:defRPr>
      </a:lvl4pPr>
      <a:lvl5pPr marL="1829784" algn="l" defTabSz="457446">
        <a:defRPr sz="1797">
          <a:solidFill>
            <a:schemeClr val="tx1"/>
          </a:solidFill>
          <a:latin typeface="+mn-lt"/>
          <a:ea typeface="+mn-ea"/>
          <a:cs typeface="+mn-cs"/>
        </a:defRPr>
      </a:lvl5pPr>
      <a:lvl6pPr marL="2287230" algn="l" defTabSz="457446">
        <a:defRPr sz="1797">
          <a:solidFill>
            <a:schemeClr val="tx1"/>
          </a:solidFill>
          <a:latin typeface="+mn-lt"/>
          <a:ea typeface="+mn-ea"/>
          <a:cs typeface="+mn-cs"/>
        </a:defRPr>
      </a:lvl6pPr>
      <a:lvl7pPr marL="2744676" algn="l" defTabSz="457446">
        <a:defRPr sz="1797">
          <a:solidFill>
            <a:schemeClr val="tx1"/>
          </a:solidFill>
          <a:latin typeface="+mn-lt"/>
          <a:ea typeface="+mn-ea"/>
          <a:cs typeface="+mn-cs"/>
        </a:defRPr>
      </a:lvl7pPr>
      <a:lvl8pPr marL="3202122" algn="l" defTabSz="457446">
        <a:defRPr sz="1797">
          <a:solidFill>
            <a:schemeClr val="tx1"/>
          </a:solidFill>
          <a:latin typeface="+mn-lt"/>
          <a:ea typeface="+mn-ea"/>
          <a:cs typeface="+mn-cs"/>
        </a:defRPr>
      </a:lvl8pPr>
      <a:lvl9pPr marL="3659568" algn="l" defTabSz="457446">
        <a:defRPr sz="1797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399" y="583587"/>
            <a:ext cx="1129081" cy="376361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16075"/>
            <a:ext cx="2028533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584535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13" name="Bild 12" descr="FAIR_Logo_rgb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3249" y="430944"/>
            <a:ext cx="775055" cy="645879"/>
          </a:xfrm>
          <a:prstGeom prst="rect">
            <a:avLst/>
          </a:prstGeom>
        </p:spPr>
      </p:pic>
      <p:sp>
        <p:nvSpPr>
          <p:cNvPr id="15" name="Rectangle 5"/>
          <p:cNvSpPr txBox="1">
            <a:spLocks noChangeArrowheads="1"/>
          </p:cNvSpPr>
          <p:nvPr userDrawn="1"/>
        </p:nvSpPr>
        <p:spPr>
          <a:xfrm>
            <a:off x="2899401" y="6642034"/>
            <a:ext cx="3633848" cy="212427"/>
          </a:xfrm>
          <a:prstGeom prst="rect">
            <a:avLst/>
          </a:prstGeom>
          <a:ln/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12700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7000" algn="l"/>
                <a:tab pos="1422400" algn="l"/>
                <a:tab pos="2728913" algn="l"/>
                <a:tab pos="4025900" algn="l"/>
                <a:tab pos="5332413" algn="l"/>
                <a:tab pos="6629400" algn="l"/>
                <a:tab pos="7924800" algn="l"/>
                <a:tab pos="9231313" algn="l"/>
                <a:tab pos="10528300" algn="l"/>
                <a:tab pos="11834813" algn="l"/>
                <a:tab pos="13131800" algn="l"/>
                <a:tab pos="14427200" algn="l"/>
                <a:tab pos="14833600" algn="l"/>
              </a:tabLst>
              <a:defRPr sz="105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7000" algn="l"/>
                <a:tab pos="1422400" algn="l"/>
                <a:tab pos="2728913" algn="l"/>
                <a:tab pos="4025900" algn="l"/>
                <a:tab pos="5332413" algn="l"/>
                <a:tab pos="6629400" algn="l"/>
                <a:tab pos="7924800" algn="l"/>
                <a:tab pos="9231313" algn="l"/>
                <a:tab pos="10528300" algn="l"/>
                <a:tab pos="11834813" algn="l"/>
                <a:tab pos="13131800" algn="l"/>
                <a:tab pos="14427200" algn="l"/>
                <a:tab pos="14833600" algn="l"/>
              </a:tabLst>
              <a:defRPr/>
            </a:pPr>
            <a:r>
              <a:rPr lang="en-US" dirty="0" err="1" smtClean="0"/>
              <a:t>Jörg</a:t>
            </a:r>
            <a:r>
              <a:rPr lang="en-US" dirty="0" smtClean="0"/>
              <a:t> Blaurock</a:t>
            </a:r>
            <a:r>
              <a:rPr lang="en-US" baseline="0" dirty="0" smtClean="0"/>
              <a:t> – FAIR Project Status </a:t>
            </a:r>
            <a:r>
              <a:rPr lang="en-US" dirty="0" smtClean="0"/>
              <a:t>– 19.04.2023 </a:t>
            </a:r>
            <a:endParaRPr lang="de-DE" i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55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0425" y="6615112"/>
            <a:ext cx="2990850" cy="238125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 bwMode="auto">
          <a:xfrm>
            <a:off x="0" y="255746"/>
            <a:ext cx="9073603" cy="63593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8" name="Diagonal liegende Ecken des Rechtecks abrunden 7"/>
          <p:cNvSpPr/>
          <p:nvPr/>
        </p:nvSpPr>
        <p:spPr bwMode="auto">
          <a:xfrm>
            <a:off x="-18779" y="-148955"/>
            <a:ext cx="9162779" cy="5711555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rtlCol="0" anchor="ctr"/>
          <a:lstStyle/>
          <a:p>
            <a:pPr algn="ctr">
              <a:defRPr/>
            </a:pPr>
            <a:endParaRPr lang="de-DE">
              <a:solidFill>
                <a:schemeClr val="bg1">
                  <a:alpha val="0"/>
                </a:schemeClr>
              </a:solidFill>
            </a:endParaRPr>
          </a:p>
        </p:txBody>
      </p:sp>
      <p:sp>
        <p:nvSpPr>
          <p:cNvPr id="33" name="Freeform 1"/>
          <p:cNvSpPr>
            <a:spLocks noChangeArrowheads="1"/>
          </p:cNvSpPr>
          <p:nvPr/>
        </p:nvSpPr>
        <p:spPr bwMode="auto">
          <a:xfrm>
            <a:off x="-68261" y="-148955"/>
            <a:ext cx="10111482" cy="4882605"/>
          </a:xfrm>
          <a:custGeom>
            <a:avLst/>
            <a:gdLst>
              <a:gd name="T0" fmla="*/ 0 w 7460"/>
              <a:gd name="T1" fmla="*/ 3276 h 3277"/>
              <a:gd name="T2" fmla="*/ 0 w 7460"/>
              <a:gd name="T3" fmla="*/ 3276 h 3277"/>
              <a:gd name="T4" fmla="*/ 0 w 7460"/>
              <a:gd name="T5" fmla="*/ 0 h 3277"/>
              <a:gd name="T6" fmla="*/ 7459 w 7460"/>
              <a:gd name="T7" fmla="*/ 0 h 3277"/>
              <a:gd name="T8" fmla="*/ 7459 w 7460"/>
              <a:gd name="T9" fmla="*/ 541 h 3277"/>
              <a:gd name="T10" fmla="*/ 6465 w 7460"/>
              <a:gd name="T11" fmla="*/ 2577 h 3277"/>
              <a:gd name="T12" fmla="*/ 6057 w 7460"/>
              <a:gd name="T13" fmla="*/ 2853 h 3277"/>
              <a:gd name="T14" fmla="*/ 0 w 7460"/>
              <a:gd name="T15" fmla="*/ 3276 h 3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460" h="3277" extrusionOk="0">
                <a:moveTo>
                  <a:pt x="0" y="3276"/>
                </a:moveTo>
                <a:lnTo>
                  <a:pt x="0" y="3276"/>
                </a:lnTo>
                <a:cubicBezTo>
                  <a:pt x="0" y="0"/>
                  <a:pt x="0" y="0"/>
                  <a:pt x="0" y="0"/>
                </a:cubicBezTo>
                <a:cubicBezTo>
                  <a:pt x="7459" y="0"/>
                  <a:pt x="7459" y="0"/>
                  <a:pt x="7459" y="0"/>
                </a:cubicBezTo>
                <a:cubicBezTo>
                  <a:pt x="7459" y="541"/>
                  <a:pt x="7459" y="541"/>
                  <a:pt x="7459" y="541"/>
                </a:cubicBezTo>
                <a:cubicBezTo>
                  <a:pt x="6465" y="2577"/>
                  <a:pt x="6465" y="2577"/>
                  <a:pt x="6465" y="2577"/>
                </a:cubicBezTo>
                <a:cubicBezTo>
                  <a:pt x="6388" y="2736"/>
                  <a:pt x="6233" y="2840"/>
                  <a:pt x="6057" y="2853"/>
                </a:cubicBezTo>
                <a:cubicBezTo>
                  <a:pt x="5329" y="2904"/>
                  <a:pt x="0" y="3276"/>
                  <a:pt x="0" y="3276"/>
                </a:cubicBezTo>
              </a:path>
            </a:pathLst>
          </a:custGeom>
          <a:blipFill>
            <a:blip r:embed="rId4"/>
            <a:stretch/>
          </a:blipFill>
          <a:ln>
            <a:noFill/>
          </a:ln>
          <a:effectLst/>
        </p:spPr>
        <p:txBody>
          <a:bodyPr wrap="none" lIns="106942" tIns="53472" rIns="106942" bIns="53472" anchor="ctr"/>
          <a:lstStyle/>
          <a:p>
            <a:pPr>
              <a:defRPr/>
            </a:pPr>
            <a:endParaRPr lang="de-DE">
              <a:noFill/>
            </a:endParaRPr>
          </a:p>
        </p:txBody>
      </p:sp>
      <p:sp>
        <p:nvSpPr>
          <p:cNvPr id="35" name="Titel 4"/>
          <p:cNvSpPr txBox="1">
            <a:spLocks/>
          </p:cNvSpPr>
          <p:nvPr/>
        </p:nvSpPr>
        <p:spPr bwMode="auto">
          <a:xfrm>
            <a:off x="-5384" y="4468456"/>
            <a:ext cx="792088" cy="28803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446181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de-DE" sz="700" b="0" dirty="0" smtClean="0">
                <a:solidFill>
                  <a:schemeClr val="bg1">
                    <a:lumMod val="85000"/>
                  </a:schemeClr>
                </a:solidFill>
              </a:rPr>
              <a:t>ion42</a:t>
            </a:r>
            <a:endParaRPr lang="de-DE" sz="700" b="0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11" name="Gruppierung 97"/>
          <p:cNvGrpSpPr/>
          <p:nvPr/>
        </p:nvGrpSpPr>
        <p:grpSpPr bwMode="auto">
          <a:xfrm>
            <a:off x="614100" y="255746"/>
            <a:ext cx="2171720" cy="542693"/>
            <a:chOff x="7500555" y="316780"/>
            <a:chExt cx="1298992" cy="324000"/>
          </a:xfrm>
        </p:grpSpPr>
        <p:grpSp>
          <p:nvGrpSpPr>
            <p:cNvPr id="12" name="Gruppierung 98"/>
            <p:cNvGrpSpPr>
              <a:grpSpLocks noChangeAspect="1"/>
            </p:cNvGrpSpPr>
            <p:nvPr/>
          </p:nvGrpSpPr>
          <p:grpSpPr bwMode="auto">
            <a:xfrm>
              <a:off x="7500555" y="316780"/>
              <a:ext cx="397996" cy="324000"/>
              <a:chOff x="2252663" y="7938"/>
              <a:chExt cx="5592762" cy="4552950"/>
            </a:xfrm>
          </p:grpSpPr>
          <p:sp>
            <p:nvSpPr>
              <p:cNvPr id="24" name="Freeform 1"/>
              <p:cNvSpPr>
                <a:spLocks noChangeArrowheads="1"/>
              </p:cNvSpPr>
              <p:nvPr/>
            </p:nvSpPr>
            <p:spPr bwMode="auto">
              <a:xfrm>
                <a:off x="2252663" y="1057275"/>
                <a:ext cx="1385887" cy="2673350"/>
              </a:xfrm>
              <a:custGeom>
                <a:avLst/>
                <a:gdLst>
                  <a:gd name="T0" fmla="*/ 3402 w 3849"/>
                  <a:gd name="T1" fmla="*/ 917 h 7428"/>
                  <a:gd name="T2" fmla="*/ 3402 w 3849"/>
                  <a:gd name="T3" fmla="*/ 917 h 7428"/>
                  <a:gd name="T4" fmla="*/ 896 w 3849"/>
                  <a:gd name="T5" fmla="*/ 917 h 7428"/>
                  <a:gd name="T6" fmla="*/ 896 w 3849"/>
                  <a:gd name="T7" fmla="*/ 3255 h 7428"/>
                  <a:gd name="T8" fmla="*/ 2585 w 3849"/>
                  <a:gd name="T9" fmla="*/ 3255 h 7428"/>
                  <a:gd name="T10" fmla="*/ 3036 w 3849"/>
                  <a:gd name="T11" fmla="*/ 3713 h 7428"/>
                  <a:gd name="T12" fmla="*/ 2585 w 3849"/>
                  <a:gd name="T13" fmla="*/ 4172 h 7428"/>
                  <a:gd name="T14" fmla="*/ 896 w 3849"/>
                  <a:gd name="T15" fmla="*/ 4172 h 7428"/>
                  <a:gd name="T16" fmla="*/ 896 w 3849"/>
                  <a:gd name="T17" fmla="*/ 6968 h 7428"/>
                  <a:gd name="T18" fmla="*/ 450 w 3849"/>
                  <a:gd name="T19" fmla="*/ 7427 h 7428"/>
                  <a:gd name="T20" fmla="*/ 0 w 3849"/>
                  <a:gd name="T21" fmla="*/ 6968 h 7428"/>
                  <a:gd name="T22" fmla="*/ 0 w 3849"/>
                  <a:gd name="T23" fmla="*/ 0 h 7428"/>
                  <a:gd name="T24" fmla="*/ 3402 w 3849"/>
                  <a:gd name="T25" fmla="*/ 0 h 7428"/>
                  <a:gd name="T26" fmla="*/ 3848 w 3849"/>
                  <a:gd name="T27" fmla="*/ 459 h 7428"/>
                  <a:gd name="T28" fmla="*/ 3402 w 3849"/>
                  <a:gd name="T29" fmla="*/ 917 h 74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849" h="7428" extrusionOk="0">
                    <a:moveTo>
                      <a:pt x="3402" y="917"/>
                    </a:moveTo>
                    <a:lnTo>
                      <a:pt x="3402" y="917"/>
                    </a:lnTo>
                    <a:cubicBezTo>
                      <a:pt x="896" y="917"/>
                      <a:pt x="896" y="917"/>
                      <a:pt x="896" y="917"/>
                    </a:cubicBezTo>
                    <a:cubicBezTo>
                      <a:pt x="896" y="3255"/>
                      <a:pt x="896" y="3255"/>
                      <a:pt x="896" y="3255"/>
                    </a:cubicBezTo>
                    <a:cubicBezTo>
                      <a:pt x="2585" y="3255"/>
                      <a:pt x="2585" y="3255"/>
                      <a:pt x="2585" y="3255"/>
                    </a:cubicBezTo>
                    <a:cubicBezTo>
                      <a:pt x="2833" y="3255"/>
                      <a:pt x="3036" y="3458"/>
                      <a:pt x="3036" y="3713"/>
                    </a:cubicBezTo>
                    <a:cubicBezTo>
                      <a:pt x="3036" y="3968"/>
                      <a:pt x="2833" y="4172"/>
                      <a:pt x="2585" y="4172"/>
                    </a:cubicBezTo>
                    <a:cubicBezTo>
                      <a:pt x="896" y="4172"/>
                      <a:pt x="896" y="4172"/>
                      <a:pt x="896" y="4172"/>
                    </a:cubicBezTo>
                    <a:cubicBezTo>
                      <a:pt x="896" y="6968"/>
                      <a:pt x="896" y="6968"/>
                      <a:pt x="896" y="6968"/>
                    </a:cubicBezTo>
                    <a:cubicBezTo>
                      <a:pt x="896" y="7223"/>
                      <a:pt x="693" y="7427"/>
                      <a:pt x="450" y="7427"/>
                    </a:cubicBezTo>
                    <a:cubicBezTo>
                      <a:pt x="203" y="7427"/>
                      <a:pt x="0" y="7223"/>
                      <a:pt x="0" y="696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402" y="0"/>
                      <a:pt x="3402" y="0"/>
                      <a:pt x="3402" y="0"/>
                    </a:cubicBezTo>
                    <a:cubicBezTo>
                      <a:pt x="3649" y="0"/>
                      <a:pt x="3848" y="200"/>
                      <a:pt x="3848" y="459"/>
                    </a:cubicBezTo>
                    <a:cubicBezTo>
                      <a:pt x="3848" y="705"/>
                      <a:pt x="3649" y="917"/>
                      <a:pt x="3402" y="917"/>
                    </a:cubicBezTo>
                  </a:path>
                </a:pathLst>
              </a:custGeom>
              <a:solidFill>
                <a:srgbClr val="05050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25" name="Freeform 2"/>
              <p:cNvSpPr>
                <a:spLocks noChangeArrowheads="1"/>
              </p:cNvSpPr>
              <p:nvPr/>
            </p:nvSpPr>
            <p:spPr bwMode="auto">
              <a:xfrm>
                <a:off x="6465888" y="1062038"/>
                <a:ext cx="1379537" cy="2736850"/>
              </a:xfrm>
              <a:custGeom>
                <a:avLst/>
                <a:gdLst>
                  <a:gd name="T0" fmla="*/ 3804 w 3833"/>
                  <a:gd name="T1" fmla="*/ 6837 h 7602"/>
                  <a:gd name="T2" fmla="*/ 3804 w 3833"/>
                  <a:gd name="T3" fmla="*/ 6837 h 7602"/>
                  <a:gd name="T4" fmla="*/ 2872 w 3833"/>
                  <a:gd name="T5" fmla="*/ 4375 h 7602"/>
                  <a:gd name="T6" fmla="*/ 3776 w 3833"/>
                  <a:gd name="T7" fmla="*/ 2952 h 7602"/>
                  <a:gd name="T8" fmla="*/ 3776 w 3833"/>
                  <a:gd name="T9" fmla="*/ 1514 h 7602"/>
                  <a:gd name="T10" fmla="*/ 2314 w 3833"/>
                  <a:gd name="T11" fmla="*/ 0 h 7602"/>
                  <a:gd name="T12" fmla="*/ 410 w 3833"/>
                  <a:gd name="T13" fmla="*/ 0 h 7602"/>
                  <a:gd name="T14" fmla="*/ 0 w 3833"/>
                  <a:gd name="T15" fmla="*/ 427 h 7602"/>
                  <a:gd name="T16" fmla="*/ 0 w 3833"/>
                  <a:gd name="T17" fmla="*/ 6992 h 7602"/>
                  <a:gd name="T18" fmla="*/ 410 w 3833"/>
                  <a:gd name="T19" fmla="*/ 7415 h 7602"/>
                  <a:gd name="T20" fmla="*/ 824 w 3833"/>
                  <a:gd name="T21" fmla="*/ 6992 h 7602"/>
                  <a:gd name="T22" fmla="*/ 824 w 3833"/>
                  <a:gd name="T23" fmla="*/ 4474 h 7602"/>
                  <a:gd name="T24" fmla="*/ 2023 w 3833"/>
                  <a:gd name="T25" fmla="*/ 4474 h 7602"/>
                  <a:gd name="T26" fmla="*/ 3019 w 3833"/>
                  <a:gd name="T27" fmla="*/ 7140 h 7602"/>
                  <a:gd name="T28" fmla="*/ 3832 w 3833"/>
                  <a:gd name="T29" fmla="*/ 7012 h 7602"/>
                  <a:gd name="T30" fmla="*/ 3832 w 3833"/>
                  <a:gd name="T31" fmla="*/ 6984 h 7602"/>
                  <a:gd name="T32" fmla="*/ 3804 w 3833"/>
                  <a:gd name="T33" fmla="*/ 6837 h 7602"/>
                  <a:gd name="T34" fmla="*/ 2314 w 3833"/>
                  <a:gd name="T35" fmla="*/ 3614 h 7602"/>
                  <a:gd name="T36" fmla="*/ 2314 w 3833"/>
                  <a:gd name="T37" fmla="*/ 3614 h 7602"/>
                  <a:gd name="T38" fmla="*/ 824 w 3833"/>
                  <a:gd name="T39" fmla="*/ 3614 h 7602"/>
                  <a:gd name="T40" fmla="*/ 824 w 3833"/>
                  <a:gd name="T41" fmla="*/ 853 h 7602"/>
                  <a:gd name="T42" fmla="*/ 2314 w 3833"/>
                  <a:gd name="T43" fmla="*/ 853 h 7602"/>
                  <a:gd name="T44" fmla="*/ 2948 w 3833"/>
                  <a:gd name="T45" fmla="*/ 1514 h 7602"/>
                  <a:gd name="T46" fmla="*/ 2948 w 3833"/>
                  <a:gd name="T47" fmla="*/ 2952 h 7602"/>
                  <a:gd name="T48" fmla="*/ 2314 w 3833"/>
                  <a:gd name="T49" fmla="*/ 3614 h 7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833" h="7602" extrusionOk="0">
                    <a:moveTo>
                      <a:pt x="3804" y="6837"/>
                    </a:moveTo>
                    <a:lnTo>
                      <a:pt x="3804" y="6837"/>
                    </a:lnTo>
                    <a:cubicBezTo>
                      <a:pt x="2872" y="4375"/>
                      <a:pt x="2872" y="4375"/>
                      <a:pt x="2872" y="4375"/>
                    </a:cubicBezTo>
                    <a:cubicBezTo>
                      <a:pt x="3589" y="4104"/>
                      <a:pt x="3776" y="3371"/>
                      <a:pt x="3776" y="2952"/>
                    </a:cubicBezTo>
                    <a:cubicBezTo>
                      <a:pt x="3776" y="1514"/>
                      <a:pt x="3776" y="1514"/>
                      <a:pt x="3776" y="1514"/>
                    </a:cubicBezTo>
                    <a:cubicBezTo>
                      <a:pt x="3776" y="303"/>
                      <a:pt x="2792" y="0"/>
                      <a:pt x="2314" y="0"/>
                    </a:cubicBezTo>
                    <a:cubicBezTo>
                      <a:pt x="410" y="0"/>
                      <a:pt x="410" y="0"/>
                      <a:pt x="410" y="0"/>
                    </a:cubicBezTo>
                    <a:cubicBezTo>
                      <a:pt x="175" y="0"/>
                      <a:pt x="0" y="191"/>
                      <a:pt x="0" y="427"/>
                    </a:cubicBezTo>
                    <a:cubicBezTo>
                      <a:pt x="0" y="6992"/>
                      <a:pt x="0" y="6992"/>
                      <a:pt x="0" y="6992"/>
                    </a:cubicBezTo>
                    <a:cubicBezTo>
                      <a:pt x="0" y="7223"/>
                      <a:pt x="175" y="7415"/>
                      <a:pt x="410" y="7415"/>
                    </a:cubicBezTo>
                    <a:cubicBezTo>
                      <a:pt x="633" y="7415"/>
                      <a:pt x="824" y="7223"/>
                      <a:pt x="824" y="6992"/>
                    </a:cubicBezTo>
                    <a:cubicBezTo>
                      <a:pt x="824" y="4474"/>
                      <a:pt x="824" y="4474"/>
                      <a:pt x="824" y="4474"/>
                    </a:cubicBezTo>
                    <a:cubicBezTo>
                      <a:pt x="2023" y="4474"/>
                      <a:pt x="2023" y="4474"/>
                      <a:pt x="2023" y="4474"/>
                    </a:cubicBezTo>
                    <a:cubicBezTo>
                      <a:pt x="3019" y="7140"/>
                      <a:pt x="3019" y="7140"/>
                      <a:pt x="3019" y="7140"/>
                    </a:cubicBezTo>
                    <a:cubicBezTo>
                      <a:pt x="3198" y="7601"/>
                      <a:pt x="3816" y="7423"/>
                      <a:pt x="3832" y="7012"/>
                    </a:cubicBezTo>
                    <a:cubicBezTo>
                      <a:pt x="3832" y="6984"/>
                      <a:pt x="3832" y="6984"/>
                      <a:pt x="3832" y="6984"/>
                    </a:cubicBezTo>
                    <a:cubicBezTo>
                      <a:pt x="3832" y="6936"/>
                      <a:pt x="3820" y="6889"/>
                      <a:pt x="3804" y="6837"/>
                    </a:cubicBezTo>
                    <a:close/>
                    <a:moveTo>
                      <a:pt x="2314" y="3614"/>
                    </a:moveTo>
                    <a:lnTo>
                      <a:pt x="2314" y="3614"/>
                    </a:lnTo>
                    <a:cubicBezTo>
                      <a:pt x="824" y="3614"/>
                      <a:pt x="824" y="3614"/>
                      <a:pt x="824" y="3614"/>
                    </a:cubicBezTo>
                    <a:cubicBezTo>
                      <a:pt x="824" y="853"/>
                      <a:pt x="824" y="853"/>
                      <a:pt x="824" y="853"/>
                    </a:cubicBezTo>
                    <a:cubicBezTo>
                      <a:pt x="2314" y="853"/>
                      <a:pt x="2314" y="853"/>
                      <a:pt x="2314" y="853"/>
                    </a:cubicBezTo>
                    <a:cubicBezTo>
                      <a:pt x="2378" y="853"/>
                      <a:pt x="2948" y="873"/>
                      <a:pt x="2948" y="1514"/>
                    </a:cubicBezTo>
                    <a:cubicBezTo>
                      <a:pt x="2948" y="2952"/>
                      <a:pt x="2948" y="2952"/>
                      <a:pt x="2948" y="2952"/>
                    </a:cubicBezTo>
                    <a:cubicBezTo>
                      <a:pt x="2948" y="3024"/>
                      <a:pt x="2928" y="3614"/>
                      <a:pt x="2314" y="3614"/>
                    </a:cubicBezTo>
                    <a:close/>
                  </a:path>
                </a:pathLst>
              </a:custGeom>
              <a:solidFill>
                <a:srgbClr val="05050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26" name="Freeform 3"/>
              <p:cNvSpPr>
                <a:spLocks noChangeArrowheads="1"/>
              </p:cNvSpPr>
              <p:nvPr/>
            </p:nvSpPr>
            <p:spPr bwMode="auto">
              <a:xfrm>
                <a:off x="5765799" y="1055688"/>
                <a:ext cx="303213" cy="2676525"/>
              </a:xfrm>
              <a:custGeom>
                <a:avLst/>
                <a:gdLst>
                  <a:gd name="T0" fmla="*/ 841 w 842"/>
                  <a:gd name="T1" fmla="*/ 459 h 7436"/>
                  <a:gd name="T2" fmla="*/ 841 w 842"/>
                  <a:gd name="T3" fmla="*/ 459 h 7436"/>
                  <a:gd name="T4" fmla="*/ 415 w 842"/>
                  <a:gd name="T5" fmla="*/ 0 h 7436"/>
                  <a:gd name="T6" fmla="*/ 0 w 842"/>
                  <a:gd name="T7" fmla="*/ 459 h 7436"/>
                  <a:gd name="T8" fmla="*/ 0 w 842"/>
                  <a:gd name="T9" fmla="*/ 6976 h 7436"/>
                  <a:gd name="T10" fmla="*/ 427 w 842"/>
                  <a:gd name="T11" fmla="*/ 7435 h 7436"/>
                  <a:gd name="T12" fmla="*/ 841 w 842"/>
                  <a:gd name="T13" fmla="*/ 6976 h 7436"/>
                  <a:gd name="T14" fmla="*/ 841 w 842"/>
                  <a:gd name="T15" fmla="*/ 459 h 7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42" h="7436" extrusionOk="0">
                    <a:moveTo>
                      <a:pt x="841" y="459"/>
                    </a:moveTo>
                    <a:lnTo>
                      <a:pt x="841" y="459"/>
                    </a:lnTo>
                    <a:cubicBezTo>
                      <a:pt x="841" y="199"/>
                      <a:pt x="650" y="0"/>
                      <a:pt x="415" y="0"/>
                    </a:cubicBezTo>
                    <a:cubicBezTo>
                      <a:pt x="180" y="0"/>
                      <a:pt x="0" y="199"/>
                      <a:pt x="0" y="459"/>
                    </a:cubicBezTo>
                    <a:cubicBezTo>
                      <a:pt x="0" y="6976"/>
                      <a:pt x="0" y="6976"/>
                      <a:pt x="0" y="6976"/>
                    </a:cubicBezTo>
                    <a:cubicBezTo>
                      <a:pt x="0" y="7231"/>
                      <a:pt x="192" y="7435"/>
                      <a:pt x="427" y="7435"/>
                    </a:cubicBezTo>
                    <a:cubicBezTo>
                      <a:pt x="662" y="7435"/>
                      <a:pt x="841" y="7231"/>
                      <a:pt x="841" y="6976"/>
                    </a:cubicBezTo>
                    <a:cubicBezTo>
                      <a:pt x="841" y="459"/>
                      <a:pt x="841" y="459"/>
                      <a:pt x="841" y="459"/>
                    </a:cubicBezTo>
                  </a:path>
                </a:pathLst>
              </a:custGeom>
              <a:solidFill>
                <a:srgbClr val="05050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27" name="Freeform 4"/>
              <p:cNvSpPr>
                <a:spLocks noChangeArrowheads="1"/>
              </p:cNvSpPr>
              <p:nvPr/>
            </p:nvSpPr>
            <p:spPr bwMode="auto">
              <a:xfrm>
                <a:off x="3929063" y="1050925"/>
                <a:ext cx="1538287" cy="2693988"/>
              </a:xfrm>
              <a:custGeom>
                <a:avLst/>
                <a:gdLst>
                  <a:gd name="T0" fmla="*/ 4210 w 4271"/>
                  <a:gd name="T1" fmla="*/ 6861 h 7483"/>
                  <a:gd name="T2" fmla="*/ 4210 w 4271"/>
                  <a:gd name="T3" fmla="*/ 6861 h 7483"/>
                  <a:gd name="T4" fmla="*/ 2625 w 4271"/>
                  <a:gd name="T5" fmla="*/ 351 h 7483"/>
                  <a:gd name="T6" fmla="*/ 2219 w 4271"/>
                  <a:gd name="T7" fmla="*/ 4 h 7483"/>
                  <a:gd name="T8" fmla="*/ 2060 w 4271"/>
                  <a:gd name="T9" fmla="*/ 12 h 7483"/>
                  <a:gd name="T10" fmla="*/ 1769 w 4271"/>
                  <a:gd name="T11" fmla="*/ 614 h 7483"/>
                  <a:gd name="T12" fmla="*/ 2733 w 4271"/>
                  <a:gd name="T13" fmla="*/ 4590 h 7483"/>
                  <a:gd name="T14" fmla="*/ 502 w 4271"/>
                  <a:gd name="T15" fmla="*/ 4586 h 7483"/>
                  <a:gd name="T16" fmla="*/ 0 w 4271"/>
                  <a:gd name="T17" fmla="*/ 5056 h 7483"/>
                  <a:gd name="T18" fmla="*/ 502 w 4271"/>
                  <a:gd name="T19" fmla="*/ 5510 h 7483"/>
                  <a:gd name="T20" fmla="*/ 2960 w 4271"/>
                  <a:gd name="T21" fmla="*/ 5506 h 7483"/>
                  <a:gd name="T22" fmla="*/ 3345 w 4271"/>
                  <a:gd name="T23" fmla="*/ 7100 h 7483"/>
                  <a:gd name="T24" fmla="*/ 3887 w 4271"/>
                  <a:gd name="T25" fmla="*/ 7419 h 7483"/>
                  <a:gd name="T26" fmla="*/ 4210 w 4271"/>
                  <a:gd name="T27" fmla="*/ 6861 h 74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71" h="7483" extrusionOk="0">
                    <a:moveTo>
                      <a:pt x="4210" y="6861"/>
                    </a:moveTo>
                    <a:lnTo>
                      <a:pt x="4210" y="6861"/>
                    </a:lnTo>
                    <a:cubicBezTo>
                      <a:pt x="2625" y="351"/>
                      <a:pt x="2625" y="351"/>
                      <a:pt x="2625" y="351"/>
                    </a:cubicBezTo>
                    <a:cubicBezTo>
                      <a:pt x="2570" y="160"/>
                      <a:pt x="2406" y="16"/>
                      <a:pt x="2219" y="4"/>
                    </a:cubicBezTo>
                    <a:cubicBezTo>
                      <a:pt x="2163" y="0"/>
                      <a:pt x="2112" y="0"/>
                      <a:pt x="2060" y="12"/>
                    </a:cubicBezTo>
                    <a:cubicBezTo>
                      <a:pt x="1809" y="76"/>
                      <a:pt x="1701" y="339"/>
                      <a:pt x="1769" y="614"/>
                    </a:cubicBezTo>
                    <a:cubicBezTo>
                      <a:pt x="2733" y="4590"/>
                      <a:pt x="2733" y="4590"/>
                      <a:pt x="2733" y="4590"/>
                    </a:cubicBezTo>
                    <a:cubicBezTo>
                      <a:pt x="502" y="4586"/>
                      <a:pt x="502" y="4586"/>
                      <a:pt x="502" y="4586"/>
                    </a:cubicBezTo>
                    <a:cubicBezTo>
                      <a:pt x="219" y="4586"/>
                      <a:pt x="0" y="4797"/>
                      <a:pt x="0" y="5056"/>
                    </a:cubicBezTo>
                    <a:cubicBezTo>
                      <a:pt x="0" y="5311"/>
                      <a:pt x="219" y="5510"/>
                      <a:pt x="502" y="5510"/>
                    </a:cubicBezTo>
                    <a:cubicBezTo>
                      <a:pt x="2960" y="5506"/>
                      <a:pt x="2960" y="5506"/>
                      <a:pt x="2960" y="5506"/>
                    </a:cubicBezTo>
                    <a:cubicBezTo>
                      <a:pt x="3080" y="6004"/>
                      <a:pt x="3234" y="6690"/>
                      <a:pt x="3345" y="7100"/>
                    </a:cubicBezTo>
                    <a:cubicBezTo>
                      <a:pt x="3413" y="7359"/>
                      <a:pt x="3632" y="7482"/>
                      <a:pt x="3887" y="7419"/>
                    </a:cubicBezTo>
                    <a:cubicBezTo>
                      <a:pt x="4122" y="7363"/>
                      <a:pt x="4270" y="7108"/>
                      <a:pt x="4210" y="6861"/>
                    </a:cubicBezTo>
                  </a:path>
                </a:pathLst>
              </a:custGeom>
              <a:solidFill>
                <a:srgbClr val="05050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28" name="Freeform 5"/>
              <p:cNvSpPr>
                <a:spLocks noChangeArrowheads="1"/>
              </p:cNvSpPr>
              <p:nvPr/>
            </p:nvSpPr>
            <p:spPr bwMode="auto">
              <a:xfrm>
                <a:off x="5535613" y="7938"/>
                <a:ext cx="758825" cy="760412"/>
              </a:xfrm>
              <a:custGeom>
                <a:avLst/>
                <a:gdLst>
                  <a:gd name="T0" fmla="*/ 2107 w 2108"/>
                  <a:gd name="T1" fmla="*/ 1056 h 2113"/>
                  <a:gd name="T2" fmla="*/ 2107 w 2108"/>
                  <a:gd name="T3" fmla="*/ 1056 h 2113"/>
                  <a:gd name="T4" fmla="*/ 1056 w 2108"/>
                  <a:gd name="T5" fmla="*/ 2112 h 2113"/>
                  <a:gd name="T6" fmla="*/ 0 w 2108"/>
                  <a:gd name="T7" fmla="*/ 1056 h 2113"/>
                  <a:gd name="T8" fmla="*/ 1056 w 2108"/>
                  <a:gd name="T9" fmla="*/ 0 h 2113"/>
                  <a:gd name="T10" fmla="*/ 2107 w 2108"/>
                  <a:gd name="T11" fmla="*/ 1056 h 2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08" h="2113" extrusionOk="0">
                    <a:moveTo>
                      <a:pt x="2107" y="1056"/>
                    </a:moveTo>
                    <a:lnTo>
                      <a:pt x="2107" y="1056"/>
                    </a:lnTo>
                    <a:cubicBezTo>
                      <a:pt x="2107" y="1637"/>
                      <a:pt x="1637" y="2112"/>
                      <a:pt x="1056" y="2112"/>
                    </a:cubicBezTo>
                    <a:cubicBezTo>
                      <a:pt x="474" y="2112"/>
                      <a:pt x="0" y="1637"/>
                      <a:pt x="0" y="1056"/>
                    </a:cubicBezTo>
                    <a:cubicBezTo>
                      <a:pt x="0" y="474"/>
                      <a:pt x="474" y="0"/>
                      <a:pt x="1056" y="0"/>
                    </a:cubicBezTo>
                    <a:cubicBezTo>
                      <a:pt x="1637" y="0"/>
                      <a:pt x="2107" y="474"/>
                      <a:pt x="2107" y="1056"/>
                    </a:cubicBezTo>
                  </a:path>
                </a:pathLst>
              </a:custGeom>
              <a:solidFill>
                <a:srgbClr val="E9BC6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29" name="Freeform 6"/>
              <p:cNvSpPr>
                <a:spLocks noChangeArrowheads="1"/>
              </p:cNvSpPr>
              <p:nvPr/>
            </p:nvSpPr>
            <p:spPr bwMode="auto">
              <a:xfrm>
                <a:off x="4908549" y="4465638"/>
                <a:ext cx="1587" cy="1587"/>
              </a:xfrm>
              <a:custGeom>
                <a:avLst/>
                <a:gdLst>
                  <a:gd name="T0" fmla="*/ 4 w 5"/>
                  <a:gd name="T1" fmla="*/ 0 h 5"/>
                  <a:gd name="T2" fmla="*/ 4 w 5"/>
                  <a:gd name="T3" fmla="*/ 0 h 5"/>
                  <a:gd name="T4" fmla="*/ 0 w 5"/>
                  <a:gd name="T5" fmla="*/ 0 h 5"/>
                  <a:gd name="T6" fmla="*/ 0 w 5"/>
                  <a:gd name="T7" fmla="*/ 4 h 5"/>
                  <a:gd name="T8" fmla="*/ 4 w 5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 extrusionOk="0">
                    <a:moveTo>
                      <a:pt x="4" y="0"/>
                    </a:moveTo>
                    <a:lnTo>
                      <a:pt x="4" y="0"/>
                    </a:lnTo>
                    <a:lnTo>
                      <a:pt x="0" y="0"/>
                    </a:lnTo>
                    <a:cubicBezTo>
                      <a:pt x="0" y="4"/>
                      <a:pt x="0" y="4"/>
                      <a:pt x="0" y="4"/>
                    </a:cubicBezTo>
                    <a:lnTo>
                      <a:pt x="4" y="0"/>
                    </a:lnTo>
                  </a:path>
                </a:pathLst>
              </a:custGeom>
              <a:solidFill>
                <a:srgbClr val="E9BC6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30" name="Freeform 7"/>
              <p:cNvSpPr>
                <a:spLocks noChangeArrowheads="1"/>
              </p:cNvSpPr>
              <p:nvPr/>
            </p:nvSpPr>
            <p:spPr bwMode="auto">
              <a:xfrm>
                <a:off x="3448050" y="201613"/>
                <a:ext cx="1941513" cy="4359275"/>
              </a:xfrm>
              <a:custGeom>
                <a:avLst/>
                <a:gdLst>
                  <a:gd name="T0" fmla="*/ 5390 w 5391"/>
                  <a:gd name="T1" fmla="*/ 0 h 12107"/>
                  <a:gd name="T2" fmla="*/ 5390 w 5391"/>
                  <a:gd name="T3" fmla="*/ 0 h 12107"/>
                  <a:gd name="T4" fmla="*/ 1917 w 5391"/>
                  <a:gd name="T5" fmla="*/ 1809 h 12107"/>
                  <a:gd name="T6" fmla="*/ 0 w 5391"/>
                  <a:gd name="T7" fmla="*/ 6362 h 12107"/>
                  <a:gd name="T8" fmla="*/ 1857 w 5391"/>
                  <a:gd name="T9" fmla="*/ 10887 h 12107"/>
                  <a:gd name="T10" fmla="*/ 2574 w 5391"/>
                  <a:gd name="T11" fmla="*/ 11517 h 12107"/>
                  <a:gd name="T12" fmla="*/ 3379 w 5391"/>
                  <a:gd name="T13" fmla="*/ 12031 h 12107"/>
                  <a:gd name="T14" fmla="*/ 3733 w 5391"/>
                  <a:gd name="T15" fmla="*/ 12071 h 12107"/>
                  <a:gd name="T16" fmla="*/ 4008 w 5391"/>
                  <a:gd name="T17" fmla="*/ 11843 h 12107"/>
                  <a:gd name="T18" fmla="*/ 4064 w 5391"/>
                  <a:gd name="T19" fmla="*/ 11624 h 12107"/>
                  <a:gd name="T20" fmla="*/ 3825 w 5391"/>
                  <a:gd name="T21" fmla="*/ 11214 h 12107"/>
                  <a:gd name="T22" fmla="*/ 3136 w 5391"/>
                  <a:gd name="T23" fmla="*/ 10768 h 12107"/>
                  <a:gd name="T24" fmla="*/ 2522 w 5391"/>
                  <a:gd name="T25" fmla="*/ 10234 h 12107"/>
                  <a:gd name="T26" fmla="*/ 937 w 5391"/>
                  <a:gd name="T27" fmla="*/ 6362 h 12107"/>
                  <a:gd name="T28" fmla="*/ 2574 w 5391"/>
                  <a:gd name="T29" fmla="*/ 2470 h 12107"/>
                  <a:gd name="T30" fmla="*/ 5358 w 5391"/>
                  <a:gd name="T31" fmla="*/ 956 h 12107"/>
                  <a:gd name="T32" fmla="*/ 5298 w 5391"/>
                  <a:gd name="T33" fmla="*/ 530 h 12107"/>
                  <a:gd name="T34" fmla="*/ 5390 w 5391"/>
                  <a:gd name="T35" fmla="*/ 0 h 12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91" h="12107" extrusionOk="0">
                    <a:moveTo>
                      <a:pt x="5390" y="0"/>
                    </a:moveTo>
                    <a:lnTo>
                      <a:pt x="5390" y="0"/>
                    </a:lnTo>
                    <a:cubicBezTo>
                      <a:pt x="4092" y="227"/>
                      <a:pt x="2869" y="860"/>
                      <a:pt x="1917" y="1809"/>
                    </a:cubicBezTo>
                    <a:cubicBezTo>
                      <a:pt x="682" y="3036"/>
                      <a:pt x="0" y="4653"/>
                      <a:pt x="0" y="6362"/>
                    </a:cubicBezTo>
                    <a:cubicBezTo>
                      <a:pt x="0" y="8064"/>
                      <a:pt x="662" y="9673"/>
                      <a:pt x="1857" y="10887"/>
                    </a:cubicBezTo>
                    <a:cubicBezTo>
                      <a:pt x="2084" y="11114"/>
                      <a:pt x="2327" y="11325"/>
                      <a:pt x="2574" y="11517"/>
                    </a:cubicBezTo>
                    <a:cubicBezTo>
                      <a:pt x="2833" y="11708"/>
                      <a:pt x="3104" y="11883"/>
                      <a:pt x="3379" y="12031"/>
                    </a:cubicBezTo>
                    <a:cubicBezTo>
                      <a:pt x="3490" y="12090"/>
                      <a:pt x="3614" y="12106"/>
                      <a:pt x="3733" y="12071"/>
                    </a:cubicBezTo>
                    <a:cubicBezTo>
                      <a:pt x="3853" y="12035"/>
                      <a:pt x="3948" y="11955"/>
                      <a:pt x="4008" y="11843"/>
                    </a:cubicBezTo>
                    <a:cubicBezTo>
                      <a:pt x="4048" y="11776"/>
                      <a:pt x="4064" y="11700"/>
                      <a:pt x="4064" y="11624"/>
                    </a:cubicBezTo>
                    <a:cubicBezTo>
                      <a:pt x="4064" y="11461"/>
                      <a:pt x="3980" y="11301"/>
                      <a:pt x="3825" y="11214"/>
                    </a:cubicBezTo>
                    <a:cubicBezTo>
                      <a:pt x="3578" y="11078"/>
                      <a:pt x="3347" y="10931"/>
                      <a:pt x="3136" y="10768"/>
                    </a:cubicBezTo>
                    <a:cubicBezTo>
                      <a:pt x="2917" y="10604"/>
                      <a:pt x="2709" y="10425"/>
                      <a:pt x="2522" y="10234"/>
                    </a:cubicBezTo>
                    <a:cubicBezTo>
                      <a:pt x="1498" y="9195"/>
                      <a:pt x="937" y="7821"/>
                      <a:pt x="937" y="6362"/>
                    </a:cubicBezTo>
                    <a:cubicBezTo>
                      <a:pt x="937" y="4904"/>
                      <a:pt x="1518" y="3522"/>
                      <a:pt x="2574" y="2470"/>
                    </a:cubicBezTo>
                    <a:cubicBezTo>
                      <a:pt x="3343" y="1705"/>
                      <a:pt x="4323" y="1175"/>
                      <a:pt x="5358" y="956"/>
                    </a:cubicBezTo>
                    <a:cubicBezTo>
                      <a:pt x="5318" y="821"/>
                      <a:pt x="5298" y="677"/>
                      <a:pt x="5298" y="530"/>
                    </a:cubicBezTo>
                    <a:cubicBezTo>
                      <a:pt x="5298" y="342"/>
                      <a:pt x="5330" y="167"/>
                      <a:pt x="5390" y="0"/>
                    </a:cubicBezTo>
                  </a:path>
                </a:pathLst>
              </a:custGeom>
              <a:solidFill>
                <a:srgbClr val="E9BC6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31" name="Freeform 8"/>
              <p:cNvSpPr>
                <a:spLocks noChangeArrowheads="1"/>
              </p:cNvSpPr>
              <p:nvPr/>
            </p:nvSpPr>
            <p:spPr bwMode="auto">
              <a:xfrm>
                <a:off x="7269163" y="688975"/>
                <a:ext cx="1587" cy="1587"/>
              </a:xfrm>
              <a:custGeom>
                <a:avLst/>
                <a:gdLst>
                  <a:gd name="T0" fmla="*/ 0 w 5"/>
                  <a:gd name="T1" fmla="*/ 0 h 1"/>
                  <a:gd name="T2" fmla="*/ 0 w 5"/>
                  <a:gd name="T3" fmla="*/ 0 h 1"/>
                  <a:gd name="T4" fmla="*/ 0 w 5"/>
                  <a:gd name="T5" fmla="*/ 0 h 1"/>
                  <a:gd name="T6" fmla="*/ 4 w 5"/>
                  <a:gd name="T7" fmla="*/ 0 h 1"/>
                  <a:gd name="T8" fmla="*/ 0 w 5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4" y="0"/>
                      <a:pt x="4" y="0"/>
                      <a:pt x="4" y="0"/>
                    </a:cubicBezTo>
                    <a:lnTo>
                      <a:pt x="0" y="0"/>
                    </a:lnTo>
                  </a:path>
                </a:pathLst>
              </a:custGeom>
              <a:solidFill>
                <a:srgbClr val="E9BC6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32" name="Freeform 9"/>
              <p:cNvSpPr>
                <a:spLocks noChangeArrowheads="1"/>
              </p:cNvSpPr>
              <p:nvPr/>
            </p:nvSpPr>
            <p:spPr bwMode="auto">
              <a:xfrm>
                <a:off x="6437312" y="255588"/>
                <a:ext cx="882650" cy="731837"/>
              </a:xfrm>
              <a:custGeom>
                <a:avLst/>
                <a:gdLst>
                  <a:gd name="T0" fmla="*/ 2450 w 2451"/>
                  <a:gd name="T1" fmla="*/ 1538 h 2033"/>
                  <a:gd name="T2" fmla="*/ 2450 w 2451"/>
                  <a:gd name="T3" fmla="*/ 1538 h 2033"/>
                  <a:gd name="T4" fmla="*/ 2290 w 2451"/>
                  <a:gd name="T5" fmla="*/ 1207 h 2033"/>
                  <a:gd name="T6" fmla="*/ 402 w 2451"/>
                  <a:gd name="T7" fmla="*/ 104 h 2033"/>
                  <a:gd name="T8" fmla="*/ 64 w 2451"/>
                  <a:gd name="T9" fmla="*/ 0 h 2033"/>
                  <a:gd name="T10" fmla="*/ 111 w 2451"/>
                  <a:gd name="T11" fmla="*/ 383 h 2033"/>
                  <a:gd name="T12" fmla="*/ 0 w 2451"/>
                  <a:gd name="T13" fmla="*/ 952 h 2033"/>
                  <a:gd name="T14" fmla="*/ 103 w 2451"/>
                  <a:gd name="T15" fmla="*/ 988 h 2033"/>
                  <a:gd name="T16" fmla="*/ 1673 w 2451"/>
                  <a:gd name="T17" fmla="*/ 1909 h 2033"/>
                  <a:gd name="T18" fmla="*/ 2012 w 2451"/>
                  <a:gd name="T19" fmla="*/ 2024 h 2033"/>
                  <a:gd name="T20" fmla="*/ 2334 w 2451"/>
                  <a:gd name="T21" fmla="*/ 1865 h 2033"/>
                  <a:gd name="T22" fmla="*/ 2450 w 2451"/>
                  <a:gd name="T23" fmla="*/ 1578 h 2033"/>
                  <a:gd name="T24" fmla="*/ 2450 w 2451"/>
                  <a:gd name="T25" fmla="*/ 1570 h 2033"/>
                  <a:gd name="T26" fmla="*/ 2450 w 2451"/>
                  <a:gd name="T27" fmla="*/ 1542 h 2033"/>
                  <a:gd name="T28" fmla="*/ 2450 w 2451"/>
                  <a:gd name="T29" fmla="*/ 1538 h 20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51" h="2033" extrusionOk="0">
                    <a:moveTo>
                      <a:pt x="2450" y="1538"/>
                    </a:moveTo>
                    <a:lnTo>
                      <a:pt x="2450" y="1538"/>
                    </a:lnTo>
                    <a:cubicBezTo>
                      <a:pt x="2446" y="1411"/>
                      <a:pt x="2386" y="1291"/>
                      <a:pt x="2290" y="1207"/>
                    </a:cubicBezTo>
                    <a:cubicBezTo>
                      <a:pt x="1721" y="705"/>
                      <a:pt x="1103" y="343"/>
                      <a:pt x="402" y="104"/>
                    </a:cubicBezTo>
                    <a:cubicBezTo>
                      <a:pt x="295" y="68"/>
                      <a:pt x="179" y="32"/>
                      <a:pt x="64" y="0"/>
                    </a:cubicBezTo>
                    <a:cubicBezTo>
                      <a:pt x="95" y="120"/>
                      <a:pt x="111" y="251"/>
                      <a:pt x="111" y="383"/>
                    </a:cubicBezTo>
                    <a:cubicBezTo>
                      <a:pt x="111" y="582"/>
                      <a:pt x="71" y="777"/>
                      <a:pt x="0" y="952"/>
                    </a:cubicBezTo>
                    <a:cubicBezTo>
                      <a:pt x="36" y="964"/>
                      <a:pt x="68" y="976"/>
                      <a:pt x="103" y="988"/>
                    </a:cubicBezTo>
                    <a:cubicBezTo>
                      <a:pt x="681" y="1184"/>
                      <a:pt x="1195" y="1486"/>
                      <a:pt x="1673" y="1909"/>
                    </a:cubicBezTo>
                    <a:cubicBezTo>
                      <a:pt x="1769" y="1992"/>
                      <a:pt x="1888" y="2032"/>
                      <a:pt x="2012" y="2024"/>
                    </a:cubicBezTo>
                    <a:cubicBezTo>
                      <a:pt x="2135" y="2016"/>
                      <a:pt x="2251" y="1960"/>
                      <a:pt x="2334" y="1865"/>
                    </a:cubicBezTo>
                    <a:cubicBezTo>
                      <a:pt x="2402" y="1789"/>
                      <a:pt x="2446" y="1685"/>
                      <a:pt x="2450" y="1578"/>
                    </a:cubicBezTo>
                    <a:cubicBezTo>
                      <a:pt x="2450" y="1570"/>
                      <a:pt x="2450" y="1570"/>
                      <a:pt x="2450" y="1570"/>
                    </a:cubicBezTo>
                    <a:cubicBezTo>
                      <a:pt x="2450" y="1542"/>
                      <a:pt x="2450" y="1542"/>
                      <a:pt x="2450" y="1542"/>
                    </a:cubicBezTo>
                    <a:lnTo>
                      <a:pt x="2450" y="1538"/>
                    </a:lnTo>
                  </a:path>
                </a:pathLst>
              </a:custGeom>
              <a:solidFill>
                <a:srgbClr val="E9BC6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de-DE"/>
              </a:p>
            </p:txBody>
          </p:sp>
        </p:grpSp>
        <p:grpSp>
          <p:nvGrpSpPr>
            <p:cNvPr id="13" name="Gruppierung 99"/>
            <p:cNvGrpSpPr>
              <a:grpSpLocks noChangeAspect="1"/>
            </p:cNvGrpSpPr>
            <p:nvPr/>
          </p:nvGrpSpPr>
          <p:grpSpPr bwMode="auto">
            <a:xfrm>
              <a:off x="8119018" y="325424"/>
              <a:ext cx="680529" cy="216000"/>
              <a:chOff x="2325688" y="5838825"/>
              <a:chExt cx="5446712" cy="1728788"/>
            </a:xfrm>
          </p:grpSpPr>
          <p:sp>
            <p:nvSpPr>
              <p:cNvPr id="14" name="Freeform 10"/>
              <p:cNvSpPr>
                <a:spLocks noChangeArrowheads="1"/>
              </p:cNvSpPr>
              <p:nvPr/>
            </p:nvSpPr>
            <p:spPr bwMode="auto">
              <a:xfrm>
                <a:off x="2325688" y="6615113"/>
                <a:ext cx="1631950" cy="941387"/>
              </a:xfrm>
              <a:custGeom>
                <a:avLst/>
                <a:gdLst>
                  <a:gd name="T0" fmla="*/ 0 w 4531"/>
                  <a:gd name="T1" fmla="*/ 120 h 2615"/>
                  <a:gd name="T2" fmla="*/ 0 w 4531"/>
                  <a:gd name="T3" fmla="*/ 120 h 2615"/>
                  <a:gd name="T4" fmla="*/ 175 w 4531"/>
                  <a:gd name="T5" fmla="*/ 0 h 2615"/>
                  <a:gd name="T6" fmla="*/ 4418 w 4531"/>
                  <a:gd name="T7" fmla="*/ 4 h 2615"/>
                  <a:gd name="T8" fmla="*/ 4526 w 4531"/>
                  <a:gd name="T9" fmla="*/ 84 h 2615"/>
                  <a:gd name="T10" fmla="*/ 4530 w 4531"/>
                  <a:gd name="T11" fmla="*/ 742 h 2615"/>
                  <a:gd name="T12" fmla="*/ 2916 w 4531"/>
                  <a:gd name="T13" fmla="*/ 742 h 2615"/>
                  <a:gd name="T14" fmla="*/ 2845 w 4531"/>
                  <a:gd name="T15" fmla="*/ 742 h 2615"/>
                  <a:gd name="T16" fmla="*/ 2761 w 4531"/>
                  <a:gd name="T17" fmla="*/ 371 h 2615"/>
                  <a:gd name="T18" fmla="*/ 1725 w 4531"/>
                  <a:gd name="T19" fmla="*/ 371 h 2615"/>
                  <a:gd name="T20" fmla="*/ 1638 w 4531"/>
                  <a:gd name="T21" fmla="*/ 455 h 2615"/>
                  <a:gd name="T22" fmla="*/ 1638 w 4531"/>
                  <a:gd name="T23" fmla="*/ 2200 h 2615"/>
                  <a:gd name="T24" fmla="*/ 1881 w 4531"/>
                  <a:gd name="T25" fmla="*/ 2279 h 2615"/>
                  <a:gd name="T26" fmla="*/ 2733 w 4531"/>
                  <a:gd name="T27" fmla="*/ 2275 h 2615"/>
                  <a:gd name="T28" fmla="*/ 2809 w 4531"/>
                  <a:gd name="T29" fmla="*/ 2200 h 2615"/>
                  <a:gd name="T30" fmla="*/ 2805 w 4531"/>
                  <a:gd name="T31" fmla="*/ 1578 h 2615"/>
                  <a:gd name="T32" fmla="*/ 2462 w 4531"/>
                  <a:gd name="T33" fmla="*/ 1471 h 2615"/>
                  <a:gd name="T34" fmla="*/ 2243 w 4531"/>
                  <a:gd name="T35" fmla="*/ 1471 h 2615"/>
                  <a:gd name="T36" fmla="*/ 2243 w 4531"/>
                  <a:gd name="T37" fmla="*/ 1156 h 2615"/>
                  <a:gd name="T38" fmla="*/ 4530 w 4531"/>
                  <a:gd name="T39" fmla="*/ 1156 h 2615"/>
                  <a:gd name="T40" fmla="*/ 4526 w 4531"/>
                  <a:gd name="T41" fmla="*/ 2443 h 2615"/>
                  <a:gd name="T42" fmla="*/ 4418 w 4531"/>
                  <a:gd name="T43" fmla="*/ 2586 h 2615"/>
                  <a:gd name="T44" fmla="*/ 4319 w 4531"/>
                  <a:gd name="T45" fmla="*/ 2614 h 2615"/>
                  <a:gd name="T46" fmla="*/ 84 w 4531"/>
                  <a:gd name="T47" fmla="*/ 2614 h 2615"/>
                  <a:gd name="T48" fmla="*/ 4 w 4531"/>
                  <a:gd name="T49" fmla="*/ 2506 h 2615"/>
                  <a:gd name="T50" fmla="*/ 0 w 4531"/>
                  <a:gd name="T51" fmla="*/ 2459 h 2615"/>
                  <a:gd name="T52" fmla="*/ 0 w 4531"/>
                  <a:gd name="T53" fmla="*/ 120 h 2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531" h="2615" extrusionOk="0">
                    <a:moveTo>
                      <a:pt x="0" y="120"/>
                    </a:moveTo>
                    <a:lnTo>
                      <a:pt x="0" y="120"/>
                    </a:lnTo>
                    <a:cubicBezTo>
                      <a:pt x="0" y="44"/>
                      <a:pt x="36" y="0"/>
                      <a:pt x="175" y="0"/>
                    </a:cubicBezTo>
                    <a:cubicBezTo>
                      <a:pt x="4418" y="4"/>
                      <a:pt x="4418" y="4"/>
                      <a:pt x="4418" y="4"/>
                    </a:cubicBezTo>
                    <a:cubicBezTo>
                      <a:pt x="4458" y="12"/>
                      <a:pt x="4514" y="40"/>
                      <a:pt x="4526" y="84"/>
                    </a:cubicBezTo>
                    <a:cubicBezTo>
                      <a:pt x="4526" y="303"/>
                      <a:pt x="4530" y="522"/>
                      <a:pt x="4530" y="742"/>
                    </a:cubicBezTo>
                    <a:cubicBezTo>
                      <a:pt x="2916" y="742"/>
                      <a:pt x="2916" y="742"/>
                      <a:pt x="2916" y="742"/>
                    </a:cubicBezTo>
                    <a:cubicBezTo>
                      <a:pt x="2845" y="742"/>
                      <a:pt x="2845" y="742"/>
                      <a:pt x="2845" y="742"/>
                    </a:cubicBezTo>
                    <a:cubicBezTo>
                      <a:pt x="2845" y="618"/>
                      <a:pt x="2881" y="371"/>
                      <a:pt x="2761" y="371"/>
                    </a:cubicBezTo>
                    <a:cubicBezTo>
                      <a:pt x="1725" y="371"/>
                      <a:pt x="1725" y="371"/>
                      <a:pt x="1725" y="371"/>
                    </a:cubicBezTo>
                    <a:cubicBezTo>
                      <a:pt x="1689" y="387"/>
                      <a:pt x="1654" y="419"/>
                      <a:pt x="1638" y="455"/>
                    </a:cubicBezTo>
                    <a:cubicBezTo>
                      <a:pt x="1638" y="1032"/>
                      <a:pt x="1638" y="1674"/>
                      <a:pt x="1638" y="2200"/>
                    </a:cubicBezTo>
                    <a:cubicBezTo>
                      <a:pt x="1681" y="2299"/>
                      <a:pt x="1789" y="2275"/>
                      <a:pt x="1881" y="2279"/>
                    </a:cubicBezTo>
                    <a:cubicBezTo>
                      <a:pt x="2733" y="2275"/>
                      <a:pt x="2733" y="2275"/>
                      <a:pt x="2733" y="2275"/>
                    </a:cubicBezTo>
                    <a:cubicBezTo>
                      <a:pt x="2765" y="2267"/>
                      <a:pt x="2805" y="2240"/>
                      <a:pt x="2809" y="2200"/>
                    </a:cubicBezTo>
                    <a:cubicBezTo>
                      <a:pt x="2805" y="1578"/>
                      <a:pt x="2805" y="1578"/>
                      <a:pt x="2805" y="1578"/>
                    </a:cubicBezTo>
                    <a:cubicBezTo>
                      <a:pt x="2761" y="1419"/>
                      <a:pt x="2590" y="1486"/>
                      <a:pt x="2462" y="1471"/>
                    </a:cubicBezTo>
                    <a:cubicBezTo>
                      <a:pt x="2243" y="1471"/>
                      <a:pt x="2243" y="1471"/>
                      <a:pt x="2243" y="1471"/>
                    </a:cubicBezTo>
                    <a:cubicBezTo>
                      <a:pt x="2243" y="1156"/>
                      <a:pt x="2243" y="1156"/>
                      <a:pt x="2243" y="1156"/>
                    </a:cubicBezTo>
                    <a:cubicBezTo>
                      <a:pt x="4530" y="1156"/>
                      <a:pt x="4530" y="1156"/>
                      <a:pt x="4530" y="1156"/>
                    </a:cubicBezTo>
                    <a:cubicBezTo>
                      <a:pt x="4526" y="2443"/>
                      <a:pt x="4526" y="2443"/>
                      <a:pt x="4526" y="2443"/>
                    </a:cubicBezTo>
                    <a:cubicBezTo>
                      <a:pt x="4506" y="2498"/>
                      <a:pt x="4474" y="2554"/>
                      <a:pt x="4418" y="2586"/>
                    </a:cubicBezTo>
                    <a:cubicBezTo>
                      <a:pt x="4319" y="2614"/>
                      <a:pt x="4319" y="2614"/>
                      <a:pt x="4319" y="2614"/>
                    </a:cubicBezTo>
                    <a:cubicBezTo>
                      <a:pt x="84" y="2614"/>
                      <a:pt x="84" y="2614"/>
                      <a:pt x="84" y="2614"/>
                    </a:cubicBezTo>
                    <a:cubicBezTo>
                      <a:pt x="36" y="2606"/>
                      <a:pt x="12" y="2550"/>
                      <a:pt x="4" y="2506"/>
                    </a:cubicBezTo>
                    <a:cubicBezTo>
                      <a:pt x="0" y="2459"/>
                      <a:pt x="0" y="2459"/>
                      <a:pt x="0" y="2459"/>
                    </a:cubicBezTo>
                    <a:lnTo>
                      <a:pt x="0" y="120"/>
                    </a:lnTo>
                  </a:path>
                </a:pathLst>
              </a:custGeom>
              <a:solidFill>
                <a:srgbClr val="05050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15" name="Freeform 11"/>
              <p:cNvSpPr>
                <a:spLocks noChangeArrowheads="1"/>
              </p:cNvSpPr>
              <p:nvPr/>
            </p:nvSpPr>
            <p:spPr bwMode="auto">
              <a:xfrm>
                <a:off x="4425950" y="6616700"/>
                <a:ext cx="1644650" cy="942975"/>
              </a:xfrm>
              <a:custGeom>
                <a:avLst/>
                <a:gdLst>
                  <a:gd name="T0" fmla="*/ 3 w 4569"/>
                  <a:gd name="T1" fmla="*/ 1877 h 2619"/>
                  <a:gd name="T2" fmla="*/ 3 w 4569"/>
                  <a:gd name="T3" fmla="*/ 1877 h 2619"/>
                  <a:gd name="T4" fmla="*/ 1728 w 4569"/>
                  <a:gd name="T5" fmla="*/ 1881 h 2619"/>
                  <a:gd name="T6" fmla="*/ 1811 w 4569"/>
                  <a:gd name="T7" fmla="*/ 2247 h 2619"/>
                  <a:gd name="T8" fmla="*/ 2795 w 4569"/>
                  <a:gd name="T9" fmla="*/ 2243 h 2619"/>
                  <a:gd name="T10" fmla="*/ 2879 w 4569"/>
                  <a:gd name="T11" fmla="*/ 2144 h 2619"/>
                  <a:gd name="T12" fmla="*/ 2879 w 4569"/>
                  <a:gd name="T13" fmla="*/ 1570 h 2619"/>
                  <a:gd name="T14" fmla="*/ 2787 w 4569"/>
                  <a:gd name="T15" fmla="*/ 1487 h 2619"/>
                  <a:gd name="T16" fmla="*/ 123 w 4569"/>
                  <a:gd name="T17" fmla="*/ 1482 h 2619"/>
                  <a:gd name="T18" fmla="*/ 0 w 4569"/>
                  <a:gd name="T19" fmla="*/ 1291 h 2619"/>
                  <a:gd name="T20" fmla="*/ 3 w 4569"/>
                  <a:gd name="T21" fmla="*/ 144 h 2619"/>
                  <a:gd name="T22" fmla="*/ 326 w 4569"/>
                  <a:gd name="T23" fmla="*/ 12 h 2619"/>
                  <a:gd name="T24" fmla="*/ 4448 w 4569"/>
                  <a:gd name="T25" fmla="*/ 12 h 2619"/>
                  <a:gd name="T26" fmla="*/ 4568 w 4569"/>
                  <a:gd name="T27" fmla="*/ 96 h 2619"/>
                  <a:gd name="T28" fmla="*/ 4568 w 4569"/>
                  <a:gd name="T29" fmla="*/ 702 h 2619"/>
                  <a:gd name="T30" fmla="*/ 2895 w 4569"/>
                  <a:gd name="T31" fmla="*/ 702 h 2619"/>
                  <a:gd name="T32" fmla="*/ 2823 w 4569"/>
                  <a:gd name="T33" fmla="*/ 367 h 2619"/>
                  <a:gd name="T34" fmla="*/ 1755 w 4569"/>
                  <a:gd name="T35" fmla="*/ 367 h 2619"/>
                  <a:gd name="T36" fmla="*/ 1712 w 4569"/>
                  <a:gd name="T37" fmla="*/ 411 h 2619"/>
                  <a:gd name="T38" fmla="*/ 1712 w 4569"/>
                  <a:gd name="T39" fmla="*/ 1104 h 2619"/>
                  <a:gd name="T40" fmla="*/ 2086 w 4569"/>
                  <a:gd name="T41" fmla="*/ 1192 h 2619"/>
                  <a:gd name="T42" fmla="*/ 4413 w 4569"/>
                  <a:gd name="T43" fmla="*/ 1192 h 2619"/>
                  <a:gd name="T44" fmla="*/ 4568 w 4569"/>
                  <a:gd name="T45" fmla="*/ 1279 h 2619"/>
                  <a:gd name="T46" fmla="*/ 4568 w 4569"/>
                  <a:gd name="T47" fmla="*/ 2447 h 2619"/>
                  <a:gd name="T48" fmla="*/ 4468 w 4569"/>
                  <a:gd name="T49" fmla="*/ 2618 h 2619"/>
                  <a:gd name="T50" fmla="*/ 4138 w 4569"/>
                  <a:gd name="T51" fmla="*/ 2618 h 2619"/>
                  <a:gd name="T52" fmla="*/ 155 w 4569"/>
                  <a:gd name="T53" fmla="*/ 2618 h 2619"/>
                  <a:gd name="T54" fmla="*/ 0 w 4569"/>
                  <a:gd name="T55" fmla="*/ 2451 h 2619"/>
                  <a:gd name="T56" fmla="*/ 3 w 4569"/>
                  <a:gd name="T57" fmla="*/ 1877 h 2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569" h="2619" extrusionOk="0">
                    <a:moveTo>
                      <a:pt x="3" y="1877"/>
                    </a:moveTo>
                    <a:lnTo>
                      <a:pt x="3" y="1877"/>
                    </a:lnTo>
                    <a:cubicBezTo>
                      <a:pt x="1728" y="1881"/>
                      <a:pt x="1728" y="1881"/>
                      <a:pt x="1728" y="1881"/>
                    </a:cubicBezTo>
                    <a:cubicBezTo>
                      <a:pt x="1728" y="2028"/>
                      <a:pt x="1697" y="2247"/>
                      <a:pt x="1811" y="2247"/>
                    </a:cubicBezTo>
                    <a:cubicBezTo>
                      <a:pt x="2138" y="2251"/>
                      <a:pt x="2476" y="2243"/>
                      <a:pt x="2795" y="2243"/>
                    </a:cubicBezTo>
                    <a:cubicBezTo>
                      <a:pt x="2879" y="2144"/>
                      <a:pt x="2879" y="2144"/>
                      <a:pt x="2879" y="2144"/>
                    </a:cubicBezTo>
                    <a:cubicBezTo>
                      <a:pt x="2879" y="1570"/>
                      <a:pt x="2879" y="1570"/>
                      <a:pt x="2879" y="1570"/>
                    </a:cubicBezTo>
                    <a:cubicBezTo>
                      <a:pt x="2879" y="1534"/>
                      <a:pt x="2867" y="1487"/>
                      <a:pt x="2787" y="1487"/>
                    </a:cubicBezTo>
                    <a:cubicBezTo>
                      <a:pt x="123" y="1482"/>
                      <a:pt x="123" y="1482"/>
                      <a:pt x="123" y="1482"/>
                    </a:cubicBezTo>
                    <a:cubicBezTo>
                      <a:pt x="27" y="1482"/>
                      <a:pt x="0" y="1375"/>
                      <a:pt x="0" y="1291"/>
                    </a:cubicBezTo>
                    <a:cubicBezTo>
                      <a:pt x="3" y="144"/>
                      <a:pt x="3" y="144"/>
                      <a:pt x="3" y="144"/>
                    </a:cubicBezTo>
                    <a:cubicBezTo>
                      <a:pt x="3" y="0"/>
                      <a:pt x="207" y="12"/>
                      <a:pt x="326" y="12"/>
                    </a:cubicBezTo>
                    <a:cubicBezTo>
                      <a:pt x="4448" y="12"/>
                      <a:pt x="4448" y="12"/>
                      <a:pt x="4448" y="12"/>
                    </a:cubicBezTo>
                    <a:cubicBezTo>
                      <a:pt x="4496" y="28"/>
                      <a:pt x="4560" y="36"/>
                      <a:pt x="4568" y="96"/>
                    </a:cubicBezTo>
                    <a:cubicBezTo>
                      <a:pt x="4568" y="702"/>
                      <a:pt x="4568" y="702"/>
                      <a:pt x="4568" y="702"/>
                    </a:cubicBezTo>
                    <a:cubicBezTo>
                      <a:pt x="2895" y="702"/>
                      <a:pt x="2895" y="702"/>
                      <a:pt x="2895" y="702"/>
                    </a:cubicBezTo>
                    <a:cubicBezTo>
                      <a:pt x="2895" y="590"/>
                      <a:pt x="2927" y="367"/>
                      <a:pt x="2823" y="367"/>
                    </a:cubicBezTo>
                    <a:cubicBezTo>
                      <a:pt x="2476" y="367"/>
                      <a:pt x="2106" y="367"/>
                      <a:pt x="1755" y="367"/>
                    </a:cubicBezTo>
                    <a:cubicBezTo>
                      <a:pt x="1712" y="411"/>
                      <a:pt x="1712" y="411"/>
                      <a:pt x="1712" y="411"/>
                    </a:cubicBezTo>
                    <a:cubicBezTo>
                      <a:pt x="1712" y="1104"/>
                      <a:pt x="1712" y="1104"/>
                      <a:pt x="1712" y="1104"/>
                    </a:cubicBezTo>
                    <a:cubicBezTo>
                      <a:pt x="1712" y="1224"/>
                      <a:pt x="1911" y="1192"/>
                      <a:pt x="2086" y="1192"/>
                    </a:cubicBezTo>
                    <a:cubicBezTo>
                      <a:pt x="4413" y="1192"/>
                      <a:pt x="4413" y="1192"/>
                      <a:pt x="4413" y="1192"/>
                    </a:cubicBezTo>
                    <a:cubicBezTo>
                      <a:pt x="4520" y="1192"/>
                      <a:pt x="4568" y="1208"/>
                      <a:pt x="4568" y="1279"/>
                    </a:cubicBezTo>
                    <a:cubicBezTo>
                      <a:pt x="4568" y="1678"/>
                      <a:pt x="4568" y="2088"/>
                      <a:pt x="4568" y="2447"/>
                    </a:cubicBezTo>
                    <a:cubicBezTo>
                      <a:pt x="4568" y="2514"/>
                      <a:pt x="4544" y="2602"/>
                      <a:pt x="4468" y="2618"/>
                    </a:cubicBezTo>
                    <a:cubicBezTo>
                      <a:pt x="4138" y="2618"/>
                      <a:pt x="4138" y="2618"/>
                      <a:pt x="4138" y="2618"/>
                    </a:cubicBezTo>
                    <a:cubicBezTo>
                      <a:pt x="155" y="2618"/>
                      <a:pt x="155" y="2618"/>
                      <a:pt x="155" y="2618"/>
                    </a:cubicBezTo>
                    <a:cubicBezTo>
                      <a:pt x="83" y="2606"/>
                      <a:pt x="0" y="2546"/>
                      <a:pt x="0" y="2451"/>
                    </a:cubicBezTo>
                    <a:cubicBezTo>
                      <a:pt x="0" y="2263"/>
                      <a:pt x="3" y="2096"/>
                      <a:pt x="3" y="1877"/>
                    </a:cubicBezTo>
                  </a:path>
                </a:pathLst>
              </a:custGeom>
              <a:solidFill>
                <a:srgbClr val="05050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16" name="Freeform 12"/>
              <p:cNvSpPr>
                <a:spLocks noChangeArrowheads="1"/>
              </p:cNvSpPr>
              <p:nvPr/>
            </p:nvSpPr>
            <p:spPr bwMode="auto">
              <a:xfrm>
                <a:off x="6453188" y="6616700"/>
                <a:ext cx="611187" cy="949325"/>
              </a:xfrm>
              <a:custGeom>
                <a:avLst/>
                <a:gdLst>
                  <a:gd name="T0" fmla="*/ 0 w 1698"/>
                  <a:gd name="T1" fmla="*/ 2243 h 2639"/>
                  <a:gd name="T2" fmla="*/ 0 w 1698"/>
                  <a:gd name="T3" fmla="*/ 2243 h 2639"/>
                  <a:gd name="T4" fmla="*/ 541 w 1698"/>
                  <a:gd name="T5" fmla="*/ 2124 h 2639"/>
                  <a:gd name="T6" fmla="*/ 553 w 1698"/>
                  <a:gd name="T7" fmla="*/ 2020 h 2639"/>
                  <a:gd name="T8" fmla="*/ 553 w 1698"/>
                  <a:gd name="T9" fmla="*/ 566 h 2639"/>
                  <a:gd name="T10" fmla="*/ 8 w 1698"/>
                  <a:gd name="T11" fmla="*/ 415 h 2639"/>
                  <a:gd name="T12" fmla="*/ 8 w 1698"/>
                  <a:gd name="T13" fmla="*/ 0 h 2639"/>
                  <a:gd name="T14" fmla="*/ 1697 w 1698"/>
                  <a:gd name="T15" fmla="*/ 0 h 2639"/>
                  <a:gd name="T16" fmla="*/ 1697 w 1698"/>
                  <a:gd name="T17" fmla="*/ 2638 h 2639"/>
                  <a:gd name="T18" fmla="*/ 0 w 1698"/>
                  <a:gd name="T19" fmla="*/ 2638 h 2639"/>
                  <a:gd name="T20" fmla="*/ 0 w 1698"/>
                  <a:gd name="T21" fmla="*/ 2243 h 2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98" h="2639" extrusionOk="0">
                    <a:moveTo>
                      <a:pt x="0" y="2243"/>
                    </a:moveTo>
                    <a:lnTo>
                      <a:pt x="0" y="2243"/>
                    </a:lnTo>
                    <a:cubicBezTo>
                      <a:pt x="191" y="2227"/>
                      <a:pt x="450" y="2291"/>
                      <a:pt x="541" y="2124"/>
                    </a:cubicBezTo>
                    <a:cubicBezTo>
                      <a:pt x="553" y="2020"/>
                      <a:pt x="553" y="2020"/>
                      <a:pt x="553" y="2020"/>
                    </a:cubicBezTo>
                    <a:cubicBezTo>
                      <a:pt x="553" y="566"/>
                      <a:pt x="553" y="566"/>
                      <a:pt x="553" y="566"/>
                    </a:cubicBezTo>
                    <a:cubicBezTo>
                      <a:pt x="506" y="375"/>
                      <a:pt x="203" y="415"/>
                      <a:pt x="8" y="415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697" y="0"/>
                      <a:pt x="1697" y="0"/>
                      <a:pt x="1697" y="0"/>
                    </a:cubicBezTo>
                    <a:cubicBezTo>
                      <a:pt x="1697" y="2638"/>
                      <a:pt x="1697" y="2638"/>
                      <a:pt x="1697" y="2638"/>
                    </a:cubicBezTo>
                    <a:cubicBezTo>
                      <a:pt x="0" y="2638"/>
                      <a:pt x="0" y="2638"/>
                      <a:pt x="0" y="2638"/>
                    </a:cubicBezTo>
                    <a:cubicBezTo>
                      <a:pt x="0" y="2510"/>
                      <a:pt x="0" y="2375"/>
                      <a:pt x="0" y="2243"/>
                    </a:cubicBezTo>
                  </a:path>
                </a:pathLst>
              </a:custGeom>
              <a:solidFill>
                <a:srgbClr val="05050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17" name="Freeform 13"/>
              <p:cNvSpPr>
                <a:spLocks noChangeArrowheads="1"/>
              </p:cNvSpPr>
              <p:nvPr/>
            </p:nvSpPr>
            <p:spPr bwMode="auto">
              <a:xfrm>
                <a:off x="7161213" y="6618288"/>
                <a:ext cx="611187" cy="949325"/>
              </a:xfrm>
              <a:custGeom>
                <a:avLst/>
                <a:gdLst>
                  <a:gd name="T0" fmla="*/ 1697 w 1698"/>
                  <a:gd name="T1" fmla="*/ 2239 h 2635"/>
                  <a:gd name="T2" fmla="*/ 1697 w 1698"/>
                  <a:gd name="T3" fmla="*/ 2239 h 2635"/>
                  <a:gd name="T4" fmla="*/ 1155 w 1698"/>
                  <a:gd name="T5" fmla="*/ 2120 h 2635"/>
                  <a:gd name="T6" fmla="*/ 1139 w 1698"/>
                  <a:gd name="T7" fmla="*/ 2020 h 2635"/>
                  <a:gd name="T8" fmla="*/ 1143 w 1698"/>
                  <a:gd name="T9" fmla="*/ 566 h 2635"/>
                  <a:gd name="T10" fmla="*/ 1689 w 1698"/>
                  <a:gd name="T11" fmla="*/ 411 h 2635"/>
                  <a:gd name="T12" fmla="*/ 1689 w 1698"/>
                  <a:gd name="T13" fmla="*/ 0 h 2635"/>
                  <a:gd name="T14" fmla="*/ 0 w 1698"/>
                  <a:gd name="T15" fmla="*/ 0 h 2635"/>
                  <a:gd name="T16" fmla="*/ 0 w 1698"/>
                  <a:gd name="T17" fmla="*/ 2634 h 2635"/>
                  <a:gd name="T18" fmla="*/ 1697 w 1698"/>
                  <a:gd name="T19" fmla="*/ 2634 h 2635"/>
                  <a:gd name="T20" fmla="*/ 1697 w 1698"/>
                  <a:gd name="T21" fmla="*/ 2239 h 26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98" h="2635" extrusionOk="0">
                    <a:moveTo>
                      <a:pt x="1697" y="2239"/>
                    </a:moveTo>
                    <a:lnTo>
                      <a:pt x="1697" y="2239"/>
                    </a:lnTo>
                    <a:cubicBezTo>
                      <a:pt x="1502" y="2227"/>
                      <a:pt x="1247" y="2291"/>
                      <a:pt x="1155" y="2120"/>
                    </a:cubicBezTo>
                    <a:cubicBezTo>
                      <a:pt x="1139" y="2020"/>
                      <a:pt x="1139" y="2020"/>
                      <a:pt x="1139" y="2020"/>
                    </a:cubicBezTo>
                    <a:cubicBezTo>
                      <a:pt x="1143" y="566"/>
                      <a:pt x="1143" y="566"/>
                      <a:pt x="1143" y="566"/>
                    </a:cubicBezTo>
                    <a:cubicBezTo>
                      <a:pt x="1187" y="371"/>
                      <a:pt x="1490" y="415"/>
                      <a:pt x="1689" y="411"/>
                    </a:cubicBezTo>
                    <a:cubicBezTo>
                      <a:pt x="1689" y="0"/>
                      <a:pt x="1689" y="0"/>
                      <a:pt x="168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634"/>
                      <a:pt x="0" y="2634"/>
                      <a:pt x="0" y="2634"/>
                    </a:cubicBezTo>
                    <a:cubicBezTo>
                      <a:pt x="1697" y="2634"/>
                      <a:pt x="1697" y="2634"/>
                      <a:pt x="1697" y="2634"/>
                    </a:cubicBezTo>
                    <a:cubicBezTo>
                      <a:pt x="1697" y="2510"/>
                      <a:pt x="1697" y="2375"/>
                      <a:pt x="1697" y="2239"/>
                    </a:cubicBezTo>
                  </a:path>
                </a:pathLst>
              </a:custGeom>
              <a:solidFill>
                <a:srgbClr val="05050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18" name="Freeform 14"/>
              <p:cNvSpPr>
                <a:spLocks noChangeArrowheads="1"/>
              </p:cNvSpPr>
              <p:nvPr/>
            </p:nvSpPr>
            <p:spPr bwMode="auto">
              <a:xfrm>
                <a:off x="6792913" y="5838825"/>
                <a:ext cx="639762" cy="639763"/>
              </a:xfrm>
              <a:custGeom>
                <a:avLst/>
                <a:gdLst>
                  <a:gd name="T0" fmla="*/ 888 w 1778"/>
                  <a:gd name="T1" fmla="*/ 1777 h 1778"/>
                  <a:gd name="T2" fmla="*/ 888 w 1778"/>
                  <a:gd name="T3" fmla="*/ 1777 h 1778"/>
                  <a:gd name="T4" fmla="*/ 1777 w 1778"/>
                  <a:gd name="T5" fmla="*/ 888 h 1778"/>
                  <a:gd name="T6" fmla="*/ 888 w 1778"/>
                  <a:gd name="T7" fmla="*/ 0 h 1778"/>
                  <a:gd name="T8" fmla="*/ 0 w 1778"/>
                  <a:gd name="T9" fmla="*/ 888 h 1778"/>
                  <a:gd name="T10" fmla="*/ 888 w 1778"/>
                  <a:gd name="T11" fmla="*/ 1777 h 17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78" h="1778" extrusionOk="0">
                    <a:moveTo>
                      <a:pt x="888" y="1777"/>
                    </a:moveTo>
                    <a:lnTo>
                      <a:pt x="888" y="1777"/>
                    </a:lnTo>
                    <a:cubicBezTo>
                      <a:pt x="1378" y="1777"/>
                      <a:pt x="1777" y="1379"/>
                      <a:pt x="1777" y="888"/>
                    </a:cubicBezTo>
                    <a:cubicBezTo>
                      <a:pt x="1777" y="399"/>
                      <a:pt x="1378" y="0"/>
                      <a:pt x="888" y="0"/>
                    </a:cubicBezTo>
                    <a:cubicBezTo>
                      <a:pt x="398" y="0"/>
                      <a:pt x="0" y="399"/>
                      <a:pt x="0" y="888"/>
                    </a:cubicBezTo>
                    <a:cubicBezTo>
                      <a:pt x="0" y="1379"/>
                      <a:pt x="398" y="1777"/>
                      <a:pt x="888" y="1777"/>
                    </a:cubicBezTo>
                  </a:path>
                </a:pathLst>
              </a:custGeom>
              <a:solidFill>
                <a:srgbClr val="E3B76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19" name="Freeform 15"/>
              <p:cNvSpPr>
                <a:spLocks noChangeArrowheads="1"/>
              </p:cNvSpPr>
              <p:nvPr/>
            </p:nvSpPr>
            <p:spPr bwMode="auto">
              <a:xfrm>
                <a:off x="7112000" y="6157913"/>
                <a:ext cx="1587" cy="1587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E3B76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20" name="Freeform 16"/>
              <p:cNvSpPr>
                <a:spLocks noChangeArrowheads="1"/>
              </p:cNvSpPr>
              <p:nvPr/>
            </p:nvSpPr>
            <p:spPr bwMode="auto">
              <a:xfrm>
                <a:off x="7112000" y="6157913"/>
                <a:ext cx="1587" cy="1587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E3B76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21" name="Freeform 17"/>
              <p:cNvSpPr>
                <a:spLocks noChangeArrowheads="1"/>
              </p:cNvSpPr>
              <p:nvPr/>
            </p:nvSpPr>
            <p:spPr bwMode="auto">
              <a:xfrm>
                <a:off x="7062788" y="6616700"/>
                <a:ext cx="98425" cy="949325"/>
              </a:xfrm>
              <a:custGeom>
                <a:avLst/>
                <a:gdLst>
                  <a:gd name="T0" fmla="*/ 271 w 272"/>
                  <a:gd name="T1" fmla="*/ 2638 h 2639"/>
                  <a:gd name="T2" fmla="*/ 271 w 272"/>
                  <a:gd name="T3" fmla="*/ 0 h 2639"/>
                  <a:gd name="T4" fmla="*/ 0 w 272"/>
                  <a:gd name="T5" fmla="*/ 0 h 2639"/>
                  <a:gd name="T6" fmla="*/ 0 w 272"/>
                  <a:gd name="T7" fmla="*/ 2638 h 2639"/>
                  <a:gd name="T8" fmla="*/ 271 w 272"/>
                  <a:gd name="T9" fmla="*/ 2638 h 2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2" h="2639" extrusionOk="0">
                    <a:moveTo>
                      <a:pt x="271" y="2638"/>
                    </a:moveTo>
                    <a:lnTo>
                      <a:pt x="271" y="0"/>
                    </a:lnTo>
                    <a:lnTo>
                      <a:pt x="0" y="0"/>
                    </a:lnTo>
                    <a:lnTo>
                      <a:pt x="0" y="2638"/>
                    </a:lnTo>
                    <a:lnTo>
                      <a:pt x="271" y="2638"/>
                    </a:lnTo>
                  </a:path>
                </a:pathLst>
              </a:custGeom>
              <a:solidFill>
                <a:srgbClr val="E3B76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22" name="Freeform 18"/>
              <p:cNvSpPr>
                <a:spLocks noChangeArrowheads="1"/>
              </p:cNvSpPr>
              <p:nvPr/>
            </p:nvSpPr>
            <p:spPr bwMode="auto">
              <a:xfrm>
                <a:off x="7112000" y="7091363"/>
                <a:ext cx="1587" cy="1587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E3B76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23" name="Freeform 19"/>
              <p:cNvSpPr>
                <a:spLocks noChangeArrowheads="1"/>
              </p:cNvSpPr>
              <p:nvPr/>
            </p:nvSpPr>
            <p:spPr bwMode="auto">
              <a:xfrm>
                <a:off x="7112000" y="7091363"/>
                <a:ext cx="1587" cy="1587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E3B76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de-DE"/>
              </a:p>
            </p:txBody>
          </p:sp>
        </p:grpSp>
      </p:grpSp>
      <p:sp>
        <p:nvSpPr>
          <p:cNvPr id="5" name="Textfeld 4"/>
          <p:cNvSpPr txBox="1"/>
          <p:nvPr/>
        </p:nvSpPr>
        <p:spPr>
          <a:xfrm>
            <a:off x="69609" y="4556256"/>
            <a:ext cx="9003994" cy="144655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3600" b="1" dirty="0">
                <a:latin typeface="Calibri" panose="020F0502020204030204" pitchFamily="34" charset="0"/>
              </a:rPr>
              <a:t>T</a:t>
            </a:r>
            <a:r>
              <a:rPr lang="de-DE" sz="3600" b="1" dirty="0" smtClean="0">
                <a:latin typeface="Calibri" panose="020F0502020204030204" pitchFamily="34" charset="0"/>
              </a:rPr>
              <a:t>he FAIR Project</a:t>
            </a:r>
          </a:p>
          <a:p>
            <a:pPr lvl="0" algn="ctr" defTabSz="534712">
              <a:defRPr/>
            </a:pPr>
            <a:r>
              <a:rPr lang="en-US" sz="2000" kern="0" dirty="0">
                <a:solidFill>
                  <a:srgbClr val="000000"/>
                </a:solidFill>
                <a:latin typeface="Calibri"/>
                <a:cs typeface="Calibri"/>
              </a:rPr>
              <a:t>Realization of the world's unique particle accelerator facility in Darmstadt</a:t>
            </a:r>
            <a:endParaRPr lang="de-DE" sz="2000" kern="0" dirty="0">
              <a:solidFill>
                <a:srgbClr val="000000"/>
              </a:solidFill>
              <a:latin typeface="Calibri"/>
              <a:cs typeface="Calibri"/>
            </a:endParaRPr>
          </a:p>
          <a:p>
            <a:pPr algn="ctr"/>
            <a:r>
              <a:rPr lang="de-DE" sz="3200" b="1" dirty="0" smtClean="0">
                <a:solidFill>
                  <a:srgbClr val="333333"/>
                </a:solidFill>
                <a:latin typeface="Arial"/>
                <a:ea typeface="+mj-ea"/>
                <a:cs typeface="Arial"/>
              </a:rPr>
              <a:t> </a:t>
            </a:r>
            <a:endParaRPr lang="de-DE" sz="3600" b="1" dirty="0" smtClean="0">
              <a:latin typeface="Calibri" panose="020F0502020204030204" pitchFamily="34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0006" y="5760781"/>
            <a:ext cx="6520837" cy="970045"/>
          </a:xfrm>
        </p:spPr>
        <p:txBody>
          <a:bodyPr>
            <a:normAutofit/>
          </a:bodyPr>
          <a:lstStyle/>
          <a:p>
            <a:pPr lvl="0" algn="l">
              <a:lnSpc>
                <a:spcPct val="90000"/>
              </a:lnSpc>
            </a:pPr>
            <a:r>
              <a:rPr lang="en-GB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Jörg Blaurock</a:t>
            </a:r>
            <a:endParaRPr lang="en-GB" b="1" i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r>
              <a:rPr lang="en-US" i="1" dirty="0">
                <a:solidFill>
                  <a:schemeClr val="tx1"/>
                </a:solidFill>
                <a:latin typeface="Calibri" panose="020F0502020204030204" pitchFamily="34" charset="0"/>
              </a:rPr>
              <a:t>Technical Managing Director </a:t>
            </a:r>
            <a:r>
              <a:rPr lang="de-DE" i="1" dirty="0">
                <a:solidFill>
                  <a:schemeClr val="tx1"/>
                </a:solidFill>
                <a:latin typeface="Calibri" panose="020F0502020204030204" pitchFamily="34" charset="0"/>
              </a:rPr>
              <a:t>FAIR GmbH &amp; GSI GmbH</a:t>
            </a:r>
          </a:p>
          <a:p>
            <a:pPr algn="l"/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3092" y="4676316"/>
            <a:ext cx="595500" cy="3890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427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8399102" y="6563073"/>
            <a:ext cx="744898" cy="365125"/>
          </a:xfrm>
        </p:spPr>
        <p:txBody>
          <a:bodyPr/>
          <a:lstStyle/>
          <a:p>
            <a:fld id="{254406B9-6E6F-7448-8C1D-08BEFF85567D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12" name="Freeform 2"/>
          <p:cNvSpPr>
            <a:spLocks noChangeArrowheads="1"/>
          </p:cNvSpPr>
          <p:nvPr/>
        </p:nvSpPr>
        <p:spPr bwMode="auto">
          <a:xfrm>
            <a:off x="-203006" y="-99006"/>
            <a:ext cx="5763987" cy="2047372"/>
          </a:xfrm>
          <a:custGeom>
            <a:avLst/>
            <a:gdLst>
              <a:gd name="T0" fmla="*/ 4350 w 4351"/>
              <a:gd name="T1" fmla="*/ 0 h 1212"/>
              <a:gd name="T2" fmla="*/ 4350 w 4351"/>
              <a:gd name="T3" fmla="*/ 0 h 1212"/>
              <a:gd name="T4" fmla="*/ 3984 w 4351"/>
              <a:gd name="T5" fmla="*/ 749 h 1212"/>
              <a:gd name="T6" fmla="*/ 3689 w 4351"/>
              <a:gd name="T7" fmla="*/ 947 h 1212"/>
              <a:gd name="T8" fmla="*/ 0 w 4351"/>
              <a:gd name="T9" fmla="*/ 1211 h 1212"/>
              <a:gd name="T10" fmla="*/ 0 w 4351"/>
              <a:gd name="T11" fmla="*/ 0 h 1212"/>
              <a:gd name="T12" fmla="*/ 4350 w 4351"/>
              <a:gd name="T13" fmla="*/ 0 h 1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51" h="1212" extrusionOk="0">
                <a:moveTo>
                  <a:pt x="4350" y="0"/>
                </a:moveTo>
                <a:lnTo>
                  <a:pt x="4350" y="0"/>
                </a:lnTo>
                <a:cubicBezTo>
                  <a:pt x="4207" y="295"/>
                  <a:pt x="4068" y="581"/>
                  <a:pt x="3984" y="749"/>
                </a:cubicBezTo>
                <a:cubicBezTo>
                  <a:pt x="3927" y="861"/>
                  <a:pt x="3816" y="938"/>
                  <a:pt x="3689" y="947"/>
                </a:cubicBezTo>
                <a:cubicBezTo>
                  <a:pt x="3215" y="980"/>
                  <a:pt x="516" y="1174"/>
                  <a:pt x="0" y="1211"/>
                </a:cubicBezTo>
                <a:cubicBezTo>
                  <a:pt x="0" y="0"/>
                  <a:pt x="0" y="0"/>
                  <a:pt x="0" y="0"/>
                </a:cubicBezTo>
                <a:lnTo>
                  <a:pt x="4350" y="0"/>
                </a:lnTo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  <a:effectLst/>
        </p:spPr>
        <p:txBody>
          <a:bodyPr wrap="none" lIns="106942" tIns="53472" rIns="106942" bIns="53472" anchor="ctr"/>
          <a:lstStyle/>
          <a:p>
            <a:pPr>
              <a:defRPr/>
            </a:pP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8288" y="354519"/>
            <a:ext cx="5914221" cy="657526"/>
          </a:xfrm>
        </p:spPr>
        <p:txBody>
          <a:bodyPr>
            <a:no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The </a:t>
            </a:r>
            <a:r>
              <a:rPr lang="de-DE" dirty="0" smtClean="0">
                <a:solidFill>
                  <a:schemeClr val="bg1"/>
                </a:solidFill>
              </a:rPr>
              <a:t>4 </a:t>
            </a:r>
            <a:r>
              <a:rPr lang="de-DE" dirty="0" err="1">
                <a:solidFill>
                  <a:schemeClr val="bg1"/>
                </a:solidFill>
              </a:rPr>
              <a:t>scientific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pillars</a:t>
            </a:r>
            <a:r>
              <a:rPr lang="de-DE" dirty="0">
                <a:solidFill>
                  <a:schemeClr val="bg1"/>
                </a:solidFill>
              </a:rPr>
              <a:t> at FAIR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789431" y="3602158"/>
            <a:ext cx="3779557" cy="1263021"/>
          </a:xfrm>
          <a:ln>
            <a:solidFill>
              <a:schemeClr val="tx1"/>
            </a:solidFill>
          </a:ln>
        </p:spPr>
        <p:txBody>
          <a:bodyPr vert="horz" lIns="180095" tIns="108057" rIns="91440" bIns="180095" rtlCol="0" anchor="t">
            <a:noAutofit/>
          </a:bodyPr>
          <a:lstStyle/>
          <a:p>
            <a:pPr marL="0" indent="0">
              <a:buNone/>
            </a:pPr>
            <a:r>
              <a:rPr lang="en-US" sz="1625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NUSTAR</a:t>
            </a:r>
            <a:r>
              <a:rPr lang="en-US" sz="1625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1625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25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Nuclear Structure, Astrophysics and Reactions: Stars and nuclei</a:t>
            </a:r>
            <a:br>
              <a:rPr lang="en-US" sz="1625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625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4725887" y="3589451"/>
            <a:ext cx="3780000" cy="126235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180095" tIns="108057" rIns="0" bIns="180095" rtlCol="0" anchor="t">
            <a:noAutofit/>
          </a:bodyPr>
          <a:lstStyle>
            <a:lvl1pPr marL="180000" indent="-180000" algn="l" defTabSz="457200" rtl="0" eaLnBrk="1" latinLnBrk="0" hangingPunct="1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396000" indent="-216000" algn="l" defTabSz="457200" rtl="0" eaLnBrk="1" latinLnBrk="0" hangingPunct="1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396000" indent="-216000" algn="l" defTabSz="457200" rtl="0" eaLnBrk="1" latinLnBrk="0" hangingPunct="1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396000" indent="-216000" algn="l" defTabSz="457200" rtl="0" eaLnBrk="1" latinLnBrk="0" hangingPunct="1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396000" indent="-216000" algn="l" defTabSz="457200" rtl="0" eaLnBrk="1" latinLnBrk="0" hangingPunct="1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2"/>
              </a:buClr>
              <a:buNone/>
            </a:pPr>
            <a:r>
              <a:rPr lang="de-DE" sz="1625" b="1" dirty="0"/>
              <a:t>CBM </a:t>
            </a:r>
            <a:br>
              <a:rPr lang="de-DE" sz="1625" b="1" dirty="0"/>
            </a:br>
            <a:r>
              <a:rPr lang="de-DE" sz="1625" dirty="0"/>
              <a:t>Compressed </a:t>
            </a:r>
            <a:r>
              <a:rPr lang="de-DE" sz="1625" dirty="0" err="1"/>
              <a:t>Baryonic</a:t>
            </a:r>
            <a:r>
              <a:rPr lang="de-DE" sz="1625" dirty="0"/>
              <a:t> Matter: </a:t>
            </a:r>
            <a:br>
              <a:rPr lang="de-DE" sz="1625" dirty="0"/>
            </a:br>
            <a:r>
              <a:rPr lang="en-US" sz="1625" dirty="0"/>
              <a:t>Inside a neutron </a:t>
            </a:r>
            <a:r>
              <a:rPr lang="en-US" sz="1625" dirty="0" smtClean="0"/>
              <a:t>star</a:t>
            </a:r>
            <a:endParaRPr lang="en-US" sz="1625" dirty="0"/>
          </a:p>
          <a:p>
            <a:pPr marL="0" indent="0">
              <a:buNone/>
            </a:pPr>
            <a:endParaRPr lang="en-US" sz="1625" dirty="0"/>
          </a:p>
          <a:p>
            <a:pPr marL="0" indent="0">
              <a:buNone/>
            </a:pPr>
            <a:endParaRPr lang="en-US" sz="1625" dirty="0"/>
          </a:p>
          <a:p>
            <a:pPr marL="0" indent="0">
              <a:buNone/>
            </a:pPr>
            <a:endParaRPr lang="en-US" sz="1625" dirty="0"/>
          </a:p>
          <a:p>
            <a:pPr marL="0" indent="0">
              <a:buNone/>
            </a:pPr>
            <a:endParaRPr lang="en-US" sz="1625" dirty="0"/>
          </a:p>
          <a:p>
            <a:pPr marL="0" indent="0">
              <a:buNone/>
            </a:pPr>
            <a:endParaRPr lang="en-US" sz="1625" dirty="0"/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788988" y="5049313"/>
            <a:ext cx="3780000" cy="126235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180095" tIns="108057" rIns="0" bIns="180095" rtlCol="0" anchor="t">
            <a:noAutofit/>
          </a:bodyPr>
          <a:lstStyle>
            <a:lvl1pPr marL="180000" indent="-180000" algn="l" defTabSz="457200" rtl="0" eaLnBrk="1" latinLnBrk="0" hangingPunct="1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396000" indent="-216000" algn="l" defTabSz="457200" rtl="0" eaLnBrk="1" latinLnBrk="0" hangingPunct="1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396000" indent="-216000" algn="l" defTabSz="457200" rtl="0" eaLnBrk="1" latinLnBrk="0" hangingPunct="1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396000" indent="-216000" algn="l" defTabSz="457200" rtl="0" eaLnBrk="1" latinLnBrk="0" hangingPunct="1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396000" indent="-216000" algn="l" defTabSz="457200" rtl="0" eaLnBrk="1" latinLnBrk="0" hangingPunct="1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2"/>
              </a:buClr>
              <a:buNone/>
            </a:pPr>
            <a:r>
              <a:rPr lang="en-US" sz="1625" b="1" dirty="0"/>
              <a:t>PANDA  </a:t>
            </a:r>
            <a:br>
              <a:rPr lang="en-US" sz="1625" b="1" dirty="0"/>
            </a:br>
            <a:r>
              <a:rPr lang="en-US" sz="1625" dirty="0"/>
              <a:t>A</a:t>
            </a:r>
            <a:r>
              <a:rPr lang="de-DE" sz="1625" dirty="0" err="1"/>
              <a:t>ntiproton</a:t>
            </a:r>
            <a:r>
              <a:rPr lang="de-DE" sz="1625" dirty="0"/>
              <a:t>-Annihilation at Darmstadt: Antimatter </a:t>
            </a:r>
            <a:r>
              <a:rPr lang="de-DE" sz="1625" dirty="0" err="1" smtClean="0"/>
              <a:t>research</a:t>
            </a:r>
            <a:endParaRPr lang="en-US" sz="1625" dirty="0"/>
          </a:p>
          <a:p>
            <a:pPr marL="0" indent="0">
              <a:buNone/>
            </a:pPr>
            <a:endParaRPr lang="en-US" sz="1625" dirty="0"/>
          </a:p>
          <a:p>
            <a:pPr marL="0" indent="0">
              <a:buNone/>
            </a:pPr>
            <a:endParaRPr lang="en-US" sz="1625" dirty="0"/>
          </a:p>
          <a:p>
            <a:pPr marL="0" indent="0">
              <a:buNone/>
            </a:pPr>
            <a:endParaRPr lang="en-US" sz="1625" dirty="0"/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4725887" y="5049313"/>
            <a:ext cx="3780000" cy="126235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180095" tIns="108057" rIns="0" bIns="180095" rtlCol="0" anchor="t">
            <a:noAutofit/>
          </a:bodyPr>
          <a:lstStyle>
            <a:lvl1pPr marL="180000" indent="-180000" algn="l" defTabSz="457200" rtl="0" eaLnBrk="1" latinLnBrk="0" hangingPunct="1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396000" indent="-216000" algn="l" defTabSz="457200" rtl="0" eaLnBrk="1" latinLnBrk="0" hangingPunct="1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396000" indent="-216000" algn="l" defTabSz="457200" rtl="0" eaLnBrk="1" latinLnBrk="0" hangingPunct="1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396000" indent="-216000" algn="l" defTabSz="457200" rtl="0" eaLnBrk="1" latinLnBrk="0" hangingPunct="1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396000" indent="-216000" algn="l" defTabSz="457200" rtl="0" eaLnBrk="1" latinLnBrk="0" hangingPunct="1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2"/>
              </a:buClr>
              <a:buNone/>
            </a:pPr>
            <a:r>
              <a:rPr lang="en-US" sz="1625" b="1" dirty="0"/>
              <a:t>APPA</a:t>
            </a:r>
            <a:r>
              <a:rPr lang="en-US" sz="1625" dirty="0"/>
              <a:t> </a:t>
            </a:r>
            <a:br>
              <a:rPr lang="en-US" sz="1625" dirty="0"/>
            </a:br>
            <a:r>
              <a:rPr lang="en-US" sz="1625" dirty="0"/>
              <a:t>Atomic, Plasma Physics and Applications:</a:t>
            </a:r>
            <a:br>
              <a:rPr lang="en-US" sz="1625" dirty="0"/>
            </a:br>
            <a:r>
              <a:rPr lang="en-US" sz="1625" dirty="0"/>
              <a:t>From atoms to planets to cancer </a:t>
            </a:r>
            <a:r>
              <a:rPr lang="en-US" sz="1625" dirty="0" smtClean="0"/>
              <a:t>research</a:t>
            </a:r>
            <a:endParaRPr lang="en-US" sz="1625" dirty="0"/>
          </a:p>
          <a:p>
            <a:pPr marL="0" indent="0">
              <a:buNone/>
            </a:pPr>
            <a:endParaRPr lang="en-US" sz="1625" dirty="0"/>
          </a:p>
          <a:p>
            <a:pPr marL="0" indent="0">
              <a:buNone/>
            </a:pPr>
            <a:endParaRPr lang="en-US" sz="1625" dirty="0"/>
          </a:p>
          <a:p>
            <a:pPr marL="0" indent="0">
              <a:buNone/>
            </a:pPr>
            <a:endParaRPr lang="en-US" sz="1625" dirty="0"/>
          </a:p>
          <a:p>
            <a:pPr marL="0" indent="0">
              <a:buNone/>
            </a:pPr>
            <a:endParaRPr lang="en-US" sz="1625" dirty="0"/>
          </a:p>
          <a:p>
            <a:pPr marL="0" indent="0">
              <a:buNone/>
            </a:pPr>
            <a:endParaRPr lang="en-US" sz="1625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9A8D71C-3E42-4F4F-8B50-7F6BD67380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12" y="1986809"/>
            <a:ext cx="9144000" cy="130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92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France owns 2.65% of FAIR. The two equal French shareholders are </a:t>
            </a:r>
            <a:r>
              <a:rPr lang="fr-FR" dirty="0"/>
              <a:t>Commissariat à l' Énergie Atomique et aux Energies Alternatives (</a:t>
            </a:r>
            <a:r>
              <a:rPr lang="fr-FR" dirty="0" smtClean="0"/>
              <a:t>CEA) and Centre </a:t>
            </a:r>
            <a:r>
              <a:rPr lang="fr-FR" dirty="0"/>
              <a:t>National de la Recherche Scientifique (CNRS</a:t>
            </a:r>
            <a:r>
              <a:rPr lang="fr-FR" dirty="0" smtClean="0"/>
              <a:t>). Part of the agreement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Germany </a:t>
            </a:r>
            <a:r>
              <a:rPr lang="fr-FR" dirty="0" err="1" smtClean="0"/>
              <a:t>contribute</a:t>
            </a:r>
            <a:r>
              <a:rPr lang="fr-FR" dirty="0" smtClean="0"/>
              <a:t> to Spiral2 at GANIL.</a:t>
            </a:r>
          </a:p>
          <a:p>
            <a:endParaRPr lang="fr-FR" dirty="0"/>
          </a:p>
          <a:p>
            <a:r>
              <a:rPr lang="fr-FR" dirty="0" smtClean="0"/>
              <a:t>In total, the French </a:t>
            </a:r>
            <a:r>
              <a:rPr lang="fr-FR" dirty="0" err="1" smtClean="0"/>
              <a:t>commitment</a:t>
            </a:r>
            <a:r>
              <a:rPr lang="fr-FR" dirty="0" smtClean="0"/>
              <a:t> to FAIR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just</a:t>
            </a:r>
            <a:r>
              <a:rPr lang="fr-FR" dirty="0" smtClean="0"/>
              <a:t> over 51.4 M€ @ 2005. 7.5 M€ of </a:t>
            </a:r>
            <a:r>
              <a:rPr lang="fr-FR" dirty="0" err="1" smtClean="0"/>
              <a:t>this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in cash. The </a:t>
            </a:r>
            <a:r>
              <a:rPr lang="fr-FR" dirty="0" err="1" smtClean="0"/>
              <a:t>rest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in </a:t>
            </a:r>
            <a:r>
              <a:rPr lang="fr-FR" dirty="0" err="1" smtClean="0"/>
              <a:t>kind</a:t>
            </a:r>
            <a:r>
              <a:rPr lang="fr-FR" dirty="0" smtClean="0"/>
              <a:t> (contributions en nature).</a:t>
            </a:r>
          </a:p>
          <a:p>
            <a:endParaRPr lang="fr-FR" dirty="0"/>
          </a:p>
          <a:p>
            <a:r>
              <a:rPr lang="fr-FR" dirty="0" smtClean="0"/>
              <a:t>In-</a:t>
            </a:r>
            <a:r>
              <a:rPr lang="fr-FR" dirty="0" err="1" smtClean="0"/>
              <a:t>kind</a:t>
            </a:r>
            <a:r>
              <a:rPr lang="fr-FR" dirty="0" smtClean="0"/>
              <a:t> </a:t>
            </a:r>
            <a:r>
              <a:rPr lang="fr-FR" dirty="0" err="1" smtClean="0"/>
              <a:t>ontributions</a:t>
            </a:r>
            <a:r>
              <a:rPr lang="fr-FR" dirty="0" smtClean="0"/>
              <a:t> are </a:t>
            </a:r>
            <a:r>
              <a:rPr lang="fr-FR" dirty="0" err="1" smtClean="0"/>
              <a:t>agreed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the FAIR </a:t>
            </a:r>
            <a:r>
              <a:rPr lang="fr-FR" dirty="0" err="1" smtClean="0"/>
              <a:t>council</a:t>
            </a:r>
            <a:r>
              <a:rPr lang="fr-FR" dirty="0" smtClean="0"/>
              <a:t>. France </a:t>
            </a:r>
            <a:r>
              <a:rPr lang="fr-FR" dirty="0" err="1" smtClean="0"/>
              <a:t>chooses</a:t>
            </a:r>
            <a:r>
              <a:rPr lang="fr-FR" dirty="0" smtClean="0"/>
              <a:t> </a:t>
            </a:r>
            <a:r>
              <a:rPr lang="fr-FR" dirty="0" err="1" smtClean="0"/>
              <a:t>costbook</a:t>
            </a:r>
            <a:r>
              <a:rPr lang="fr-FR" dirty="0" smtClean="0"/>
              <a:t> items </a:t>
            </a:r>
            <a:r>
              <a:rPr lang="fr-FR" dirty="0" err="1" smtClean="0"/>
              <a:t>that</a:t>
            </a:r>
            <a:r>
              <a:rPr lang="fr-FR" dirty="0" smtClean="0"/>
              <a:t> are compatible </a:t>
            </a:r>
            <a:r>
              <a:rPr lang="fr-FR" dirty="0" err="1" smtClean="0"/>
              <a:t>with</a:t>
            </a:r>
            <a:r>
              <a:rPr lang="fr-FR" dirty="0" smtClean="0"/>
              <a:t> French expertise and </a:t>
            </a:r>
            <a:r>
              <a:rPr lang="fr-FR" dirty="0" err="1" smtClean="0"/>
              <a:t>strategy</a:t>
            </a:r>
            <a:r>
              <a:rPr lang="fr-FR" dirty="0" smtClean="0"/>
              <a:t>. </a:t>
            </a:r>
            <a:r>
              <a:rPr lang="fr-FR" dirty="0" err="1" smtClean="0"/>
              <a:t>These</a:t>
            </a:r>
            <a:r>
              <a:rPr lang="fr-FR" dirty="0" smtClean="0"/>
              <a:t> items are </a:t>
            </a:r>
            <a:r>
              <a:rPr lang="fr-FR" dirty="0" err="1" smtClean="0"/>
              <a:t>then</a:t>
            </a:r>
            <a:r>
              <a:rPr lang="fr-FR" dirty="0" smtClean="0"/>
              <a:t> </a:t>
            </a:r>
            <a:r>
              <a:rPr lang="fr-FR" dirty="0" err="1" smtClean="0"/>
              <a:t>produced</a:t>
            </a:r>
            <a:r>
              <a:rPr lang="fr-FR" dirty="0" smtClean="0"/>
              <a:t> in France and </a:t>
            </a:r>
            <a:r>
              <a:rPr lang="fr-FR" dirty="0" err="1" smtClean="0"/>
              <a:t>delivered</a:t>
            </a:r>
            <a:r>
              <a:rPr lang="fr-FR" dirty="0" smtClean="0"/>
              <a:t> to FAIR in exchange for </a:t>
            </a:r>
            <a:r>
              <a:rPr lang="fr-FR" dirty="0" err="1" smtClean="0"/>
              <a:t>shares</a:t>
            </a:r>
            <a:r>
              <a:rPr lang="fr-FR" dirty="0" smtClean="0"/>
              <a:t>.</a:t>
            </a:r>
            <a:endParaRPr lang="en-GB" dirty="0"/>
          </a:p>
        </p:txBody>
      </p:sp>
      <p:sp>
        <p:nvSpPr>
          <p:cNvPr id="5" name="Freeform 2"/>
          <p:cNvSpPr>
            <a:spLocks noChangeArrowheads="1"/>
          </p:cNvSpPr>
          <p:nvPr/>
        </p:nvSpPr>
        <p:spPr bwMode="auto">
          <a:xfrm>
            <a:off x="0" y="-21540"/>
            <a:ext cx="5763987" cy="1373305"/>
          </a:xfrm>
          <a:custGeom>
            <a:avLst/>
            <a:gdLst>
              <a:gd name="T0" fmla="*/ 4350 w 4351"/>
              <a:gd name="T1" fmla="*/ 0 h 1212"/>
              <a:gd name="T2" fmla="*/ 4350 w 4351"/>
              <a:gd name="T3" fmla="*/ 0 h 1212"/>
              <a:gd name="T4" fmla="*/ 3984 w 4351"/>
              <a:gd name="T5" fmla="*/ 749 h 1212"/>
              <a:gd name="T6" fmla="*/ 3689 w 4351"/>
              <a:gd name="T7" fmla="*/ 947 h 1212"/>
              <a:gd name="T8" fmla="*/ 0 w 4351"/>
              <a:gd name="T9" fmla="*/ 1211 h 1212"/>
              <a:gd name="T10" fmla="*/ 0 w 4351"/>
              <a:gd name="T11" fmla="*/ 0 h 1212"/>
              <a:gd name="T12" fmla="*/ 4350 w 4351"/>
              <a:gd name="T13" fmla="*/ 0 h 1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51" h="1212" extrusionOk="0">
                <a:moveTo>
                  <a:pt x="4350" y="0"/>
                </a:moveTo>
                <a:lnTo>
                  <a:pt x="4350" y="0"/>
                </a:lnTo>
                <a:cubicBezTo>
                  <a:pt x="4207" y="295"/>
                  <a:pt x="4068" y="581"/>
                  <a:pt x="3984" y="749"/>
                </a:cubicBezTo>
                <a:cubicBezTo>
                  <a:pt x="3927" y="861"/>
                  <a:pt x="3816" y="938"/>
                  <a:pt x="3689" y="947"/>
                </a:cubicBezTo>
                <a:cubicBezTo>
                  <a:pt x="3215" y="980"/>
                  <a:pt x="516" y="1174"/>
                  <a:pt x="0" y="1211"/>
                </a:cubicBezTo>
                <a:cubicBezTo>
                  <a:pt x="0" y="0"/>
                  <a:pt x="0" y="0"/>
                  <a:pt x="0" y="0"/>
                </a:cubicBezTo>
                <a:lnTo>
                  <a:pt x="4350" y="0"/>
                </a:lnTo>
              </a:path>
            </a:pathLst>
          </a:custGeom>
          <a:solidFill>
            <a:srgbClr val="00B050"/>
          </a:solidFill>
          <a:ln>
            <a:noFill/>
          </a:ln>
          <a:effectLst/>
        </p:spPr>
        <p:txBody>
          <a:bodyPr wrap="none" lIns="106942" tIns="53472" rIns="106942" bIns="53472" anchor="ctr"/>
          <a:lstStyle/>
          <a:p>
            <a:pPr>
              <a:defRPr/>
            </a:pP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2079" y="377518"/>
            <a:ext cx="2718200" cy="575188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France at FAIR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2216" y="377518"/>
            <a:ext cx="700283" cy="4575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399102" y="6552643"/>
            <a:ext cx="744898" cy="365125"/>
          </a:xfrm>
        </p:spPr>
        <p:txBody>
          <a:bodyPr/>
          <a:lstStyle/>
          <a:p>
            <a:r>
              <a:rPr lang="de-DE" dirty="0" smtClean="0"/>
              <a:t>11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777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I</a:t>
            </a:r>
            <a:r>
              <a:rPr lang="en-GB" dirty="0" smtClean="0"/>
              <a:t>s founded on long-term Franco-German collaborations in heavy ion and accelerator research</a:t>
            </a:r>
          </a:p>
          <a:p>
            <a:r>
              <a:rPr lang="en-GB" dirty="0" smtClean="0"/>
              <a:t>Comes from our shareholders, CEA and CNRS, from French industry and through academic collaborations </a:t>
            </a:r>
          </a:p>
          <a:p>
            <a:r>
              <a:rPr lang="en-GB" dirty="0" smtClean="0"/>
              <a:t>Provides key components and services to the operation of FAIR from day 1</a:t>
            </a:r>
          </a:p>
          <a:p>
            <a:r>
              <a:rPr lang="en-GB" dirty="0" smtClean="0"/>
              <a:t>covers all major technologies needed in the accelerator</a:t>
            </a:r>
          </a:p>
          <a:p>
            <a:r>
              <a:rPr lang="en-GB" dirty="0" smtClean="0"/>
              <a:t>Contributes to core FAIR machines needed for beams for first science</a:t>
            </a:r>
          </a:p>
          <a:p>
            <a:r>
              <a:rPr lang="en-GB" dirty="0" smtClean="0"/>
              <a:t>Contributes to three of the four scientific pillars of FAIR (APPA, CBM and </a:t>
            </a:r>
            <a:r>
              <a:rPr lang="en-GB" dirty="0" err="1" smtClean="0"/>
              <a:t>Nustar</a:t>
            </a:r>
            <a:r>
              <a:rPr lang="en-GB" dirty="0"/>
              <a:t>)</a:t>
            </a:r>
            <a:endParaRPr lang="en-GB" dirty="0" smtClean="0"/>
          </a:p>
          <a:p>
            <a:r>
              <a:rPr lang="en-GB" dirty="0" smtClean="0"/>
              <a:t>And therefore supports experiments of phase 1 both directly and indirectly</a:t>
            </a:r>
            <a:endParaRPr lang="en-GB" dirty="0"/>
          </a:p>
        </p:txBody>
      </p:sp>
      <p:sp>
        <p:nvSpPr>
          <p:cNvPr id="6" name="Freeform 2"/>
          <p:cNvSpPr>
            <a:spLocks noChangeArrowheads="1"/>
          </p:cNvSpPr>
          <p:nvPr/>
        </p:nvSpPr>
        <p:spPr bwMode="auto">
          <a:xfrm>
            <a:off x="0" y="-21540"/>
            <a:ext cx="5763987" cy="1373305"/>
          </a:xfrm>
          <a:custGeom>
            <a:avLst/>
            <a:gdLst>
              <a:gd name="T0" fmla="*/ 4350 w 4351"/>
              <a:gd name="T1" fmla="*/ 0 h 1212"/>
              <a:gd name="T2" fmla="*/ 4350 w 4351"/>
              <a:gd name="T3" fmla="*/ 0 h 1212"/>
              <a:gd name="T4" fmla="*/ 3984 w 4351"/>
              <a:gd name="T5" fmla="*/ 749 h 1212"/>
              <a:gd name="T6" fmla="*/ 3689 w 4351"/>
              <a:gd name="T7" fmla="*/ 947 h 1212"/>
              <a:gd name="T8" fmla="*/ 0 w 4351"/>
              <a:gd name="T9" fmla="*/ 1211 h 1212"/>
              <a:gd name="T10" fmla="*/ 0 w 4351"/>
              <a:gd name="T11" fmla="*/ 0 h 1212"/>
              <a:gd name="T12" fmla="*/ 4350 w 4351"/>
              <a:gd name="T13" fmla="*/ 0 h 1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51" h="1212" extrusionOk="0">
                <a:moveTo>
                  <a:pt x="4350" y="0"/>
                </a:moveTo>
                <a:lnTo>
                  <a:pt x="4350" y="0"/>
                </a:lnTo>
                <a:cubicBezTo>
                  <a:pt x="4207" y="295"/>
                  <a:pt x="4068" y="581"/>
                  <a:pt x="3984" y="749"/>
                </a:cubicBezTo>
                <a:cubicBezTo>
                  <a:pt x="3927" y="861"/>
                  <a:pt x="3816" y="938"/>
                  <a:pt x="3689" y="947"/>
                </a:cubicBezTo>
                <a:cubicBezTo>
                  <a:pt x="3215" y="980"/>
                  <a:pt x="516" y="1174"/>
                  <a:pt x="0" y="1211"/>
                </a:cubicBezTo>
                <a:cubicBezTo>
                  <a:pt x="0" y="0"/>
                  <a:pt x="0" y="0"/>
                  <a:pt x="0" y="0"/>
                </a:cubicBezTo>
                <a:lnTo>
                  <a:pt x="4350" y="0"/>
                </a:lnTo>
              </a:path>
            </a:pathLst>
          </a:custGeom>
          <a:solidFill>
            <a:srgbClr val="00B050"/>
          </a:solidFill>
          <a:ln>
            <a:noFill/>
          </a:ln>
          <a:effectLst/>
        </p:spPr>
        <p:txBody>
          <a:bodyPr wrap="none" lIns="106942" tIns="53472" rIns="106942" bIns="53472" anchor="ctr"/>
          <a:lstStyle/>
          <a:p>
            <a:pPr>
              <a:defRPr/>
            </a:pPr>
            <a:endParaRPr lang="de-DE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502079" y="377518"/>
            <a:ext cx="2718200" cy="575188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France at FAIR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4607" y="377518"/>
            <a:ext cx="722389" cy="4719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8399102" y="6552643"/>
            <a:ext cx="744898" cy="365125"/>
          </a:xfrm>
        </p:spPr>
        <p:txBody>
          <a:bodyPr/>
          <a:lstStyle/>
          <a:p>
            <a:r>
              <a:rPr lang="de-DE" dirty="0" smtClean="0"/>
              <a:t>12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5389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14"/>
          <p:cNvSpPr/>
          <p:nvPr/>
        </p:nvSpPr>
        <p:spPr>
          <a:xfrm>
            <a:off x="2898632" y="1773670"/>
            <a:ext cx="2983800" cy="661942"/>
          </a:xfrm>
          <a:custGeom>
            <a:avLst/>
            <a:gdLst/>
            <a:ahLst/>
            <a:cxnLst/>
            <a:rect l="l" t="t" r="r" b="b"/>
            <a:pathLst>
              <a:path w="3596640" h="1771014">
                <a:moveTo>
                  <a:pt x="0" y="295147"/>
                </a:moveTo>
                <a:lnTo>
                  <a:pt x="3864" y="247289"/>
                </a:lnTo>
                <a:lnTo>
                  <a:pt x="15053" y="201883"/>
                </a:lnTo>
                <a:lnTo>
                  <a:pt x="32956" y="159539"/>
                </a:lnTo>
                <a:lnTo>
                  <a:pt x="56965" y="120865"/>
                </a:lnTo>
                <a:lnTo>
                  <a:pt x="86471" y="86471"/>
                </a:lnTo>
                <a:lnTo>
                  <a:pt x="120865" y="56965"/>
                </a:lnTo>
                <a:lnTo>
                  <a:pt x="159539" y="32956"/>
                </a:lnTo>
                <a:lnTo>
                  <a:pt x="201883" y="15053"/>
                </a:lnTo>
                <a:lnTo>
                  <a:pt x="247289" y="3864"/>
                </a:lnTo>
                <a:lnTo>
                  <a:pt x="295148" y="0"/>
                </a:lnTo>
                <a:lnTo>
                  <a:pt x="3301492" y="0"/>
                </a:lnTo>
                <a:lnTo>
                  <a:pt x="3349350" y="3864"/>
                </a:lnTo>
                <a:lnTo>
                  <a:pt x="3394756" y="15053"/>
                </a:lnTo>
                <a:lnTo>
                  <a:pt x="3437100" y="32956"/>
                </a:lnTo>
                <a:lnTo>
                  <a:pt x="3475774" y="56965"/>
                </a:lnTo>
                <a:lnTo>
                  <a:pt x="3510168" y="86471"/>
                </a:lnTo>
                <a:lnTo>
                  <a:pt x="3539674" y="120865"/>
                </a:lnTo>
                <a:lnTo>
                  <a:pt x="3563683" y="159539"/>
                </a:lnTo>
                <a:lnTo>
                  <a:pt x="3581586" y="201883"/>
                </a:lnTo>
                <a:lnTo>
                  <a:pt x="3592775" y="247289"/>
                </a:lnTo>
                <a:lnTo>
                  <a:pt x="3596640" y="295147"/>
                </a:lnTo>
                <a:lnTo>
                  <a:pt x="3596640" y="1475739"/>
                </a:lnTo>
                <a:lnTo>
                  <a:pt x="3592775" y="1523614"/>
                </a:lnTo>
                <a:lnTo>
                  <a:pt x="3581586" y="1569029"/>
                </a:lnTo>
                <a:lnTo>
                  <a:pt x="3563683" y="1611376"/>
                </a:lnTo>
                <a:lnTo>
                  <a:pt x="3539674" y="1650050"/>
                </a:lnTo>
                <a:lnTo>
                  <a:pt x="3510168" y="1684440"/>
                </a:lnTo>
                <a:lnTo>
                  <a:pt x="3475774" y="1713941"/>
                </a:lnTo>
                <a:lnTo>
                  <a:pt x="3437100" y="1737943"/>
                </a:lnTo>
                <a:lnTo>
                  <a:pt x="3394756" y="1755841"/>
                </a:lnTo>
                <a:lnTo>
                  <a:pt x="3349350" y="1767024"/>
                </a:lnTo>
                <a:lnTo>
                  <a:pt x="3301492" y="1770888"/>
                </a:lnTo>
                <a:lnTo>
                  <a:pt x="295148" y="1770888"/>
                </a:lnTo>
                <a:lnTo>
                  <a:pt x="247289" y="1767024"/>
                </a:lnTo>
                <a:lnTo>
                  <a:pt x="201883" y="1755841"/>
                </a:lnTo>
                <a:lnTo>
                  <a:pt x="159539" y="1737943"/>
                </a:lnTo>
                <a:lnTo>
                  <a:pt x="120865" y="1713941"/>
                </a:lnTo>
                <a:lnTo>
                  <a:pt x="86471" y="1684440"/>
                </a:lnTo>
                <a:lnTo>
                  <a:pt x="56965" y="1650050"/>
                </a:lnTo>
                <a:lnTo>
                  <a:pt x="32956" y="1611376"/>
                </a:lnTo>
                <a:lnTo>
                  <a:pt x="15053" y="1569029"/>
                </a:lnTo>
                <a:lnTo>
                  <a:pt x="3864" y="1523614"/>
                </a:lnTo>
                <a:lnTo>
                  <a:pt x="0" y="1475739"/>
                </a:lnTo>
                <a:lnTo>
                  <a:pt x="0" y="29514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4398"/>
            <a:endParaRPr>
              <a:solidFill>
                <a:srgbClr val="006AA7"/>
              </a:solidFill>
              <a:latin typeface="Calibri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128949" y="2026800"/>
            <a:ext cx="2629883" cy="735784"/>
          </a:xfrm>
          <a:custGeom>
            <a:avLst/>
            <a:gdLst/>
            <a:ahLst/>
            <a:cxnLst/>
            <a:rect l="l" t="t" r="r" b="b"/>
            <a:pathLst>
              <a:path w="3596640" h="1771014">
                <a:moveTo>
                  <a:pt x="0" y="295148"/>
                </a:moveTo>
                <a:lnTo>
                  <a:pt x="3864" y="247289"/>
                </a:lnTo>
                <a:lnTo>
                  <a:pt x="15053" y="201883"/>
                </a:lnTo>
                <a:lnTo>
                  <a:pt x="32956" y="159539"/>
                </a:lnTo>
                <a:lnTo>
                  <a:pt x="56965" y="120865"/>
                </a:lnTo>
                <a:lnTo>
                  <a:pt x="86471" y="86471"/>
                </a:lnTo>
                <a:lnTo>
                  <a:pt x="120865" y="56965"/>
                </a:lnTo>
                <a:lnTo>
                  <a:pt x="159539" y="32956"/>
                </a:lnTo>
                <a:lnTo>
                  <a:pt x="201883" y="15053"/>
                </a:lnTo>
                <a:lnTo>
                  <a:pt x="247289" y="3864"/>
                </a:lnTo>
                <a:lnTo>
                  <a:pt x="295148" y="0"/>
                </a:lnTo>
                <a:lnTo>
                  <a:pt x="3301492" y="0"/>
                </a:lnTo>
                <a:lnTo>
                  <a:pt x="3349350" y="3864"/>
                </a:lnTo>
                <a:lnTo>
                  <a:pt x="3394756" y="15053"/>
                </a:lnTo>
                <a:lnTo>
                  <a:pt x="3437100" y="32956"/>
                </a:lnTo>
                <a:lnTo>
                  <a:pt x="3475774" y="56965"/>
                </a:lnTo>
                <a:lnTo>
                  <a:pt x="3510168" y="86471"/>
                </a:lnTo>
                <a:lnTo>
                  <a:pt x="3539674" y="120865"/>
                </a:lnTo>
                <a:lnTo>
                  <a:pt x="3563683" y="159539"/>
                </a:lnTo>
                <a:lnTo>
                  <a:pt x="3581586" y="201883"/>
                </a:lnTo>
                <a:lnTo>
                  <a:pt x="3592775" y="247289"/>
                </a:lnTo>
                <a:lnTo>
                  <a:pt x="3596639" y="295148"/>
                </a:lnTo>
                <a:lnTo>
                  <a:pt x="3596639" y="1475740"/>
                </a:lnTo>
                <a:lnTo>
                  <a:pt x="3592775" y="1523598"/>
                </a:lnTo>
                <a:lnTo>
                  <a:pt x="3581586" y="1569004"/>
                </a:lnTo>
                <a:lnTo>
                  <a:pt x="3563683" y="1611348"/>
                </a:lnTo>
                <a:lnTo>
                  <a:pt x="3539674" y="1650022"/>
                </a:lnTo>
                <a:lnTo>
                  <a:pt x="3510168" y="1684416"/>
                </a:lnTo>
                <a:lnTo>
                  <a:pt x="3475774" y="1713922"/>
                </a:lnTo>
                <a:lnTo>
                  <a:pt x="3437100" y="1737931"/>
                </a:lnTo>
                <a:lnTo>
                  <a:pt x="3394756" y="1755834"/>
                </a:lnTo>
                <a:lnTo>
                  <a:pt x="3349350" y="1767023"/>
                </a:lnTo>
                <a:lnTo>
                  <a:pt x="3301492" y="1770888"/>
                </a:lnTo>
                <a:lnTo>
                  <a:pt x="295148" y="1770888"/>
                </a:lnTo>
                <a:lnTo>
                  <a:pt x="247289" y="1767023"/>
                </a:lnTo>
                <a:lnTo>
                  <a:pt x="201883" y="1755834"/>
                </a:lnTo>
                <a:lnTo>
                  <a:pt x="159539" y="1737931"/>
                </a:lnTo>
                <a:lnTo>
                  <a:pt x="120865" y="1713922"/>
                </a:lnTo>
                <a:lnTo>
                  <a:pt x="86471" y="1684416"/>
                </a:lnTo>
                <a:lnTo>
                  <a:pt x="56965" y="1650022"/>
                </a:lnTo>
                <a:lnTo>
                  <a:pt x="32956" y="1611348"/>
                </a:lnTo>
                <a:lnTo>
                  <a:pt x="15053" y="1569004"/>
                </a:lnTo>
                <a:lnTo>
                  <a:pt x="3864" y="1523598"/>
                </a:lnTo>
                <a:lnTo>
                  <a:pt x="0" y="1475740"/>
                </a:lnTo>
                <a:lnTo>
                  <a:pt x="0" y="2951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4398"/>
            <a:endParaRPr>
              <a:solidFill>
                <a:srgbClr val="002060"/>
              </a:solidFill>
              <a:latin typeface="Calibri"/>
            </a:endParaRPr>
          </a:p>
        </p:txBody>
      </p:sp>
      <p:sp>
        <p:nvSpPr>
          <p:cNvPr id="7" name="object 15"/>
          <p:cNvSpPr txBox="1">
            <a:spLocks noGrp="1"/>
          </p:cNvSpPr>
          <p:nvPr>
            <p:ph type="title"/>
          </p:nvPr>
        </p:nvSpPr>
        <p:spPr>
          <a:xfrm>
            <a:off x="357305" y="917993"/>
            <a:ext cx="2862651" cy="251094"/>
          </a:xfrm>
          <a:prstGeom prst="rect">
            <a:avLst/>
          </a:prstGeom>
        </p:spPr>
        <p:txBody>
          <a:bodyPr vert="horz" wrap="square" lIns="0" tIns="13970" rIns="0" bIns="0" rtlCol="0" anchor="t" anchorCtr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1540" dirty="0">
                <a:solidFill>
                  <a:schemeClr val="bg1"/>
                </a:solidFill>
              </a:rPr>
              <a:t>Contributions of </a:t>
            </a:r>
            <a:r>
              <a:rPr lang="de-DE" sz="1540" spc="5" dirty="0" smtClean="0">
                <a:solidFill>
                  <a:schemeClr val="bg1"/>
                </a:solidFill>
              </a:rPr>
              <a:t>France</a:t>
            </a:r>
            <a:r>
              <a:rPr sz="1540" spc="5" dirty="0" smtClean="0">
                <a:solidFill>
                  <a:schemeClr val="bg1"/>
                </a:solidFill>
              </a:rPr>
              <a:t> </a:t>
            </a:r>
            <a:endParaRPr sz="1540" dirty="0">
              <a:solidFill>
                <a:schemeClr val="bg1"/>
              </a:solidFill>
            </a:endParaRPr>
          </a:p>
        </p:txBody>
      </p:sp>
      <p:sp>
        <p:nvSpPr>
          <p:cNvPr id="14" name="object 13"/>
          <p:cNvSpPr txBox="1"/>
          <p:nvPr/>
        </p:nvSpPr>
        <p:spPr>
          <a:xfrm>
            <a:off x="3037525" y="1862084"/>
            <a:ext cx="2668600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50165" algn="ctr" defTabSz="914398">
              <a:spcBef>
                <a:spcPts val="110"/>
              </a:spcBef>
            </a:pPr>
            <a:r>
              <a:rPr lang="de-DE" sz="1600" b="1" spc="-30" dirty="0" smtClean="0">
                <a:solidFill>
                  <a:srgbClr val="006AA7"/>
                </a:solidFill>
                <a:latin typeface="Arial"/>
                <a:cs typeface="Arial"/>
              </a:rPr>
              <a:t>Power </a:t>
            </a:r>
            <a:r>
              <a:rPr lang="de-DE" sz="1600" b="1" spc="-30" dirty="0" err="1" smtClean="0">
                <a:solidFill>
                  <a:srgbClr val="006AA7"/>
                </a:solidFill>
                <a:latin typeface="Arial"/>
                <a:cs typeface="Arial"/>
              </a:rPr>
              <a:t>supplies</a:t>
            </a:r>
            <a:r>
              <a:rPr lang="de-DE" sz="1600" b="1" spc="-30" dirty="0" smtClean="0">
                <a:solidFill>
                  <a:srgbClr val="006AA7"/>
                </a:solidFill>
                <a:latin typeface="Arial"/>
                <a:cs typeface="Arial"/>
              </a:rPr>
              <a:t> </a:t>
            </a:r>
            <a:r>
              <a:rPr lang="de-DE" sz="1600" b="1" spc="-30" dirty="0" err="1" smtClean="0">
                <a:solidFill>
                  <a:srgbClr val="006AA7"/>
                </a:solidFill>
                <a:latin typeface="Arial"/>
                <a:cs typeface="Arial"/>
              </a:rPr>
              <a:t>for</a:t>
            </a:r>
            <a:r>
              <a:rPr lang="de-DE" sz="1600" b="1" spc="-30" dirty="0" smtClean="0">
                <a:solidFill>
                  <a:srgbClr val="006AA7"/>
                </a:solidFill>
                <a:latin typeface="Arial"/>
                <a:cs typeface="Arial"/>
              </a:rPr>
              <a:t> HESR (Sigma Phi)</a:t>
            </a:r>
            <a:endParaRPr sz="1200" spc="-25" dirty="0">
              <a:solidFill>
                <a:srgbClr val="006AA7"/>
              </a:solidFill>
              <a:cs typeface="Arial"/>
            </a:endParaRPr>
          </a:p>
        </p:txBody>
      </p:sp>
      <p:grpSp>
        <p:nvGrpSpPr>
          <p:cNvPr id="48" name="Gruppieren 47"/>
          <p:cNvGrpSpPr/>
          <p:nvPr/>
        </p:nvGrpSpPr>
        <p:grpSpPr>
          <a:xfrm>
            <a:off x="2927308" y="3428060"/>
            <a:ext cx="2955124" cy="692562"/>
            <a:chOff x="3503514" y="4521033"/>
            <a:chExt cx="3785021" cy="1997868"/>
          </a:xfrm>
          <a:solidFill>
            <a:schemeClr val="bg1">
              <a:lumMod val="95000"/>
            </a:schemeClr>
          </a:solidFill>
        </p:grpSpPr>
        <p:sp>
          <p:nvSpPr>
            <p:cNvPr id="41" name="Abgerundetes Rechteck 40">
              <a:extLst>
                <a:ext uri="{FF2B5EF4-FFF2-40B4-BE49-F238E27FC236}">
                  <a16:creationId xmlns:a16="http://schemas.microsoft.com/office/drawing/2014/main" id="{EB09723A-0FDD-5940-8B67-B4B88F07C994}"/>
                </a:ext>
              </a:extLst>
            </p:cNvPr>
            <p:cNvSpPr/>
            <p:nvPr/>
          </p:nvSpPr>
          <p:spPr>
            <a:xfrm>
              <a:off x="3503514" y="4521033"/>
              <a:ext cx="3785021" cy="1997868"/>
            </a:xfrm>
            <a:prstGeom prst="roundRect">
              <a:avLst/>
            </a:prstGeom>
            <a:grpFill/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0117" tIns="30058" rIns="60117" bIns="3005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183">
                <a:solidFill>
                  <a:srgbClr val="006AA7"/>
                </a:solidFill>
              </a:endParaRPr>
            </a:p>
          </p:txBody>
        </p:sp>
        <p:sp>
          <p:nvSpPr>
            <p:cNvPr id="39" name="Rectangle 34">
              <a:extLst>
                <a:ext uri="{FF2B5EF4-FFF2-40B4-BE49-F238E27FC236}">
                  <a16:creationId xmlns:a16="http://schemas.microsoft.com/office/drawing/2014/main" id="{0BCC37F8-1778-584E-B696-2D3136E73C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3152" y="4843707"/>
              <a:ext cx="3413131" cy="976644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FF9900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FF9900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FF9900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FF9900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FF9900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9900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9900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9900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9900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de-DE" altLang="de-DE" sz="1600" b="1" spc="-30" dirty="0" smtClean="0">
                  <a:solidFill>
                    <a:srgbClr val="006AA7"/>
                  </a:solidFill>
                  <a:latin typeface="Arial"/>
                  <a:cs typeface="Arial"/>
                </a:rPr>
                <a:t>GLAD (CEA/GSI)</a:t>
              </a:r>
              <a:endParaRPr lang="de-DE" altLang="de-DE" sz="1200" spc="-30" dirty="0">
                <a:solidFill>
                  <a:srgbClr val="006AA7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3" name="Gruppieren 2"/>
          <p:cNvGrpSpPr/>
          <p:nvPr/>
        </p:nvGrpSpPr>
        <p:grpSpPr>
          <a:xfrm>
            <a:off x="154470" y="2074273"/>
            <a:ext cx="5729616" cy="2563029"/>
            <a:chOff x="-7906816" y="-10692749"/>
            <a:chExt cx="8265759" cy="8384181"/>
          </a:xfrm>
          <a:solidFill>
            <a:schemeClr val="bg1">
              <a:lumMod val="95000"/>
            </a:schemeClr>
          </a:solidFill>
        </p:grpSpPr>
        <p:sp>
          <p:nvSpPr>
            <p:cNvPr id="13" name="object 12"/>
            <p:cNvSpPr/>
            <p:nvPr/>
          </p:nvSpPr>
          <p:spPr>
            <a:xfrm>
              <a:off x="-3898712" y="-3628533"/>
              <a:ext cx="4257655" cy="1319965"/>
            </a:xfrm>
            <a:custGeom>
              <a:avLst/>
              <a:gdLst/>
              <a:ahLst/>
              <a:cxnLst/>
              <a:rect l="l" t="t" r="r" b="b"/>
              <a:pathLst>
                <a:path w="3596640" h="1771014">
                  <a:moveTo>
                    <a:pt x="0" y="295147"/>
                  </a:moveTo>
                  <a:lnTo>
                    <a:pt x="3863" y="247289"/>
                  </a:lnTo>
                  <a:lnTo>
                    <a:pt x="15046" y="201883"/>
                  </a:lnTo>
                  <a:lnTo>
                    <a:pt x="32944" y="159539"/>
                  </a:lnTo>
                  <a:lnTo>
                    <a:pt x="56946" y="120865"/>
                  </a:lnTo>
                  <a:lnTo>
                    <a:pt x="86447" y="86471"/>
                  </a:lnTo>
                  <a:lnTo>
                    <a:pt x="120837" y="56965"/>
                  </a:lnTo>
                  <a:lnTo>
                    <a:pt x="159511" y="32956"/>
                  </a:lnTo>
                  <a:lnTo>
                    <a:pt x="201858" y="15053"/>
                  </a:lnTo>
                  <a:lnTo>
                    <a:pt x="247273" y="3864"/>
                  </a:lnTo>
                  <a:lnTo>
                    <a:pt x="295148" y="0"/>
                  </a:lnTo>
                  <a:lnTo>
                    <a:pt x="3301491" y="0"/>
                  </a:lnTo>
                  <a:lnTo>
                    <a:pt x="3349350" y="3864"/>
                  </a:lnTo>
                  <a:lnTo>
                    <a:pt x="3394756" y="15053"/>
                  </a:lnTo>
                  <a:lnTo>
                    <a:pt x="3437100" y="32956"/>
                  </a:lnTo>
                  <a:lnTo>
                    <a:pt x="3475774" y="56965"/>
                  </a:lnTo>
                  <a:lnTo>
                    <a:pt x="3510168" y="86471"/>
                  </a:lnTo>
                  <a:lnTo>
                    <a:pt x="3539674" y="120865"/>
                  </a:lnTo>
                  <a:lnTo>
                    <a:pt x="3563683" y="159539"/>
                  </a:lnTo>
                  <a:lnTo>
                    <a:pt x="3581586" y="201883"/>
                  </a:lnTo>
                  <a:lnTo>
                    <a:pt x="3592775" y="247289"/>
                  </a:lnTo>
                  <a:lnTo>
                    <a:pt x="3596640" y="295147"/>
                  </a:lnTo>
                  <a:lnTo>
                    <a:pt x="3596640" y="1475739"/>
                  </a:lnTo>
                  <a:lnTo>
                    <a:pt x="3592775" y="1523614"/>
                  </a:lnTo>
                  <a:lnTo>
                    <a:pt x="3581586" y="1569029"/>
                  </a:lnTo>
                  <a:lnTo>
                    <a:pt x="3563683" y="1611376"/>
                  </a:lnTo>
                  <a:lnTo>
                    <a:pt x="3539674" y="1650050"/>
                  </a:lnTo>
                  <a:lnTo>
                    <a:pt x="3510168" y="1684440"/>
                  </a:lnTo>
                  <a:lnTo>
                    <a:pt x="3475774" y="1713941"/>
                  </a:lnTo>
                  <a:lnTo>
                    <a:pt x="3437100" y="1737943"/>
                  </a:lnTo>
                  <a:lnTo>
                    <a:pt x="3394756" y="1755841"/>
                  </a:lnTo>
                  <a:lnTo>
                    <a:pt x="3349350" y="1767024"/>
                  </a:lnTo>
                  <a:lnTo>
                    <a:pt x="3301491" y="1770888"/>
                  </a:lnTo>
                  <a:lnTo>
                    <a:pt x="295148" y="1770888"/>
                  </a:lnTo>
                  <a:lnTo>
                    <a:pt x="247273" y="1767024"/>
                  </a:lnTo>
                  <a:lnTo>
                    <a:pt x="201858" y="1755841"/>
                  </a:lnTo>
                  <a:lnTo>
                    <a:pt x="159511" y="1737943"/>
                  </a:lnTo>
                  <a:lnTo>
                    <a:pt x="120837" y="1713941"/>
                  </a:lnTo>
                  <a:lnTo>
                    <a:pt x="86447" y="1684440"/>
                  </a:lnTo>
                  <a:lnTo>
                    <a:pt x="56946" y="1650050"/>
                  </a:lnTo>
                  <a:lnTo>
                    <a:pt x="32944" y="1611376"/>
                  </a:lnTo>
                  <a:lnTo>
                    <a:pt x="15046" y="1569029"/>
                  </a:lnTo>
                  <a:lnTo>
                    <a:pt x="3863" y="1523614"/>
                  </a:lnTo>
                  <a:lnTo>
                    <a:pt x="0" y="1475739"/>
                  </a:lnTo>
                  <a:lnTo>
                    <a:pt x="0" y="295147"/>
                  </a:lnTo>
                  <a:close/>
                </a:path>
              </a:pathLst>
            </a:custGeom>
            <a:grpFill/>
            <a:ln w="6350">
              <a:solidFill>
                <a:schemeClr val="bg1">
                  <a:lumMod val="50000"/>
                </a:schemeClr>
              </a:solidFill>
            </a:ln>
          </p:spPr>
          <p:txBody>
            <a:bodyPr wrap="square" lIns="0" tIns="0" rIns="0" bIns="0" rtlCol="0"/>
            <a:lstStyle/>
            <a:p>
              <a:pPr defTabSz="914398"/>
              <a:endParaRPr>
                <a:solidFill>
                  <a:srgbClr val="006AA7"/>
                </a:solidFill>
                <a:latin typeface="Calibri"/>
              </a:endParaRPr>
            </a:p>
          </p:txBody>
        </p:sp>
        <p:sp>
          <p:nvSpPr>
            <p:cNvPr id="12" name="object 11"/>
            <p:cNvSpPr txBox="1"/>
            <p:nvPr/>
          </p:nvSpPr>
          <p:spPr>
            <a:xfrm>
              <a:off x="-7906816" y="-10692749"/>
              <a:ext cx="3673600" cy="1550052"/>
            </a:xfrm>
            <a:prstGeom prst="rect">
              <a:avLst/>
            </a:prstGeom>
            <a:grpFill/>
            <a:ln w="6350">
              <a:noFill/>
            </a:ln>
          </p:spPr>
          <p:txBody>
            <a:bodyPr vert="horz" wrap="square" lIns="0" tIns="42545" rIns="0" bIns="0" rtlCol="0">
              <a:spAutoFit/>
            </a:bodyPr>
            <a:lstStyle/>
            <a:p>
              <a:pPr marL="270509" defTabSz="914398">
                <a:spcBef>
                  <a:spcPts val="335"/>
                </a:spcBef>
              </a:pPr>
              <a:r>
                <a:rPr lang="de-DE" sz="1400" b="1" spc="-25" dirty="0" err="1" smtClean="0">
                  <a:solidFill>
                    <a:srgbClr val="006AA7"/>
                  </a:solidFill>
                  <a:cs typeface="Arial"/>
                </a:rPr>
                <a:t>Dipoles</a:t>
              </a:r>
              <a:r>
                <a:rPr lang="de-DE" sz="1400" b="1" spc="-25" dirty="0" smtClean="0">
                  <a:solidFill>
                    <a:srgbClr val="006AA7"/>
                  </a:solidFill>
                  <a:cs typeface="Arial"/>
                </a:rPr>
                <a:t> </a:t>
              </a:r>
              <a:r>
                <a:rPr lang="de-DE" sz="1400" b="1" spc="-25" dirty="0" err="1" smtClean="0">
                  <a:solidFill>
                    <a:srgbClr val="006AA7"/>
                  </a:solidFill>
                  <a:cs typeface="Arial"/>
                </a:rPr>
                <a:t>and</a:t>
              </a:r>
              <a:r>
                <a:rPr lang="de-DE" sz="1400" b="1" spc="-25" dirty="0" smtClean="0">
                  <a:solidFill>
                    <a:srgbClr val="006AA7"/>
                  </a:solidFill>
                  <a:cs typeface="Arial"/>
                </a:rPr>
                <a:t> </a:t>
              </a:r>
              <a:r>
                <a:rPr lang="de-DE" sz="1400" b="1" spc="-25" dirty="0" err="1" smtClean="0">
                  <a:solidFill>
                    <a:srgbClr val="006AA7"/>
                  </a:solidFill>
                  <a:cs typeface="Arial"/>
                </a:rPr>
                <a:t>quadrupoles</a:t>
              </a:r>
              <a:r>
                <a:rPr lang="de-DE" sz="1400" b="1" spc="-25" dirty="0" smtClean="0">
                  <a:solidFill>
                    <a:srgbClr val="006AA7"/>
                  </a:solidFill>
                  <a:cs typeface="Arial"/>
                </a:rPr>
                <a:t> </a:t>
              </a:r>
              <a:r>
                <a:rPr lang="de-DE" sz="1400" b="1" spc="-25" dirty="0" err="1" smtClean="0">
                  <a:solidFill>
                    <a:srgbClr val="006AA7"/>
                  </a:solidFill>
                  <a:cs typeface="Arial"/>
                </a:rPr>
                <a:t>for</a:t>
              </a:r>
              <a:r>
                <a:rPr lang="de-DE" sz="1400" b="1" spc="-25" dirty="0" smtClean="0">
                  <a:solidFill>
                    <a:srgbClr val="006AA7"/>
                  </a:solidFill>
                  <a:cs typeface="Arial"/>
                </a:rPr>
                <a:t> HESR (Sigma Phi)</a:t>
              </a:r>
              <a:endParaRPr sz="1200" dirty="0">
                <a:solidFill>
                  <a:srgbClr val="006AA7"/>
                </a:solidFill>
                <a:latin typeface="Arial"/>
                <a:cs typeface="Arial"/>
              </a:endParaRPr>
            </a:p>
          </p:txBody>
        </p:sp>
      </p:grpSp>
      <p:sp>
        <p:nvSpPr>
          <p:cNvPr id="45" name="object 15"/>
          <p:cNvSpPr txBox="1">
            <a:spLocks/>
          </p:cNvSpPr>
          <p:nvPr/>
        </p:nvSpPr>
        <p:spPr bwMode="auto">
          <a:xfrm>
            <a:off x="357305" y="219199"/>
            <a:ext cx="3376528" cy="488082"/>
          </a:xfrm>
          <a:prstGeom prst="rect">
            <a:avLst/>
          </a:prstGeom>
        </p:spPr>
        <p:txBody>
          <a:bodyPr vert="horz" wrap="square" lIns="0" tIns="13970" rIns="0" bIns="0" rtlCol="0" anchor="t">
            <a:spAutoFit/>
          </a:bodyPr>
          <a:lstStyle>
            <a:lvl1pPr algn="l" defTabSz="534712">
              <a:spcBef>
                <a:spcPts val="0"/>
              </a:spcBef>
              <a:buNone/>
              <a:defRPr sz="2800" b="1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US" sz="3080" dirty="0">
                <a:solidFill>
                  <a:schemeClr val="bg1"/>
                </a:solidFill>
              </a:rPr>
              <a:t>You are part of FAIR</a:t>
            </a:r>
          </a:p>
        </p:txBody>
      </p:sp>
      <p:sp>
        <p:nvSpPr>
          <p:cNvPr id="47" name="object 9">
            <a:extLst>
              <a:ext uri="{FF2B5EF4-FFF2-40B4-BE49-F238E27FC236}">
                <a16:creationId xmlns:a16="http://schemas.microsoft.com/office/drawing/2014/main" id="{C712667A-2FF9-4494-A374-77100C998C24}"/>
              </a:ext>
            </a:extLst>
          </p:cNvPr>
          <p:cNvSpPr txBox="1"/>
          <p:nvPr/>
        </p:nvSpPr>
        <p:spPr>
          <a:xfrm>
            <a:off x="2987176" y="4270319"/>
            <a:ext cx="2636777" cy="490071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422274" defTabSz="914398">
              <a:spcBef>
                <a:spcPts val="335"/>
              </a:spcBef>
            </a:pPr>
            <a:r>
              <a:rPr lang="de-DE" sz="1600" b="1" dirty="0" smtClean="0">
                <a:solidFill>
                  <a:srgbClr val="006AA7"/>
                </a:solidFill>
                <a:latin typeface="Arial"/>
                <a:cs typeface="Arial"/>
              </a:rPr>
              <a:t>Ion </a:t>
            </a:r>
            <a:r>
              <a:rPr lang="de-DE" sz="1600" b="1" dirty="0" err="1" smtClean="0">
                <a:solidFill>
                  <a:srgbClr val="006AA7"/>
                </a:solidFill>
                <a:latin typeface="Arial"/>
                <a:cs typeface="Arial"/>
              </a:rPr>
              <a:t>source</a:t>
            </a:r>
            <a:r>
              <a:rPr lang="de-DE" sz="1600" b="1" dirty="0" smtClean="0">
                <a:solidFill>
                  <a:srgbClr val="006AA7"/>
                </a:solidFill>
                <a:latin typeface="Arial"/>
                <a:cs typeface="Arial"/>
              </a:rPr>
              <a:t> (CNRS)</a:t>
            </a:r>
            <a:endParaRPr sz="1600" dirty="0">
              <a:solidFill>
                <a:srgbClr val="006AA7"/>
              </a:solidFill>
              <a:latin typeface="Arial"/>
              <a:cs typeface="Arial"/>
            </a:endParaRPr>
          </a:p>
          <a:p>
            <a:pPr marL="12700" marR="5080" indent="-1905" algn="ctr" defTabSz="914398">
              <a:lnSpc>
                <a:spcPct val="102499"/>
              </a:lnSpc>
              <a:spcBef>
                <a:spcPts val="135"/>
              </a:spcBef>
            </a:pPr>
            <a:r>
              <a:rPr sz="1198" spc="15" dirty="0">
                <a:solidFill>
                  <a:srgbClr val="006AA7"/>
                </a:solidFill>
                <a:latin typeface="Arial"/>
                <a:cs typeface="Arial"/>
              </a:rPr>
              <a:t>  </a:t>
            </a:r>
            <a:endParaRPr sz="1198" dirty="0">
              <a:solidFill>
                <a:srgbClr val="006AA7"/>
              </a:solidFill>
              <a:latin typeface="Arial"/>
              <a:cs typeface="Arial"/>
            </a:endParaRPr>
          </a:p>
        </p:txBody>
      </p:sp>
      <p:grpSp>
        <p:nvGrpSpPr>
          <p:cNvPr id="51" name="Gruppieren 50"/>
          <p:cNvGrpSpPr/>
          <p:nvPr/>
        </p:nvGrpSpPr>
        <p:grpSpPr>
          <a:xfrm>
            <a:off x="2898633" y="2563020"/>
            <a:ext cx="2968926" cy="752796"/>
            <a:chOff x="3503514" y="4521033"/>
            <a:chExt cx="3785021" cy="1997868"/>
          </a:xfrm>
          <a:solidFill>
            <a:schemeClr val="bg1">
              <a:lumMod val="95000"/>
            </a:schemeClr>
          </a:solidFill>
        </p:grpSpPr>
        <p:sp>
          <p:nvSpPr>
            <p:cNvPr id="52" name="Abgerundetes Rechteck 51">
              <a:extLst>
                <a:ext uri="{FF2B5EF4-FFF2-40B4-BE49-F238E27FC236}">
                  <a16:creationId xmlns:a16="http://schemas.microsoft.com/office/drawing/2014/main" id="{EB09723A-0FDD-5940-8B67-B4B88F07C994}"/>
                </a:ext>
              </a:extLst>
            </p:cNvPr>
            <p:cNvSpPr/>
            <p:nvPr/>
          </p:nvSpPr>
          <p:spPr>
            <a:xfrm>
              <a:off x="3503514" y="4521033"/>
              <a:ext cx="3785021" cy="1997868"/>
            </a:xfrm>
            <a:prstGeom prst="roundRect">
              <a:avLst/>
            </a:prstGeom>
            <a:grpFill/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0117" tIns="30058" rIns="60117" bIns="3005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183">
                <a:solidFill>
                  <a:srgbClr val="006AA7"/>
                </a:solidFill>
              </a:endParaRPr>
            </a:p>
          </p:txBody>
        </p:sp>
        <p:sp>
          <p:nvSpPr>
            <p:cNvPr id="53" name="Rectangle 34">
              <a:extLst>
                <a:ext uri="{FF2B5EF4-FFF2-40B4-BE49-F238E27FC236}">
                  <a16:creationId xmlns:a16="http://schemas.microsoft.com/office/drawing/2014/main" id="{0BCC37F8-1778-584E-B696-2D3136E73C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0584" y="4682830"/>
              <a:ext cx="3413131" cy="898499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FF9900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FF9900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FF9900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FF9900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FF9900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9900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9900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9900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9900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de-DE" altLang="de-DE" sz="1600" b="1" spc="-30" dirty="0" smtClean="0">
                  <a:solidFill>
                    <a:srgbClr val="006AA7"/>
                  </a:solidFill>
                  <a:latin typeface="Arial"/>
                  <a:cs typeface="Arial"/>
                </a:rPr>
                <a:t>Klystrons (CNRS/Thales)</a:t>
              </a:r>
              <a:endParaRPr lang="de-DE" altLang="de-DE" sz="1200" spc="-30" dirty="0">
                <a:solidFill>
                  <a:srgbClr val="006AA7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56" name="Gruppieren 55"/>
          <p:cNvGrpSpPr/>
          <p:nvPr/>
        </p:nvGrpSpPr>
        <p:grpSpPr>
          <a:xfrm>
            <a:off x="6046105" y="3718344"/>
            <a:ext cx="2979924" cy="643606"/>
            <a:chOff x="3503514" y="4521033"/>
            <a:chExt cx="3785021" cy="1997868"/>
          </a:xfrm>
          <a:solidFill>
            <a:schemeClr val="bg1">
              <a:lumMod val="95000"/>
            </a:schemeClr>
          </a:solidFill>
        </p:grpSpPr>
        <p:sp>
          <p:nvSpPr>
            <p:cNvPr id="57" name="Abgerundetes Rechteck 56">
              <a:extLst>
                <a:ext uri="{FF2B5EF4-FFF2-40B4-BE49-F238E27FC236}">
                  <a16:creationId xmlns:a16="http://schemas.microsoft.com/office/drawing/2014/main" id="{EB09723A-0FDD-5940-8B67-B4B88F07C994}"/>
                </a:ext>
              </a:extLst>
            </p:cNvPr>
            <p:cNvSpPr/>
            <p:nvPr/>
          </p:nvSpPr>
          <p:spPr>
            <a:xfrm>
              <a:off x="3503514" y="4521033"/>
              <a:ext cx="3785021" cy="1997868"/>
            </a:xfrm>
            <a:prstGeom prst="roundRect">
              <a:avLst/>
            </a:prstGeom>
            <a:grpFill/>
            <a:ln w="63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0117" tIns="30058" rIns="60117" bIns="3005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183">
                <a:solidFill>
                  <a:srgbClr val="006AA7"/>
                </a:solidFill>
              </a:endParaRPr>
            </a:p>
          </p:txBody>
        </p:sp>
        <p:sp>
          <p:nvSpPr>
            <p:cNvPr id="58" name="Rectangle 34">
              <a:extLst>
                <a:ext uri="{FF2B5EF4-FFF2-40B4-BE49-F238E27FC236}">
                  <a16:creationId xmlns:a16="http://schemas.microsoft.com/office/drawing/2014/main" id="{0BCC37F8-1778-584E-B696-2D3136E73C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3242" y="4625709"/>
              <a:ext cx="3413132" cy="1815246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FF9900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FF9900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FF9900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FF9900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FF9900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9900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9900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9900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9900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de-DE" altLang="de-DE" sz="1600" b="1" spc="-30" dirty="0">
                  <a:solidFill>
                    <a:srgbClr val="006AA7"/>
                  </a:solidFill>
                  <a:latin typeface="Arial"/>
                  <a:cs typeface="Arial"/>
                </a:rPr>
                <a:t>Research </a:t>
              </a:r>
              <a:r>
                <a:rPr lang="de-DE" altLang="de-DE" sz="1600" b="1" spc="-30" dirty="0" err="1">
                  <a:solidFill>
                    <a:srgbClr val="006AA7"/>
                  </a:solidFill>
                  <a:latin typeface="Arial"/>
                  <a:cs typeface="Arial"/>
                </a:rPr>
                <a:t>and</a:t>
              </a:r>
              <a:r>
                <a:rPr lang="de-DE" altLang="de-DE" sz="1600" b="1" spc="-30" dirty="0">
                  <a:solidFill>
                    <a:srgbClr val="006AA7"/>
                  </a:solidFill>
                  <a:latin typeface="Arial"/>
                  <a:cs typeface="Arial"/>
                </a:rPr>
                <a:t> </a:t>
              </a:r>
              <a:r>
                <a:rPr lang="de-DE" altLang="de-DE" sz="1600" b="1" spc="-30" dirty="0" err="1">
                  <a:solidFill>
                    <a:srgbClr val="006AA7"/>
                  </a:solidFill>
                  <a:latin typeface="Arial"/>
                  <a:cs typeface="Arial"/>
                </a:rPr>
                <a:t>development</a:t>
              </a:r>
              <a:r>
                <a:rPr lang="de-DE" altLang="de-DE" sz="1600" b="1" spc="-30" dirty="0">
                  <a:solidFill>
                    <a:srgbClr val="006AA7"/>
                  </a:solidFill>
                  <a:latin typeface="Arial"/>
                  <a:cs typeface="Arial"/>
                </a:rPr>
                <a:t> </a:t>
              </a:r>
            </a:p>
          </p:txBody>
        </p:sp>
      </p:grpSp>
      <p:sp>
        <p:nvSpPr>
          <p:cNvPr id="61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8415338" y="6602727"/>
            <a:ext cx="728662" cy="2508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B536F-118C-48DF-B346-38E5E90C7A54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4" name="Inhaltsplatzhalt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16" y="2809828"/>
            <a:ext cx="2417899" cy="2292754"/>
          </a:xfrm>
          <a:prstGeom prst="rect">
            <a:avLst/>
          </a:prstGeom>
        </p:spPr>
      </p:pic>
      <p:pic>
        <p:nvPicPr>
          <p:cNvPr id="35" name="Inhaltsplatzhalt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889" y="1564832"/>
            <a:ext cx="2783271" cy="2088451"/>
          </a:xfrm>
        </p:spPr>
      </p:pic>
      <p:pic>
        <p:nvPicPr>
          <p:cNvPr id="36" name="Inhaltsplatzhalt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647" y="4587776"/>
            <a:ext cx="2199370" cy="1938553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437" y="4741354"/>
            <a:ext cx="2926189" cy="1784975"/>
          </a:xfrm>
          <a:prstGeom prst="rect">
            <a:avLst/>
          </a:prstGeom>
        </p:spPr>
      </p:pic>
      <p:sp>
        <p:nvSpPr>
          <p:cNvPr id="37" name="object 10"/>
          <p:cNvSpPr/>
          <p:nvPr/>
        </p:nvSpPr>
        <p:spPr>
          <a:xfrm>
            <a:off x="128949" y="5251629"/>
            <a:ext cx="2629883" cy="735784"/>
          </a:xfrm>
          <a:custGeom>
            <a:avLst/>
            <a:gdLst/>
            <a:ahLst/>
            <a:cxnLst/>
            <a:rect l="l" t="t" r="r" b="b"/>
            <a:pathLst>
              <a:path w="3596640" h="1771014">
                <a:moveTo>
                  <a:pt x="0" y="295148"/>
                </a:moveTo>
                <a:lnTo>
                  <a:pt x="3864" y="247289"/>
                </a:lnTo>
                <a:lnTo>
                  <a:pt x="15053" y="201883"/>
                </a:lnTo>
                <a:lnTo>
                  <a:pt x="32956" y="159539"/>
                </a:lnTo>
                <a:lnTo>
                  <a:pt x="56965" y="120865"/>
                </a:lnTo>
                <a:lnTo>
                  <a:pt x="86471" y="86471"/>
                </a:lnTo>
                <a:lnTo>
                  <a:pt x="120865" y="56965"/>
                </a:lnTo>
                <a:lnTo>
                  <a:pt x="159539" y="32956"/>
                </a:lnTo>
                <a:lnTo>
                  <a:pt x="201883" y="15053"/>
                </a:lnTo>
                <a:lnTo>
                  <a:pt x="247289" y="3864"/>
                </a:lnTo>
                <a:lnTo>
                  <a:pt x="295148" y="0"/>
                </a:lnTo>
                <a:lnTo>
                  <a:pt x="3301492" y="0"/>
                </a:lnTo>
                <a:lnTo>
                  <a:pt x="3349350" y="3864"/>
                </a:lnTo>
                <a:lnTo>
                  <a:pt x="3394756" y="15053"/>
                </a:lnTo>
                <a:lnTo>
                  <a:pt x="3437100" y="32956"/>
                </a:lnTo>
                <a:lnTo>
                  <a:pt x="3475774" y="56965"/>
                </a:lnTo>
                <a:lnTo>
                  <a:pt x="3510168" y="86471"/>
                </a:lnTo>
                <a:lnTo>
                  <a:pt x="3539674" y="120865"/>
                </a:lnTo>
                <a:lnTo>
                  <a:pt x="3563683" y="159539"/>
                </a:lnTo>
                <a:lnTo>
                  <a:pt x="3581586" y="201883"/>
                </a:lnTo>
                <a:lnTo>
                  <a:pt x="3592775" y="247289"/>
                </a:lnTo>
                <a:lnTo>
                  <a:pt x="3596639" y="295148"/>
                </a:lnTo>
                <a:lnTo>
                  <a:pt x="3596639" y="1475740"/>
                </a:lnTo>
                <a:lnTo>
                  <a:pt x="3592775" y="1523598"/>
                </a:lnTo>
                <a:lnTo>
                  <a:pt x="3581586" y="1569004"/>
                </a:lnTo>
                <a:lnTo>
                  <a:pt x="3563683" y="1611348"/>
                </a:lnTo>
                <a:lnTo>
                  <a:pt x="3539674" y="1650022"/>
                </a:lnTo>
                <a:lnTo>
                  <a:pt x="3510168" y="1684416"/>
                </a:lnTo>
                <a:lnTo>
                  <a:pt x="3475774" y="1713922"/>
                </a:lnTo>
                <a:lnTo>
                  <a:pt x="3437100" y="1737931"/>
                </a:lnTo>
                <a:lnTo>
                  <a:pt x="3394756" y="1755834"/>
                </a:lnTo>
                <a:lnTo>
                  <a:pt x="3349350" y="1767023"/>
                </a:lnTo>
                <a:lnTo>
                  <a:pt x="3301492" y="1770888"/>
                </a:lnTo>
                <a:lnTo>
                  <a:pt x="295148" y="1770888"/>
                </a:lnTo>
                <a:lnTo>
                  <a:pt x="247289" y="1767023"/>
                </a:lnTo>
                <a:lnTo>
                  <a:pt x="201883" y="1755834"/>
                </a:lnTo>
                <a:lnTo>
                  <a:pt x="159539" y="1737931"/>
                </a:lnTo>
                <a:lnTo>
                  <a:pt x="120865" y="1713922"/>
                </a:lnTo>
                <a:lnTo>
                  <a:pt x="86471" y="1684416"/>
                </a:lnTo>
                <a:lnTo>
                  <a:pt x="56965" y="1650022"/>
                </a:lnTo>
                <a:lnTo>
                  <a:pt x="32956" y="1611348"/>
                </a:lnTo>
                <a:lnTo>
                  <a:pt x="15053" y="1569004"/>
                </a:lnTo>
                <a:lnTo>
                  <a:pt x="3864" y="1523598"/>
                </a:lnTo>
                <a:lnTo>
                  <a:pt x="0" y="1475740"/>
                </a:lnTo>
                <a:lnTo>
                  <a:pt x="0" y="2951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pPr defTabSz="914398"/>
            <a:endParaRPr>
              <a:solidFill>
                <a:srgbClr val="002060"/>
              </a:solidFill>
              <a:latin typeface="Calibri"/>
            </a:endParaRPr>
          </a:p>
        </p:txBody>
      </p:sp>
      <p:sp>
        <p:nvSpPr>
          <p:cNvPr id="38" name="object 11"/>
          <p:cNvSpPr txBox="1"/>
          <p:nvPr/>
        </p:nvSpPr>
        <p:spPr>
          <a:xfrm>
            <a:off x="152815" y="5377682"/>
            <a:ext cx="2546447" cy="51232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</p:spPr>
        <p:txBody>
          <a:bodyPr vert="horz" wrap="square" lIns="0" tIns="42545" rIns="0" bIns="0" rtlCol="0">
            <a:spAutoFit/>
          </a:bodyPr>
          <a:lstStyle/>
          <a:p>
            <a:pPr marL="270509" defTabSz="914398">
              <a:spcBef>
                <a:spcPts val="335"/>
              </a:spcBef>
            </a:pPr>
            <a:r>
              <a:rPr lang="de-DE" sz="1400" b="1" spc="-25" dirty="0" smtClean="0">
                <a:solidFill>
                  <a:srgbClr val="006AA7"/>
                </a:solidFill>
                <a:cs typeface="Arial"/>
              </a:rPr>
              <a:t>Technical </a:t>
            </a:r>
            <a:r>
              <a:rPr lang="de-DE" sz="1400" b="1" spc="-25" dirty="0" err="1" smtClean="0">
                <a:solidFill>
                  <a:srgbClr val="006AA7"/>
                </a:solidFill>
                <a:cs typeface="Arial"/>
              </a:rPr>
              <a:t>coordination</a:t>
            </a:r>
            <a:r>
              <a:rPr lang="de-DE" sz="1400" b="1" spc="-25" dirty="0" smtClean="0">
                <a:solidFill>
                  <a:srgbClr val="006AA7"/>
                </a:solidFill>
                <a:cs typeface="Arial"/>
              </a:rPr>
              <a:t> </a:t>
            </a:r>
            <a:r>
              <a:rPr lang="de-DE" sz="1400" b="1" spc="-25" dirty="0" err="1" smtClean="0">
                <a:solidFill>
                  <a:srgbClr val="006AA7"/>
                </a:solidFill>
                <a:cs typeface="Arial"/>
              </a:rPr>
              <a:t>of</a:t>
            </a:r>
            <a:r>
              <a:rPr lang="de-DE" sz="1400" b="1" spc="-25" dirty="0" smtClean="0">
                <a:solidFill>
                  <a:srgbClr val="006AA7"/>
                </a:solidFill>
                <a:cs typeface="Arial"/>
              </a:rPr>
              <a:t> </a:t>
            </a:r>
          </a:p>
          <a:p>
            <a:pPr marL="270509" defTabSz="914398">
              <a:spcBef>
                <a:spcPts val="335"/>
              </a:spcBef>
            </a:pPr>
            <a:r>
              <a:rPr lang="de-DE" sz="1400" b="1" spc="-25" dirty="0" smtClean="0">
                <a:solidFill>
                  <a:srgbClr val="006AA7"/>
                </a:solidFill>
                <a:latin typeface="Arial"/>
                <a:cs typeface="Arial"/>
              </a:rPr>
              <a:t>Super-FRS </a:t>
            </a:r>
            <a:r>
              <a:rPr lang="de-DE" sz="1400" b="1" spc="-25" dirty="0" err="1" smtClean="0">
                <a:solidFill>
                  <a:srgbClr val="006AA7"/>
                </a:solidFill>
                <a:latin typeface="Arial"/>
                <a:cs typeface="Arial"/>
              </a:rPr>
              <a:t>dipoles</a:t>
            </a:r>
            <a:endParaRPr sz="1200" dirty="0">
              <a:solidFill>
                <a:srgbClr val="006AA7"/>
              </a:solidFill>
              <a:latin typeface="Arial"/>
              <a:cs typeface="Arial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7882" y="799739"/>
            <a:ext cx="595500" cy="3890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271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CD61214-9840-20D8-A196-0BC462B8B5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000" y="3519509"/>
            <a:ext cx="4185139" cy="2996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hteck 6"/>
          <p:cNvSpPr/>
          <p:nvPr/>
        </p:nvSpPr>
        <p:spPr>
          <a:xfrm>
            <a:off x="288000" y="1428559"/>
            <a:ext cx="8605837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Due to budget constraints </a:t>
            </a: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Scientific Review panel was tasked by the FAIR Council in 2022 to perform a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“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First Science and Staging Review of the FAIR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Project”</a:t>
            </a: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indent="-285750">
              <a:buClr>
                <a:srgbClr val="FF9933"/>
              </a:buClr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Scientific Review panel </a:t>
            </a:r>
            <a:r>
              <a:rPr lang="en-GB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recommended in October 2022 that 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scenario FS+ (SIS100, Super-FRS-HEB and CBM) would be the most appropriate starting scenario to achieve world leading </a:t>
            </a:r>
            <a:r>
              <a:rPr lang="en-GB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science.</a:t>
            </a:r>
          </a:p>
          <a:p>
            <a:pPr marL="285750" indent="-285750">
              <a:buClr>
                <a:srgbClr val="FF9933"/>
              </a:buClr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FAIR 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Council </a:t>
            </a:r>
            <a:r>
              <a:rPr lang="en-GB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decided on 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9th &amp; 10th March 2023 </a:t>
            </a:r>
            <a:r>
              <a:rPr lang="en-GB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proceed with FS and to make a further decision on FS+ in July 2023.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8415338" y="6602727"/>
            <a:ext cx="728662" cy="250825"/>
          </a:xfrm>
        </p:spPr>
        <p:txBody>
          <a:bodyPr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B536F-118C-48DF-B346-38E5E90C7A54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Pfeil nach links 1"/>
          <p:cNvSpPr/>
          <p:nvPr/>
        </p:nvSpPr>
        <p:spPr>
          <a:xfrm>
            <a:off x="4818184" y="3673366"/>
            <a:ext cx="3745523" cy="1017602"/>
          </a:xfrm>
          <a:prstGeom prst="leftArrow">
            <a:avLst/>
          </a:prstGeom>
          <a:solidFill>
            <a:srgbClr val="25B2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dirty="0" err="1" smtClean="0"/>
              <a:t>until</a:t>
            </a:r>
            <a:r>
              <a:rPr lang="de-DE" dirty="0" smtClean="0"/>
              <a:t> 2028</a:t>
            </a:r>
            <a:endParaRPr lang="de-DE" dirty="0"/>
          </a:p>
        </p:txBody>
      </p:sp>
      <p:sp>
        <p:nvSpPr>
          <p:cNvPr id="10" name="Pfeil nach links 9"/>
          <p:cNvSpPr/>
          <p:nvPr/>
        </p:nvSpPr>
        <p:spPr>
          <a:xfrm>
            <a:off x="4818183" y="5160872"/>
            <a:ext cx="3745523" cy="1092268"/>
          </a:xfrm>
          <a:prstGeom prst="leftArrow">
            <a:avLst/>
          </a:prstGeom>
          <a:gradFill flip="none" rotWithShape="1">
            <a:gsLst>
              <a:gs pos="0">
                <a:srgbClr val="FFFF00"/>
              </a:gs>
              <a:gs pos="64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dirty="0" smtClean="0"/>
              <a:t>after 2028</a:t>
            </a:r>
            <a:endParaRPr lang="de-DE" dirty="0"/>
          </a:p>
        </p:txBody>
      </p:sp>
      <p:sp>
        <p:nvSpPr>
          <p:cNvPr id="11" name="Freeform 2"/>
          <p:cNvSpPr>
            <a:spLocks noChangeArrowheads="1"/>
          </p:cNvSpPr>
          <p:nvPr/>
        </p:nvSpPr>
        <p:spPr bwMode="auto">
          <a:xfrm>
            <a:off x="-846983" y="-116958"/>
            <a:ext cx="6455103" cy="1563265"/>
          </a:xfrm>
          <a:custGeom>
            <a:avLst/>
            <a:gdLst>
              <a:gd name="T0" fmla="*/ 4350 w 4351"/>
              <a:gd name="T1" fmla="*/ 0 h 1212"/>
              <a:gd name="T2" fmla="*/ 4350 w 4351"/>
              <a:gd name="T3" fmla="*/ 0 h 1212"/>
              <a:gd name="T4" fmla="*/ 3984 w 4351"/>
              <a:gd name="T5" fmla="*/ 749 h 1212"/>
              <a:gd name="T6" fmla="*/ 3689 w 4351"/>
              <a:gd name="T7" fmla="*/ 947 h 1212"/>
              <a:gd name="T8" fmla="*/ 0 w 4351"/>
              <a:gd name="T9" fmla="*/ 1211 h 1212"/>
              <a:gd name="T10" fmla="*/ 0 w 4351"/>
              <a:gd name="T11" fmla="*/ 0 h 1212"/>
              <a:gd name="T12" fmla="*/ 4350 w 4351"/>
              <a:gd name="T13" fmla="*/ 0 h 1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51" h="1212" extrusionOk="0">
                <a:moveTo>
                  <a:pt x="4350" y="0"/>
                </a:moveTo>
                <a:lnTo>
                  <a:pt x="4350" y="0"/>
                </a:lnTo>
                <a:cubicBezTo>
                  <a:pt x="4207" y="295"/>
                  <a:pt x="4068" y="581"/>
                  <a:pt x="3984" y="749"/>
                </a:cubicBezTo>
                <a:cubicBezTo>
                  <a:pt x="3927" y="861"/>
                  <a:pt x="3816" y="938"/>
                  <a:pt x="3689" y="947"/>
                </a:cubicBezTo>
                <a:cubicBezTo>
                  <a:pt x="3215" y="980"/>
                  <a:pt x="516" y="1174"/>
                  <a:pt x="0" y="1211"/>
                </a:cubicBezTo>
                <a:cubicBezTo>
                  <a:pt x="0" y="0"/>
                  <a:pt x="0" y="0"/>
                  <a:pt x="0" y="0"/>
                </a:cubicBezTo>
                <a:lnTo>
                  <a:pt x="4350" y="0"/>
                </a:lnTo>
              </a:path>
            </a:pathLst>
          </a:custGeom>
          <a:solidFill>
            <a:srgbClr val="00B0F0"/>
          </a:solidFill>
          <a:ln>
            <a:noFill/>
          </a:ln>
          <a:effectLst/>
        </p:spPr>
        <p:txBody>
          <a:bodyPr wrap="none" lIns="106942" tIns="53472" rIns="106942" bIns="53472" anchor="ctr"/>
          <a:lstStyle/>
          <a:p>
            <a:pPr>
              <a:defRPr/>
            </a:pPr>
            <a:endParaRPr lang="de-DE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11510" y="336908"/>
            <a:ext cx="5584535" cy="6377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FAIR </a:t>
            </a:r>
            <a:r>
              <a:rPr lang="de-DE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stepwise</a:t>
            </a:r>
            <a:r>
              <a:rPr lang="de-DE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approach</a:t>
            </a:r>
            <a:r>
              <a:rPr lang="de-DE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towards</a:t>
            </a:r>
            <a:r>
              <a:rPr lang="de-DE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MSV</a:t>
            </a:r>
            <a:endParaRPr lang="de-DE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71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2"/>
          <p:cNvSpPr>
            <a:spLocks noChangeArrowheads="1"/>
          </p:cNvSpPr>
          <p:nvPr/>
        </p:nvSpPr>
        <p:spPr bwMode="auto">
          <a:xfrm>
            <a:off x="-259807" y="0"/>
            <a:ext cx="6815751" cy="1730829"/>
          </a:xfrm>
          <a:custGeom>
            <a:avLst/>
            <a:gdLst>
              <a:gd name="T0" fmla="*/ 4350 w 4351"/>
              <a:gd name="T1" fmla="*/ 0 h 1212"/>
              <a:gd name="T2" fmla="*/ 4350 w 4351"/>
              <a:gd name="T3" fmla="*/ 0 h 1212"/>
              <a:gd name="T4" fmla="*/ 3984 w 4351"/>
              <a:gd name="T5" fmla="*/ 749 h 1212"/>
              <a:gd name="T6" fmla="*/ 3689 w 4351"/>
              <a:gd name="T7" fmla="*/ 947 h 1212"/>
              <a:gd name="T8" fmla="*/ 0 w 4351"/>
              <a:gd name="T9" fmla="*/ 1211 h 1212"/>
              <a:gd name="T10" fmla="*/ 0 w 4351"/>
              <a:gd name="T11" fmla="*/ 0 h 1212"/>
              <a:gd name="T12" fmla="*/ 4350 w 4351"/>
              <a:gd name="T13" fmla="*/ 0 h 1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51" h="1212" extrusionOk="0">
                <a:moveTo>
                  <a:pt x="4350" y="0"/>
                </a:moveTo>
                <a:lnTo>
                  <a:pt x="4350" y="0"/>
                </a:lnTo>
                <a:cubicBezTo>
                  <a:pt x="4207" y="295"/>
                  <a:pt x="4068" y="581"/>
                  <a:pt x="3984" y="749"/>
                </a:cubicBezTo>
                <a:cubicBezTo>
                  <a:pt x="3927" y="861"/>
                  <a:pt x="3816" y="938"/>
                  <a:pt x="3689" y="947"/>
                </a:cubicBezTo>
                <a:cubicBezTo>
                  <a:pt x="3215" y="980"/>
                  <a:pt x="516" y="1174"/>
                  <a:pt x="0" y="1211"/>
                </a:cubicBezTo>
                <a:cubicBezTo>
                  <a:pt x="0" y="0"/>
                  <a:pt x="0" y="0"/>
                  <a:pt x="0" y="0"/>
                </a:cubicBezTo>
                <a:lnTo>
                  <a:pt x="4350" y="0"/>
                </a:lnTo>
              </a:path>
            </a:pathLst>
          </a:custGeom>
          <a:solidFill>
            <a:srgbClr val="009D85"/>
          </a:solidFill>
          <a:ln>
            <a:noFill/>
          </a:ln>
          <a:effectLst/>
        </p:spPr>
        <p:txBody>
          <a:bodyPr wrap="none" lIns="82185" tIns="41093" rIns="82185" bIns="41093" anchor="ctr"/>
          <a:lstStyle/>
          <a:p>
            <a:pPr>
              <a:defRPr/>
            </a:pPr>
            <a:endParaRPr lang="de-DE" sz="1383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5109" y="194190"/>
            <a:ext cx="5456017" cy="909621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Estimated accelerator expenditure to realise FS+</a:t>
            </a:r>
            <a:endParaRPr lang="en-GB" dirty="0">
              <a:solidFill>
                <a:schemeClr val="bg1"/>
              </a:solidFill>
            </a:endParaRPr>
          </a:p>
        </p:txBody>
      </p:sp>
      <p:graphicFrame>
        <p:nvGraphicFramePr>
          <p:cNvPr id="12" name="Tabel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6690196"/>
              </p:ext>
            </p:extLst>
          </p:nvPr>
        </p:nvGraphicFramePr>
        <p:xfrm>
          <a:off x="346267" y="1973599"/>
          <a:ext cx="7116418" cy="2643604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4765935">
                  <a:extLst>
                    <a:ext uri="{9D8B030D-6E8A-4147-A177-3AD203B41FA5}">
                      <a16:colId xmlns:a16="http://schemas.microsoft.com/office/drawing/2014/main" val="3152461658"/>
                    </a:ext>
                  </a:extLst>
                </a:gridCol>
                <a:gridCol w="2350483">
                  <a:extLst>
                    <a:ext uri="{9D8B030D-6E8A-4147-A177-3AD203B41FA5}">
                      <a16:colId xmlns:a16="http://schemas.microsoft.com/office/drawing/2014/main" val="2424654454"/>
                    </a:ext>
                  </a:extLst>
                </a:gridCol>
              </a:tblGrid>
              <a:tr h="293303">
                <a:tc>
                  <a:txBody>
                    <a:bodyPr/>
                    <a:lstStyle/>
                    <a:p>
                      <a:pPr algn="ctr"/>
                      <a:r>
                        <a:rPr lang="en-GB" sz="1300" dirty="0" smtClean="0"/>
                        <a:t>Technology</a:t>
                      </a:r>
                      <a:endParaRPr lang="en-GB" sz="1300" dirty="0"/>
                    </a:p>
                  </a:txBody>
                  <a:tcPr>
                    <a:solidFill>
                      <a:srgbClr val="009D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dirty="0" smtClean="0"/>
                        <a:t>Estimated expenditure (M€)</a:t>
                      </a:r>
                      <a:endParaRPr lang="en-GB" sz="1300" dirty="0"/>
                    </a:p>
                  </a:txBody>
                  <a:tcPr>
                    <a:solidFill>
                      <a:srgbClr val="009D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6151122"/>
                  </a:ext>
                </a:extLst>
              </a:tr>
              <a:tr h="293303">
                <a:tc>
                  <a:txBody>
                    <a:bodyPr/>
                    <a:lstStyle/>
                    <a:p>
                      <a:r>
                        <a:rPr lang="en-GB" sz="1300" dirty="0" smtClean="0"/>
                        <a:t>Magnets &amp; injection/extraction</a:t>
                      </a:r>
                      <a:endParaRPr lang="en-GB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5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en-GB" sz="1300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30549416"/>
                  </a:ext>
                </a:extLst>
              </a:tr>
              <a:tr h="293303">
                <a:tc>
                  <a:txBody>
                    <a:bodyPr/>
                    <a:lstStyle/>
                    <a:p>
                      <a:r>
                        <a:rPr lang="en-GB" sz="1300" dirty="0" smtClean="0"/>
                        <a:t>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dirty="0" smtClean="0"/>
                        <a:t>20</a:t>
                      </a:r>
                      <a:endParaRPr lang="en-GB" sz="13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8120870"/>
                  </a:ext>
                </a:extLst>
              </a:tr>
              <a:tr h="293303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dirty="0" smtClean="0"/>
                        <a:t>Vacuum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dirty="0" smtClean="0"/>
                        <a:t>23</a:t>
                      </a:r>
                      <a:endParaRPr lang="en-GB" sz="13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055805"/>
                  </a:ext>
                </a:extLst>
              </a:tr>
              <a:tr h="293303">
                <a:tc>
                  <a:txBody>
                    <a:bodyPr/>
                    <a:lstStyle/>
                    <a:p>
                      <a:r>
                        <a:rPr lang="en-GB" sz="1300" dirty="0" smtClean="0"/>
                        <a:t>Cryogenics</a:t>
                      </a:r>
                      <a:endParaRPr lang="en-GB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dirty="0" smtClean="0"/>
                        <a:t>5</a:t>
                      </a:r>
                      <a:endParaRPr lang="en-GB" sz="13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8600726"/>
                  </a:ext>
                </a:extLst>
              </a:tr>
              <a:tr h="293303">
                <a:tc>
                  <a:txBody>
                    <a:bodyPr/>
                    <a:lstStyle/>
                    <a:p>
                      <a:r>
                        <a:rPr lang="en-GB" sz="1300" dirty="0" smtClean="0"/>
                        <a:t>Control and beam diagnostics</a:t>
                      </a:r>
                      <a:endParaRPr lang="en-GB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dirty="0" smtClean="0"/>
                        <a:t>15</a:t>
                      </a:r>
                      <a:endParaRPr lang="en-GB" sz="13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4361665"/>
                  </a:ext>
                </a:extLst>
              </a:tr>
              <a:tr h="293303">
                <a:tc>
                  <a:txBody>
                    <a:bodyPr/>
                    <a:lstStyle/>
                    <a:p>
                      <a:r>
                        <a:rPr lang="en-GB" sz="1300" dirty="0" smtClean="0"/>
                        <a:t>RF</a:t>
                      </a:r>
                      <a:endParaRPr lang="en-GB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dirty="0" smtClean="0"/>
                        <a:t>15</a:t>
                      </a:r>
                      <a:endParaRPr lang="en-GB" sz="13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918314"/>
                  </a:ext>
                </a:extLst>
              </a:tr>
              <a:tr h="293303">
                <a:tc>
                  <a:txBody>
                    <a:bodyPr/>
                    <a:lstStyle/>
                    <a:p>
                      <a:r>
                        <a:rPr lang="en-GB" sz="1300" dirty="0" smtClean="0"/>
                        <a:t>Installation</a:t>
                      </a:r>
                      <a:endParaRPr lang="en-GB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dirty="0" smtClean="0"/>
                        <a:t>37</a:t>
                      </a:r>
                      <a:endParaRPr lang="en-GB" sz="13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72277106"/>
                  </a:ext>
                </a:extLst>
              </a:tr>
              <a:tr h="293303">
                <a:tc>
                  <a:txBody>
                    <a:bodyPr/>
                    <a:lstStyle/>
                    <a:p>
                      <a:r>
                        <a:rPr lang="en-GB" sz="1300" dirty="0" smtClean="0"/>
                        <a:t>Remote handling</a:t>
                      </a:r>
                      <a:endParaRPr lang="en-GB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dirty="0" smtClean="0"/>
                        <a:t>7</a:t>
                      </a:r>
                      <a:endParaRPr lang="en-GB" sz="13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0631815"/>
                  </a:ext>
                </a:extLst>
              </a:tr>
            </a:tbl>
          </a:graphicData>
        </a:graphic>
      </p:graphicFrame>
      <p:grpSp>
        <p:nvGrpSpPr>
          <p:cNvPr id="6" name="Gruppieren 5"/>
          <p:cNvGrpSpPr/>
          <p:nvPr/>
        </p:nvGrpSpPr>
        <p:grpSpPr>
          <a:xfrm>
            <a:off x="7736970" y="4186229"/>
            <a:ext cx="1302543" cy="1399863"/>
            <a:chOff x="6901477" y="2743200"/>
            <a:chExt cx="1604963" cy="1831020"/>
          </a:xfrm>
        </p:grpSpPr>
        <p:grpSp>
          <p:nvGrpSpPr>
            <p:cNvPr id="7" name="Gruppieren 6"/>
            <p:cNvGrpSpPr/>
            <p:nvPr/>
          </p:nvGrpSpPr>
          <p:grpSpPr>
            <a:xfrm>
              <a:off x="6901477" y="2743200"/>
              <a:ext cx="1604963" cy="1831020"/>
              <a:chOff x="6901477" y="2743200"/>
              <a:chExt cx="1604963" cy="1831020"/>
            </a:xfrm>
          </p:grpSpPr>
          <p:sp>
            <p:nvSpPr>
              <p:cNvPr id="10" name="Rechteck 9"/>
              <p:cNvSpPr/>
              <p:nvPr/>
            </p:nvSpPr>
            <p:spPr>
              <a:xfrm>
                <a:off x="6901477" y="2743200"/>
                <a:ext cx="1604963" cy="1831020"/>
              </a:xfrm>
              <a:prstGeom prst="rect">
                <a:avLst/>
              </a:prstGeom>
              <a:solidFill>
                <a:srgbClr val="FDBB6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pic>
            <p:nvPicPr>
              <p:cNvPr id="11" name="Grafik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42746" y="2896259"/>
                <a:ext cx="1122423" cy="1133113"/>
              </a:xfrm>
              <a:prstGeom prst="rect">
                <a:avLst/>
              </a:prstGeom>
            </p:spPr>
          </p:pic>
        </p:grpSp>
        <p:sp>
          <p:nvSpPr>
            <p:cNvPr id="8" name="Textfeld 7"/>
            <p:cNvSpPr txBox="1"/>
            <p:nvPr/>
          </p:nvSpPr>
          <p:spPr>
            <a:xfrm>
              <a:off x="7121002" y="4010620"/>
              <a:ext cx="1288215" cy="563600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en-GB" sz="1100" dirty="0"/>
                <a:t>Current</a:t>
              </a:r>
            </a:p>
            <a:p>
              <a:pPr algn="l"/>
              <a:r>
                <a:rPr lang="en-GB" sz="1100" dirty="0"/>
                <a:t>procurements</a:t>
              </a:r>
            </a:p>
          </p:txBody>
        </p:sp>
      </p:grpSp>
      <p:sp>
        <p:nvSpPr>
          <p:cNvPr id="1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388242" y="6584156"/>
            <a:ext cx="744899" cy="273844"/>
          </a:xfrm>
        </p:spPr>
        <p:txBody>
          <a:bodyPr/>
          <a:lstStyle/>
          <a:p>
            <a:fld id="{125CBDDA-5CCF-8748-8988-9DC6C8981774}" type="slidenum">
              <a:rPr lang="de-DE" smtClean="0"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572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rafik 6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200039" cy="6857999"/>
          </a:xfrm>
          <a:prstGeom prst="rect">
            <a:avLst/>
          </a:prstGeom>
        </p:spPr>
      </p:pic>
      <p:sp>
        <p:nvSpPr>
          <p:cNvPr id="12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415338" y="6602727"/>
            <a:ext cx="728662" cy="25082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defRPr/>
            </a:pPr>
            <a:fld id="{0ECB536F-118C-48DF-B346-38E5E90C7A54}" type="slidenum">
              <a:rPr lang="de-DE" sz="1000">
                <a:solidFill>
                  <a:schemeClr val="tx1"/>
                </a:solidFill>
                <a:latin typeface="Arial"/>
                <a:cs typeface="Arial"/>
              </a:rPr>
              <a:pPr algn="r">
                <a:defRPr/>
              </a:pPr>
              <a:t>16</a:t>
            </a:fld>
            <a:endParaRPr lang="de-DE" sz="10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3" name="Rechteck 42"/>
          <p:cNvSpPr/>
          <p:nvPr/>
        </p:nvSpPr>
        <p:spPr>
          <a:xfrm>
            <a:off x="0" y="0"/>
            <a:ext cx="9232899" cy="6871518"/>
          </a:xfrm>
          <a:prstGeom prst="rect">
            <a:avLst/>
          </a:prstGeom>
          <a:solidFill>
            <a:srgbClr val="D9D9D9">
              <a:alpha val="7882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44" name="Untertitel 2"/>
          <p:cNvSpPr txBox="1"/>
          <p:nvPr/>
        </p:nvSpPr>
        <p:spPr bwMode="auto">
          <a:xfrm>
            <a:off x="6751714" y="2164610"/>
            <a:ext cx="2873654" cy="682135"/>
          </a:xfrm>
          <a:prstGeom prst="rect">
            <a:avLst/>
          </a:prstGeom>
          <a:noFill/>
        </p:spPr>
        <p:txBody>
          <a:bodyPr lIns="0" tIns="0" rIns="0" bIns="0" anchor="t" anchorCtr="0">
            <a:noAutofit/>
          </a:bodyPr>
          <a:lstStyle>
            <a:lvl1pPr marL="0" indent="0" algn="l" defTabSz="457200">
              <a:lnSpc>
                <a:spcPct val="100000"/>
              </a:lnSpc>
              <a:spcBef>
                <a:spcPts val="700"/>
              </a:spcBef>
              <a:buFontTx/>
              <a:buNone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–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–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»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78E23"/>
              </a:buClr>
              <a:defRPr/>
            </a:pPr>
            <a:r>
              <a:rPr lang="pl-PL" sz="4000" b="1" kern="0" dirty="0">
                <a:solidFill>
                  <a:srgbClr val="005EA4"/>
                </a:solidFill>
                <a:latin typeface="+mj-lt"/>
              </a:rPr>
              <a:t>65.000 t</a:t>
            </a:r>
          </a:p>
        </p:txBody>
      </p:sp>
      <p:sp>
        <p:nvSpPr>
          <p:cNvPr id="45" name="Untertitel 2"/>
          <p:cNvSpPr txBox="1"/>
          <p:nvPr/>
        </p:nvSpPr>
        <p:spPr bwMode="auto">
          <a:xfrm>
            <a:off x="817845" y="2164610"/>
            <a:ext cx="2873654" cy="682135"/>
          </a:xfrm>
          <a:prstGeom prst="rect">
            <a:avLst/>
          </a:prstGeom>
          <a:noFill/>
        </p:spPr>
        <p:txBody>
          <a:bodyPr lIns="0" tIns="0" rIns="0" bIns="0" anchor="t" anchorCtr="0">
            <a:noAutofit/>
          </a:bodyPr>
          <a:lstStyle>
            <a:lvl1pPr marL="0" indent="0" algn="l" defTabSz="457200">
              <a:lnSpc>
                <a:spcPct val="100000"/>
              </a:lnSpc>
              <a:spcBef>
                <a:spcPts val="700"/>
              </a:spcBef>
              <a:buFontTx/>
              <a:buNone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–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–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»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E78E23"/>
              </a:buClr>
              <a:buSzTx/>
              <a:buFontTx/>
              <a:buNone/>
              <a:tabLst/>
              <a:defRPr/>
            </a:pPr>
            <a:r>
              <a:rPr kumimoji="0" lang="pl-PL" sz="4000" b="1" i="0" u="none" strike="noStrike" kern="0" cap="none" spc="0" normalizeH="0" baseline="0" noProof="0" dirty="0">
                <a:ln>
                  <a:noFill/>
                </a:ln>
                <a:solidFill>
                  <a:srgbClr val="005EA4"/>
                </a:solidFill>
                <a:effectLst/>
                <a:uLnTx/>
                <a:uFillTx/>
                <a:latin typeface="+mj-lt"/>
                <a:cs typeface="Calibri"/>
              </a:rPr>
              <a:t>2 Mio. m</a:t>
            </a:r>
            <a:r>
              <a:rPr kumimoji="0" lang="pl-PL" sz="4000" b="1" i="0" u="none" strike="noStrike" kern="0" cap="none" spc="0" normalizeH="0" baseline="30000" noProof="0" dirty="0">
                <a:ln>
                  <a:noFill/>
                </a:ln>
                <a:solidFill>
                  <a:srgbClr val="005EA4"/>
                </a:solidFill>
                <a:effectLst/>
                <a:uLnTx/>
                <a:uFillTx/>
                <a:latin typeface="+mj-lt"/>
                <a:cs typeface="Calibri"/>
              </a:rPr>
              <a:t>3</a:t>
            </a:r>
            <a:endParaRPr kumimoji="0" lang="pl-PL" sz="1400" b="0" i="0" u="none" strike="noStrike" kern="0" cap="none" spc="0" normalizeH="0" baseline="0" noProof="0" dirty="0">
              <a:ln>
                <a:noFill/>
              </a:ln>
              <a:solidFill>
                <a:srgbClr val="005EA4"/>
              </a:solidFill>
              <a:effectLst/>
              <a:uLnTx/>
              <a:uFillTx/>
              <a:latin typeface="+mj-lt"/>
              <a:cs typeface="Calibri"/>
            </a:endParaRPr>
          </a:p>
        </p:txBody>
      </p:sp>
      <p:sp>
        <p:nvSpPr>
          <p:cNvPr id="46" name="Untertitel 2"/>
          <p:cNvSpPr txBox="1"/>
          <p:nvPr/>
        </p:nvSpPr>
        <p:spPr bwMode="auto">
          <a:xfrm>
            <a:off x="3573500" y="2164609"/>
            <a:ext cx="2764500" cy="682135"/>
          </a:xfrm>
          <a:prstGeom prst="rect">
            <a:avLst/>
          </a:prstGeom>
          <a:noFill/>
        </p:spPr>
        <p:txBody>
          <a:bodyPr lIns="0" tIns="0" rIns="0" bIns="0" anchor="t" anchorCtr="0">
            <a:noAutofit/>
          </a:bodyPr>
          <a:lstStyle>
            <a:lvl1pPr marL="0" indent="0" algn="l" defTabSz="457200">
              <a:lnSpc>
                <a:spcPct val="100000"/>
              </a:lnSpc>
              <a:spcBef>
                <a:spcPts val="700"/>
              </a:spcBef>
              <a:buFontTx/>
              <a:buNone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–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–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»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E78E23"/>
              </a:buClr>
              <a:buSzTx/>
              <a:buFontTx/>
              <a:buNone/>
              <a:tabLst/>
              <a:defRPr/>
            </a:pPr>
            <a:r>
              <a:rPr kumimoji="0" lang="pl-PL" sz="4000" b="1" i="0" u="none" strike="noStrike" kern="0" cap="none" spc="0" normalizeH="0" baseline="0" noProof="0" dirty="0">
                <a:ln>
                  <a:noFill/>
                </a:ln>
                <a:solidFill>
                  <a:srgbClr val="005EA4"/>
                </a:solidFill>
                <a:effectLst/>
                <a:uLnTx/>
                <a:uFillTx/>
                <a:latin typeface="+mj-lt"/>
                <a:cs typeface="Calibri"/>
              </a:rPr>
              <a:t>600.000 m</a:t>
            </a:r>
            <a:r>
              <a:rPr kumimoji="0" lang="pl-PL" sz="4000" b="1" i="0" u="none" strike="noStrike" kern="0" cap="none" spc="0" normalizeH="0" baseline="30000" noProof="0" dirty="0">
                <a:ln>
                  <a:noFill/>
                </a:ln>
                <a:solidFill>
                  <a:srgbClr val="005EA4"/>
                </a:solidFill>
                <a:effectLst/>
                <a:uLnTx/>
                <a:uFillTx/>
                <a:latin typeface="+mj-lt"/>
                <a:cs typeface="Calibri"/>
              </a:rPr>
              <a:t>3</a:t>
            </a:r>
            <a:endParaRPr kumimoji="0" lang="pl-PL" sz="1400" b="0" i="0" u="none" strike="noStrike" kern="0" cap="none" spc="0" normalizeH="0" baseline="0" noProof="0" dirty="0">
              <a:ln>
                <a:noFill/>
              </a:ln>
              <a:solidFill>
                <a:srgbClr val="005EA4"/>
              </a:solidFill>
              <a:effectLst/>
              <a:uLnTx/>
              <a:uFillTx/>
              <a:latin typeface="+mj-lt"/>
              <a:cs typeface="Calibri"/>
            </a:endParaRPr>
          </a:p>
        </p:txBody>
      </p:sp>
      <p:sp>
        <p:nvSpPr>
          <p:cNvPr id="47" name="Untertitel 2"/>
          <p:cNvSpPr txBox="1"/>
          <p:nvPr/>
        </p:nvSpPr>
        <p:spPr bwMode="auto">
          <a:xfrm>
            <a:off x="6148598" y="4739938"/>
            <a:ext cx="2873654" cy="588116"/>
          </a:xfrm>
          <a:prstGeom prst="rect">
            <a:avLst/>
          </a:prstGeom>
          <a:noFill/>
        </p:spPr>
        <p:txBody>
          <a:bodyPr lIns="0" tIns="0" rIns="0" bIns="0" anchor="t" anchorCtr="0">
            <a:noAutofit/>
          </a:bodyPr>
          <a:lstStyle>
            <a:lvl1pPr marL="0" indent="0" algn="l" defTabSz="457200">
              <a:lnSpc>
                <a:spcPct val="100000"/>
              </a:lnSpc>
              <a:spcBef>
                <a:spcPts val="700"/>
              </a:spcBef>
              <a:buFontTx/>
              <a:buNone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–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–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»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Clr>
                <a:srgbClr val="E78E23"/>
              </a:buClr>
              <a:buNone/>
              <a:defRPr/>
            </a:pPr>
            <a:r>
              <a:rPr lang="en-US" sz="1400" b="1" kern="0" dirty="0">
                <a:solidFill>
                  <a:prstClr val="black"/>
                </a:solidFill>
                <a:latin typeface="+mj-lt"/>
              </a:rPr>
              <a:t>Correspond to 9 Eiffel Towers</a:t>
            </a:r>
          </a:p>
          <a:p>
            <a:pPr marL="0" marR="0" lvl="1" indent="0" algn="l" defTabSz="4572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E78E23"/>
              </a:buClr>
              <a:buSzTx/>
              <a:buFont typeface="Arial"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Calibri"/>
            </a:endParaRPr>
          </a:p>
        </p:txBody>
      </p:sp>
      <p:sp>
        <p:nvSpPr>
          <p:cNvPr id="48" name="Textfeld 47"/>
          <p:cNvSpPr txBox="1"/>
          <p:nvPr/>
        </p:nvSpPr>
        <p:spPr bwMode="auto">
          <a:xfrm>
            <a:off x="219541" y="3748785"/>
            <a:ext cx="8782321" cy="461665"/>
          </a:xfrm>
          <a:prstGeom prst="rect">
            <a:avLst/>
          </a:prstGeom>
          <a:solidFill>
            <a:srgbClr val="005EA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 defTabSz="534712">
              <a:defRPr/>
            </a:pPr>
            <a:r>
              <a:rPr lang="en-US" sz="2400" b="1" kern="0" dirty="0">
                <a:solidFill>
                  <a:schemeClr val="bg1"/>
                </a:solidFill>
                <a:latin typeface="+mj-lt"/>
                <a:cs typeface="Arial"/>
              </a:rPr>
              <a:t>Status </a:t>
            </a:r>
            <a:r>
              <a:rPr lang="en-US" sz="2400" b="1" kern="0" dirty="0" smtClean="0">
                <a:solidFill>
                  <a:schemeClr val="bg1"/>
                </a:solidFill>
                <a:latin typeface="+mj-lt"/>
                <a:cs typeface="Arial"/>
              </a:rPr>
              <a:t>as of April 2023 </a:t>
            </a:r>
            <a:r>
              <a:rPr lang="en-US" sz="2400" b="1" kern="0" dirty="0">
                <a:solidFill>
                  <a:schemeClr val="bg1"/>
                </a:solidFill>
                <a:latin typeface="+mj-lt"/>
                <a:cs typeface="Arial"/>
              </a:rPr>
              <a:t>: </a:t>
            </a:r>
            <a:r>
              <a:rPr lang="en-US" sz="2400" b="1" kern="0" dirty="0" smtClean="0">
                <a:solidFill>
                  <a:schemeClr val="bg1"/>
                </a:solidFill>
                <a:latin typeface="+mj-lt"/>
                <a:cs typeface="Arial"/>
              </a:rPr>
              <a:t>Concrete works - 90 </a:t>
            </a:r>
            <a:r>
              <a:rPr lang="en-US" sz="2400" b="1" kern="0" dirty="0">
                <a:solidFill>
                  <a:schemeClr val="bg1"/>
                </a:solidFill>
                <a:latin typeface="+mj-lt"/>
                <a:cs typeface="Arial"/>
              </a:rPr>
              <a:t>% executed</a:t>
            </a:r>
          </a:p>
        </p:txBody>
      </p:sp>
      <p:sp>
        <p:nvSpPr>
          <p:cNvPr id="53" name="Untertitel 2"/>
          <p:cNvSpPr txBox="1"/>
          <p:nvPr/>
        </p:nvSpPr>
        <p:spPr bwMode="auto">
          <a:xfrm>
            <a:off x="268520" y="4683048"/>
            <a:ext cx="2034460" cy="533048"/>
          </a:xfrm>
          <a:prstGeom prst="rect">
            <a:avLst/>
          </a:prstGeom>
          <a:noFill/>
        </p:spPr>
        <p:txBody>
          <a:bodyPr lIns="0" tIns="0" rIns="0" bIns="0" anchor="t" anchorCtr="0">
            <a:noAutofit/>
          </a:bodyPr>
          <a:lstStyle>
            <a:lvl1pPr marL="0" indent="0" algn="l" defTabSz="457200">
              <a:lnSpc>
                <a:spcPct val="100000"/>
              </a:lnSpc>
              <a:spcBef>
                <a:spcPts val="700"/>
              </a:spcBef>
              <a:buFontTx/>
              <a:buNone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–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–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»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Clr>
                <a:srgbClr val="E78E23"/>
              </a:buClr>
              <a:buNone/>
              <a:defRPr/>
            </a:pPr>
            <a:r>
              <a:rPr lang="en-US" sz="1400" b="1" kern="0" dirty="0">
                <a:solidFill>
                  <a:prstClr val="black"/>
                </a:solidFill>
                <a:latin typeface="+mj-lt"/>
              </a:rPr>
              <a:t>Correspond to 5,000 single-family houses</a:t>
            </a:r>
          </a:p>
        </p:txBody>
      </p:sp>
      <p:sp>
        <p:nvSpPr>
          <p:cNvPr id="54" name="Untertitel 2"/>
          <p:cNvSpPr txBox="1"/>
          <p:nvPr/>
        </p:nvSpPr>
        <p:spPr bwMode="auto">
          <a:xfrm>
            <a:off x="2802177" y="4739938"/>
            <a:ext cx="2873654" cy="588116"/>
          </a:xfrm>
          <a:prstGeom prst="rect">
            <a:avLst/>
          </a:prstGeom>
          <a:noFill/>
        </p:spPr>
        <p:txBody>
          <a:bodyPr lIns="0" tIns="0" rIns="0" bIns="0" anchor="t" anchorCtr="0">
            <a:noAutofit/>
          </a:bodyPr>
          <a:lstStyle>
            <a:lvl1pPr marL="0" indent="0" algn="l" defTabSz="457200">
              <a:lnSpc>
                <a:spcPct val="100000"/>
              </a:lnSpc>
              <a:spcBef>
                <a:spcPts val="700"/>
              </a:spcBef>
              <a:buFontTx/>
              <a:buNone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–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–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»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Clr>
                <a:srgbClr val="E78E23"/>
              </a:buClr>
              <a:buNone/>
              <a:defRPr/>
            </a:pPr>
            <a:r>
              <a:rPr lang="en-US" sz="1400" b="1" kern="0" dirty="0">
                <a:solidFill>
                  <a:prstClr val="black"/>
                </a:solidFill>
                <a:latin typeface="+mj-lt"/>
              </a:rPr>
              <a:t>Correspond  to 8-times the football stadium of Frankfurt</a:t>
            </a:r>
          </a:p>
        </p:txBody>
      </p:sp>
      <p:sp>
        <p:nvSpPr>
          <p:cNvPr id="55" name="Untertitel 2"/>
          <p:cNvSpPr txBox="1"/>
          <p:nvPr/>
        </p:nvSpPr>
        <p:spPr bwMode="auto">
          <a:xfrm>
            <a:off x="830909" y="2713108"/>
            <a:ext cx="1093851" cy="390783"/>
          </a:xfrm>
          <a:prstGeom prst="rect">
            <a:avLst/>
          </a:prstGeom>
          <a:noFill/>
        </p:spPr>
        <p:txBody>
          <a:bodyPr lIns="0" tIns="0" rIns="0" bIns="0" anchor="t" anchorCtr="0">
            <a:noAutofit/>
          </a:bodyPr>
          <a:lstStyle>
            <a:lvl1pPr marL="0" indent="0" algn="l" defTabSz="457200">
              <a:lnSpc>
                <a:spcPct val="100000"/>
              </a:lnSpc>
              <a:spcBef>
                <a:spcPts val="700"/>
              </a:spcBef>
              <a:buFontTx/>
              <a:buNone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–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–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»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E78E23"/>
              </a:buClr>
              <a:defRPr/>
            </a:pPr>
            <a:r>
              <a:rPr lang="de-DE" sz="2000" b="1" kern="0" dirty="0" err="1">
                <a:solidFill>
                  <a:srgbClr val="005EA4"/>
                </a:solidFill>
                <a:latin typeface="+mj-lt"/>
              </a:rPr>
              <a:t>Ground</a:t>
            </a:r>
            <a:endParaRPr lang="de-DE" sz="2000" b="1" kern="0" dirty="0">
              <a:solidFill>
                <a:srgbClr val="005EA4"/>
              </a:solidFill>
              <a:latin typeface="+mj-lt"/>
            </a:endParaRPr>
          </a:p>
        </p:txBody>
      </p:sp>
      <p:sp>
        <p:nvSpPr>
          <p:cNvPr id="56" name="Untertitel 2"/>
          <p:cNvSpPr txBox="1"/>
          <p:nvPr/>
        </p:nvSpPr>
        <p:spPr bwMode="auto">
          <a:xfrm>
            <a:off x="837570" y="3182382"/>
            <a:ext cx="1703110" cy="906586"/>
          </a:xfrm>
          <a:prstGeom prst="rect">
            <a:avLst/>
          </a:prstGeom>
          <a:noFill/>
        </p:spPr>
        <p:txBody>
          <a:bodyPr lIns="0" tIns="0" rIns="0" bIns="0" anchor="t" anchorCtr="0">
            <a:noAutofit/>
          </a:bodyPr>
          <a:lstStyle>
            <a:lvl1pPr marL="0" indent="0" algn="l" defTabSz="457200">
              <a:lnSpc>
                <a:spcPct val="100000"/>
              </a:lnSpc>
              <a:spcBef>
                <a:spcPts val="700"/>
              </a:spcBef>
              <a:buFontTx/>
              <a:buNone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–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–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»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E78E23"/>
              </a:buClr>
              <a:defRPr/>
            </a:pPr>
            <a:r>
              <a:rPr lang="de-DE" sz="1400" b="1" kern="0" dirty="0">
                <a:solidFill>
                  <a:prstClr val="black"/>
                </a:solidFill>
                <a:latin typeface="+mj-lt"/>
              </a:rPr>
              <a:t>will </a:t>
            </a:r>
            <a:r>
              <a:rPr lang="de-DE" sz="1400" b="1" kern="0" dirty="0" err="1">
                <a:solidFill>
                  <a:prstClr val="black"/>
                </a:solidFill>
                <a:latin typeface="+mj-lt"/>
              </a:rPr>
              <a:t>be</a:t>
            </a:r>
            <a:r>
              <a:rPr lang="de-DE" sz="1400" b="1" kern="0" dirty="0">
                <a:solidFill>
                  <a:prstClr val="black"/>
                </a:solidFill>
                <a:latin typeface="+mj-lt"/>
              </a:rPr>
              <a:t> </a:t>
            </a:r>
            <a:r>
              <a:rPr lang="de-DE" sz="1400" b="1" kern="0" dirty="0" err="1">
                <a:solidFill>
                  <a:prstClr val="black"/>
                </a:solidFill>
                <a:latin typeface="+mj-lt"/>
              </a:rPr>
              <a:t>moved</a:t>
            </a:r>
            <a:endParaRPr lang="de-DE" sz="1400" b="1" kern="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57" name="Untertitel 2"/>
          <p:cNvSpPr txBox="1"/>
          <p:nvPr/>
        </p:nvSpPr>
        <p:spPr bwMode="auto">
          <a:xfrm>
            <a:off x="3589823" y="2713106"/>
            <a:ext cx="2494044" cy="490386"/>
          </a:xfrm>
          <a:prstGeom prst="rect">
            <a:avLst/>
          </a:prstGeom>
          <a:noFill/>
        </p:spPr>
        <p:txBody>
          <a:bodyPr lIns="0" tIns="0" rIns="0" bIns="0" anchor="t" anchorCtr="0">
            <a:noAutofit/>
          </a:bodyPr>
          <a:lstStyle>
            <a:lvl1pPr marL="0" indent="0" algn="l" defTabSz="457200">
              <a:lnSpc>
                <a:spcPct val="100000"/>
              </a:lnSpc>
              <a:spcBef>
                <a:spcPts val="700"/>
              </a:spcBef>
              <a:buFontTx/>
              <a:buNone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–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–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»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E78E23"/>
              </a:buClr>
              <a:buSzTx/>
              <a:buFontTx/>
              <a:buNone/>
              <a:tabLst/>
              <a:defRPr/>
            </a:pPr>
            <a:r>
              <a:rPr kumimoji="0" lang="de-DE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5EA4"/>
                </a:solidFill>
                <a:effectLst/>
                <a:uLnTx/>
                <a:uFillTx/>
                <a:latin typeface="+mj-lt"/>
                <a:cs typeface="Calibri"/>
              </a:rPr>
              <a:t>Concrete</a:t>
            </a: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005EA4"/>
                </a:solidFill>
                <a:effectLst/>
                <a:uLnTx/>
                <a:uFillTx/>
                <a:latin typeface="+mj-lt"/>
                <a:cs typeface="Calibri"/>
              </a:rPr>
              <a:t> </a:t>
            </a:r>
            <a:endParaRPr kumimoji="0" lang="pl-PL" sz="1400" b="0" i="0" u="none" strike="noStrike" kern="0" cap="none" spc="0" normalizeH="0" baseline="0" noProof="0" dirty="0">
              <a:ln>
                <a:noFill/>
              </a:ln>
              <a:solidFill>
                <a:srgbClr val="005EA4"/>
              </a:solidFill>
              <a:effectLst/>
              <a:uLnTx/>
              <a:uFillTx/>
              <a:latin typeface="+mj-lt"/>
              <a:cs typeface="Calibri"/>
            </a:endParaRPr>
          </a:p>
        </p:txBody>
      </p:sp>
      <p:sp>
        <p:nvSpPr>
          <p:cNvPr id="58" name="Untertitel 2"/>
          <p:cNvSpPr txBox="1"/>
          <p:nvPr/>
        </p:nvSpPr>
        <p:spPr bwMode="auto">
          <a:xfrm>
            <a:off x="3573499" y="3187297"/>
            <a:ext cx="2764501" cy="322635"/>
          </a:xfrm>
          <a:prstGeom prst="rect">
            <a:avLst/>
          </a:prstGeom>
          <a:noFill/>
        </p:spPr>
        <p:txBody>
          <a:bodyPr lIns="0" tIns="0" rIns="0" bIns="0" anchor="t" anchorCtr="0">
            <a:noAutofit/>
          </a:bodyPr>
          <a:lstStyle>
            <a:lvl1pPr marL="0" indent="0" algn="l" defTabSz="457200">
              <a:lnSpc>
                <a:spcPct val="100000"/>
              </a:lnSpc>
              <a:spcBef>
                <a:spcPts val="700"/>
              </a:spcBef>
              <a:buFontTx/>
              <a:buNone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–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–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»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E78E23"/>
              </a:buClr>
              <a:defRPr/>
            </a:pPr>
            <a:r>
              <a:rPr lang="de-DE" sz="1400" b="1" kern="0" dirty="0">
                <a:solidFill>
                  <a:prstClr val="black"/>
                </a:solidFill>
                <a:latin typeface="+mj-lt"/>
              </a:rPr>
              <a:t>will </a:t>
            </a:r>
            <a:r>
              <a:rPr lang="de-DE" sz="1400" b="1" kern="0" dirty="0" err="1">
                <a:solidFill>
                  <a:prstClr val="black"/>
                </a:solidFill>
                <a:latin typeface="+mj-lt"/>
              </a:rPr>
              <a:t>be</a:t>
            </a:r>
            <a:r>
              <a:rPr lang="de-DE" sz="1400" b="1" kern="0" dirty="0">
                <a:solidFill>
                  <a:prstClr val="black"/>
                </a:solidFill>
                <a:latin typeface="+mj-lt"/>
              </a:rPr>
              <a:t> </a:t>
            </a:r>
            <a:r>
              <a:rPr lang="de-DE" sz="1400" b="1" kern="0" dirty="0" err="1">
                <a:solidFill>
                  <a:prstClr val="black"/>
                </a:solidFill>
                <a:latin typeface="+mj-lt"/>
              </a:rPr>
              <a:t>installed</a:t>
            </a:r>
            <a:endParaRPr lang="de-DE" sz="1400" b="1" kern="0" dirty="0">
              <a:solidFill>
                <a:prstClr val="black"/>
              </a:solidFill>
              <a:latin typeface="+mj-lt"/>
            </a:endParaRPr>
          </a:p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E78E23"/>
              </a:buClr>
              <a:buSzTx/>
              <a:buFontTx/>
              <a:buNone/>
              <a:tabLst/>
              <a:defRPr/>
            </a:pPr>
            <a:endParaRPr kumimoji="0" lang="pl-PL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Calibri"/>
            </a:endParaRPr>
          </a:p>
        </p:txBody>
      </p:sp>
      <p:sp>
        <p:nvSpPr>
          <p:cNvPr id="59" name="Untertitel 2"/>
          <p:cNvSpPr txBox="1"/>
          <p:nvPr/>
        </p:nvSpPr>
        <p:spPr bwMode="auto">
          <a:xfrm>
            <a:off x="6751710" y="2713106"/>
            <a:ext cx="1066086" cy="358112"/>
          </a:xfrm>
          <a:prstGeom prst="rect">
            <a:avLst/>
          </a:prstGeom>
          <a:noFill/>
        </p:spPr>
        <p:txBody>
          <a:bodyPr lIns="0" tIns="0" rIns="0" bIns="0" anchor="t" anchorCtr="0">
            <a:noAutofit/>
          </a:bodyPr>
          <a:lstStyle>
            <a:lvl1pPr marL="0" indent="0" algn="l" defTabSz="457200">
              <a:lnSpc>
                <a:spcPct val="100000"/>
              </a:lnSpc>
              <a:spcBef>
                <a:spcPts val="700"/>
              </a:spcBef>
              <a:buFontTx/>
              <a:buNone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–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–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»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E78E23"/>
              </a:buClr>
              <a:buSzTx/>
              <a:buFontTx/>
              <a:buNone/>
              <a:tabLst/>
              <a:defRPr/>
            </a:pP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005EA4"/>
                </a:solidFill>
                <a:effectLst/>
                <a:uLnTx/>
                <a:uFillTx/>
                <a:latin typeface="+mj-lt"/>
                <a:cs typeface="Calibri"/>
              </a:rPr>
              <a:t>St</a:t>
            </a:r>
            <a:r>
              <a:rPr lang="de-DE" sz="2000" b="1" kern="0" dirty="0" err="1">
                <a:solidFill>
                  <a:srgbClr val="005EA4"/>
                </a:solidFill>
                <a:latin typeface="+mj-lt"/>
              </a:rPr>
              <a:t>ee</a:t>
            </a:r>
            <a:r>
              <a:rPr kumimoji="0" 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005EA4"/>
                </a:solidFill>
                <a:effectLst/>
                <a:uLnTx/>
                <a:uFillTx/>
                <a:latin typeface="+mj-lt"/>
                <a:cs typeface="Calibri"/>
              </a:rPr>
              <a:t>l</a:t>
            </a:r>
            <a:endParaRPr kumimoji="0" lang="pl-PL" sz="1400" b="0" i="0" u="none" strike="noStrike" kern="0" cap="none" spc="0" normalizeH="0" baseline="0" noProof="0" dirty="0">
              <a:ln>
                <a:noFill/>
              </a:ln>
              <a:solidFill>
                <a:srgbClr val="005EA4"/>
              </a:solidFill>
              <a:effectLst/>
              <a:uLnTx/>
              <a:uFillTx/>
              <a:latin typeface="+mj-lt"/>
              <a:cs typeface="Calibri"/>
            </a:endParaRPr>
          </a:p>
        </p:txBody>
      </p:sp>
      <p:sp>
        <p:nvSpPr>
          <p:cNvPr id="60" name="Untertitel 2"/>
          <p:cNvSpPr txBox="1"/>
          <p:nvPr/>
        </p:nvSpPr>
        <p:spPr bwMode="auto">
          <a:xfrm>
            <a:off x="6686408" y="3186058"/>
            <a:ext cx="1618028" cy="328060"/>
          </a:xfrm>
          <a:prstGeom prst="rect">
            <a:avLst/>
          </a:prstGeom>
          <a:noFill/>
        </p:spPr>
        <p:txBody>
          <a:bodyPr lIns="0" tIns="0" rIns="0" bIns="0" anchor="t" anchorCtr="0">
            <a:noAutofit/>
          </a:bodyPr>
          <a:lstStyle>
            <a:lvl1pPr marL="0" indent="0" algn="l" defTabSz="457200">
              <a:lnSpc>
                <a:spcPct val="100000"/>
              </a:lnSpc>
              <a:spcBef>
                <a:spcPts val="700"/>
              </a:spcBef>
              <a:buFontTx/>
              <a:buNone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–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–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457200">
              <a:lnSpc>
                <a:spcPct val="100000"/>
              </a:lnSpc>
              <a:spcBef>
                <a:spcPts val="700"/>
              </a:spcBef>
              <a:buFont typeface="Arial"/>
              <a:buChar char="»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E78E23"/>
              </a:buClr>
              <a:defRPr/>
            </a:pPr>
            <a:r>
              <a:rPr lang="de-DE" sz="1400" b="1" kern="0" dirty="0">
                <a:solidFill>
                  <a:prstClr val="black"/>
                </a:solidFill>
                <a:latin typeface="+mj-lt"/>
              </a:rPr>
              <a:t>will </a:t>
            </a:r>
            <a:r>
              <a:rPr lang="de-DE" sz="1400" b="1" kern="0" dirty="0" err="1">
                <a:solidFill>
                  <a:prstClr val="black"/>
                </a:solidFill>
                <a:latin typeface="+mj-lt"/>
              </a:rPr>
              <a:t>be</a:t>
            </a:r>
            <a:r>
              <a:rPr lang="de-DE" sz="1400" b="1" kern="0" dirty="0">
                <a:solidFill>
                  <a:prstClr val="black"/>
                </a:solidFill>
                <a:latin typeface="+mj-lt"/>
              </a:rPr>
              <a:t> </a:t>
            </a:r>
            <a:r>
              <a:rPr lang="de-DE" sz="1400" b="1" kern="0" dirty="0" err="1">
                <a:solidFill>
                  <a:prstClr val="black"/>
                </a:solidFill>
                <a:latin typeface="+mj-lt"/>
              </a:rPr>
              <a:t>deployed</a:t>
            </a:r>
            <a:endParaRPr lang="de-DE" sz="1400" b="1" kern="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62" name="Grafik 6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17281" y="5272989"/>
            <a:ext cx="1511939" cy="926672"/>
          </a:xfrm>
          <a:prstGeom prst="rect">
            <a:avLst/>
          </a:prstGeom>
        </p:spPr>
      </p:pic>
      <p:pic>
        <p:nvPicPr>
          <p:cNvPr id="64" name="Grafik 6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0715" y="5231745"/>
            <a:ext cx="2535726" cy="1048425"/>
          </a:xfrm>
          <a:prstGeom prst="rect">
            <a:avLst/>
          </a:prstGeom>
        </p:spPr>
      </p:pic>
      <p:pic>
        <p:nvPicPr>
          <p:cNvPr id="85" name="Bild 2" descr="eifelturm.emf"/>
          <p:cNvPicPr>
            <a:picLocks noChangeAspect="1"/>
          </p:cNvPicPr>
          <p:nvPr/>
        </p:nvPicPr>
        <p:blipFill>
          <a:blip r:embed="rId6" cstate="screen">
            <a:alphaModFix amt="50000"/>
            <a:duotone>
              <a:srgbClr val="66819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6010934" y="5112226"/>
            <a:ext cx="514183" cy="1026207"/>
          </a:xfrm>
          <a:prstGeom prst="rect">
            <a:avLst/>
          </a:prstGeom>
        </p:spPr>
      </p:pic>
      <p:pic>
        <p:nvPicPr>
          <p:cNvPr id="86" name="Bild 10" descr="eifelturm.emf"/>
          <p:cNvPicPr>
            <a:picLocks noChangeAspect="1"/>
          </p:cNvPicPr>
          <p:nvPr/>
        </p:nvPicPr>
        <p:blipFill>
          <a:blip r:embed="rId6" cstate="screen">
            <a:alphaModFix amt="50000"/>
            <a:duotone>
              <a:srgbClr val="66819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6680518" y="5114905"/>
            <a:ext cx="514183" cy="1026207"/>
          </a:xfrm>
          <a:prstGeom prst="rect">
            <a:avLst/>
          </a:prstGeom>
        </p:spPr>
      </p:pic>
      <p:pic>
        <p:nvPicPr>
          <p:cNvPr id="87" name="Bild 12" descr="eifelturm.emf"/>
          <p:cNvPicPr>
            <a:picLocks noChangeAspect="1"/>
          </p:cNvPicPr>
          <p:nvPr/>
        </p:nvPicPr>
        <p:blipFill>
          <a:blip r:embed="rId6" cstate="screen">
            <a:alphaModFix amt="50000"/>
            <a:duotone>
              <a:srgbClr val="66819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7004688" y="5106415"/>
            <a:ext cx="514183" cy="1026207"/>
          </a:xfrm>
          <a:prstGeom prst="rect">
            <a:avLst/>
          </a:prstGeom>
        </p:spPr>
      </p:pic>
      <p:pic>
        <p:nvPicPr>
          <p:cNvPr id="88" name="Bild 14" descr="eifelturm.emf"/>
          <p:cNvPicPr>
            <a:picLocks noChangeAspect="1"/>
          </p:cNvPicPr>
          <p:nvPr/>
        </p:nvPicPr>
        <p:blipFill>
          <a:blip r:embed="rId6" cstate="screen">
            <a:alphaModFix amt="50000"/>
            <a:duotone>
              <a:srgbClr val="66819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7341259" y="5118660"/>
            <a:ext cx="514183" cy="1026207"/>
          </a:xfrm>
          <a:prstGeom prst="rect">
            <a:avLst/>
          </a:prstGeom>
        </p:spPr>
      </p:pic>
      <p:pic>
        <p:nvPicPr>
          <p:cNvPr id="89" name="Bild 7" descr="eifelturm.emf"/>
          <p:cNvPicPr>
            <a:picLocks noChangeAspect="1"/>
          </p:cNvPicPr>
          <p:nvPr/>
        </p:nvPicPr>
        <p:blipFill>
          <a:blip r:embed="rId6" cstate="screen">
            <a:alphaModFix amt="50000"/>
            <a:duotone>
              <a:srgbClr val="66819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6349898" y="5112222"/>
            <a:ext cx="514183" cy="1026207"/>
          </a:xfrm>
          <a:prstGeom prst="rect">
            <a:avLst/>
          </a:prstGeom>
        </p:spPr>
      </p:pic>
      <p:pic>
        <p:nvPicPr>
          <p:cNvPr id="90" name="Bild 2" descr="eifelturm.emf"/>
          <p:cNvPicPr>
            <a:picLocks noChangeAspect="1"/>
          </p:cNvPicPr>
          <p:nvPr/>
        </p:nvPicPr>
        <p:blipFill>
          <a:blip r:embed="rId6" cstate="screen">
            <a:alphaModFix amt="50000"/>
            <a:duotone>
              <a:srgbClr val="66819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7704263" y="5105844"/>
            <a:ext cx="514183" cy="1026207"/>
          </a:xfrm>
          <a:prstGeom prst="rect">
            <a:avLst/>
          </a:prstGeom>
        </p:spPr>
      </p:pic>
      <p:pic>
        <p:nvPicPr>
          <p:cNvPr id="91" name="Bild 10" descr="eifelturm.emf"/>
          <p:cNvPicPr>
            <a:picLocks noChangeAspect="1"/>
          </p:cNvPicPr>
          <p:nvPr/>
        </p:nvPicPr>
        <p:blipFill>
          <a:blip r:embed="rId6" cstate="screen">
            <a:alphaModFix amt="50000"/>
            <a:duotone>
              <a:srgbClr val="66819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8360845" y="5099700"/>
            <a:ext cx="514183" cy="1026207"/>
          </a:xfrm>
          <a:prstGeom prst="rect">
            <a:avLst/>
          </a:prstGeom>
        </p:spPr>
      </p:pic>
      <p:pic>
        <p:nvPicPr>
          <p:cNvPr id="92" name="Bild 12" descr="eifelturm.emf"/>
          <p:cNvPicPr>
            <a:picLocks noChangeAspect="1"/>
          </p:cNvPicPr>
          <p:nvPr/>
        </p:nvPicPr>
        <p:blipFill>
          <a:blip r:embed="rId6" cstate="screen">
            <a:alphaModFix amt="50000"/>
            <a:duotone>
              <a:srgbClr val="66819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8679725" y="5090085"/>
            <a:ext cx="514183" cy="1026207"/>
          </a:xfrm>
          <a:prstGeom prst="rect">
            <a:avLst/>
          </a:prstGeom>
        </p:spPr>
      </p:pic>
      <p:pic>
        <p:nvPicPr>
          <p:cNvPr id="94" name="Bild 7" descr="eifelturm.emf"/>
          <p:cNvPicPr>
            <a:picLocks noChangeAspect="1"/>
          </p:cNvPicPr>
          <p:nvPr/>
        </p:nvPicPr>
        <p:blipFill>
          <a:blip r:embed="rId6" cstate="screen">
            <a:alphaModFix amt="50000"/>
            <a:duotone>
              <a:srgbClr val="66819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8045466" y="5096161"/>
            <a:ext cx="514183" cy="1026207"/>
          </a:xfrm>
          <a:prstGeom prst="rect">
            <a:avLst/>
          </a:prstGeom>
        </p:spPr>
      </p:pic>
      <p:sp>
        <p:nvSpPr>
          <p:cNvPr id="41" name="Freeform 2"/>
          <p:cNvSpPr>
            <a:spLocks noChangeArrowheads="1"/>
          </p:cNvSpPr>
          <p:nvPr/>
        </p:nvSpPr>
        <p:spPr bwMode="auto">
          <a:xfrm>
            <a:off x="-1395647" y="-13519"/>
            <a:ext cx="6670476" cy="1951706"/>
          </a:xfrm>
          <a:custGeom>
            <a:avLst/>
            <a:gdLst>
              <a:gd name="T0" fmla="*/ 4350 w 4351"/>
              <a:gd name="T1" fmla="*/ 0 h 1212"/>
              <a:gd name="T2" fmla="*/ 4350 w 4351"/>
              <a:gd name="T3" fmla="*/ 0 h 1212"/>
              <a:gd name="T4" fmla="*/ 3984 w 4351"/>
              <a:gd name="T5" fmla="*/ 749 h 1212"/>
              <a:gd name="T6" fmla="*/ 3689 w 4351"/>
              <a:gd name="T7" fmla="*/ 947 h 1212"/>
              <a:gd name="T8" fmla="*/ 0 w 4351"/>
              <a:gd name="T9" fmla="*/ 1211 h 1212"/>
              <a:gd name="T10" fmla="*/ 0 w 4351"/>
              <a:gd name="T11" fmla="*/ 0 h 1212"/>
              <a:gd name="T12" fmla="*/ 4350 w 4351"/>
              <a:gd name="T13" fmla="*/ 0 h 1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51" h="1212" extrusionOk="0">
                <a:moveTo>
                  <a:pt x="4350" y="0"/>
                </a:moveTo>
                <a:lnTo>
                  <a:pt x="4350" y="0"/>
                </a:lnTo>
                <a:cubicBezTo>
                  <a:pt x="4207" y="295"/>
                  <a:pt x="4068" y="581"/>
                  <a:pt x="3984" y="749"/>
                </a:cubicBezTo>
                <a:cubicBezTo>
                  <a:pt x="3927" y="861"/>
                  <a:pt x="3816" y="938"/>
                  <a:pt x="3689" y="947"/>
                </a:cubicBezTo>
                <a:cubicBezTo>
                  <a:pt x="3215" y="980"/>
                  <a:pt x="516" y="1174"/>
                  <a:pt x="0" y="1211"/>
                </a:cubicBezTo>
                <a:cubicBezTo>
                  <a:pt x="0" y="0"/>
                  <a:pt x="0" y="0"/>
                  <a:pt x="0" y="0"/>
                </a:cubicBezTo>
                <a:lnTo>
                  <a:pt x="4350" y="0"/>
                </a:lnTo>
              </a:path>
            </a:pathLst>
          </a:custGeom>
          <a:solidFill>
            <a:srgbClr val="005EA4"/>
          </a:solidFill>
          <a:ln>
            <a:noFill/>
          </a:ln>
          <a:effectLst/>
        </p:spPr>
        <p:txBody>
          <a:bodyPr wrap="none" lIns="106942" tIns="53472" rIns="106942" bIns="53472" anchor="ctr"/>
          <a:lstStyle/>
          <a:p>
            <a:pPr>
              <a:defRPr/>
            </a:pPr>
            <a:endParaRPr lang="de-DE" sz="2100" dirty="0"/>
          </a:p>
        </p:txBody>
      </p:sp>
      <p:sp>
        <p:nvSpPr>
          <p:cNvPr id="14" name="Titel 1"/>
          <p:cNvSpPr txBox="1">
            <a:spLocks/>
          </p:cNvSpPr>
          <p:nvPr/>
        </p:nvSpPr>
        <p:spPr bwMode="auto">
          <a:xfrm>
            <a:off x="-2132734" y="485260"/>
            <a:ext cx="9018629" cy="4624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defRPr/>
            </a:pPr>
            <a:r>
              <a:rPr lang="de-DE" sz="2800" dirty="0" err="1" smtClean="0">
                <a:solidFill>
                  <a:schemeClr val="bg1"/>
                </a:solidFill>
              </a:rPr>
              <a:t>Construction</a:t>
            </a:r>
            <a:r>
              <a:rPr lang="de-DE" sz="2800" dirty="0" smtClean="0">
                <a:solidFill>
                  <a:schemeClr val="bg1"/>
                </a:solidFill>
              </a:rPr>
              <a:t> </a:t>
            </a:r>
            <a:r>
              <a:rPr lang="de-DE" sz="2800" dirty="0" err="1" smtClean="0">
                <a:solidFill>
                  <a:schemeClr val="bg1"/>
                </a:solidFill>
              </a:rPr>
              <a:t>Dimensions</a:t>
            </a:r>
            <a:endParaRPr lang="de-DE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87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11" b="4257"/>
          <a:stretch/>
        </p:blipFill>
        <p:spPr>
          <a:xfrm>
            <a:off x="0" y="-27624"/>
            <a:ext cx="9144000" cy="6885624"/>
          </a:xfrm>
          <a:prstGeom prst="rect">
            <a:avLst/>
          </a:prstGeom>
        </p:spPr>
      </p:pic>
      <p:sp>
        <p:nvSpPr>
          <p:cNvPr id="9" name="Freeform 2"/>
          <p:cNvSpPr>
            <a:spLocks noChangeArrowheads="1"/>
          </p:cNvSpPr>
          <p:nvPr/>
        </p:nvSpPr>
        <p:spPr bwMode="auto">
          <a:xfrm>
            <a:off x="-2107349" y="-27624"/>
            <a:ext cx="6790647" cy="1895567"/>
          </a:xfrm>
          <a:custGeom>
            <a:avLst/>
            <a:gdLst>
              <a:gd name="T0" fmla="*/ 4350 w 4351"/>
              <a:gd name="T1" fmla="*/ 0 h 1212"/>
              <a:gd name="T2" fmla="*/ 4350 w 4351"/>
              <a:gd name="T3" fmla="*/ 0 h 1212"/>
              <a:gd name="T4" fmla="*/ 3984 w 4351"/>
              <a:gd name="T5" fmla="*/ 749 h 1212"/>
              <a:gd name="T6" fmla="*/ 3689 w 4351"/>
              <a:gd name="T7" fmla="*/ 947 h 1212"/>
              <a:gd name="T8" fmla="*/ 0 w 4351"/>
              <a:gd name="T9" fmla="*/ 1211 h 1212"/>
              <a:gd name="T10" fmla="*/ 0 w 4351"/>
              <a:gd name="T11" fmla="*/ 0 h 1212"/>
              <a:gd name="T12" fmla="*/ 4350 w 4351"/>
              <a:gd name="T13" fmla="*/ 0 h 1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51" h="1212" extrusionOk="0">
                <a:moveTo>
                  <a:pt x="4350" y="0"/>
                </a:moveTo>
                <a:lnTo>
                  <a:pt x="4350" y="0"/>
                </a:lnTo>
                <a:cubicBezTo>
                  <a:pt x="4207" y="295"/>
                  <a:pt x="4068" y="581"/>
                  <a:pt x="3984" y="749"/>
                </a:cubicBezTo>
                <a:cubicBezTo>
                  <a:pt x="3927" y="861"/>
                  <a:pt x="3816" y="938"/>
                  <a:pt x="3689" y="947"/>
                </a:cubicBezTo>
                <a:cubicBezTo>
                  <a:pt x="3215" y="980"/>
                  <a:pt x="516" y="1174"/>
                  <a:pt x="0" y="1211"/>
                </a:cubicBezTo>
                <a:cubicBezTo>
                  <a:pt x="0" y="0"/>
                  <a:pt x="0" y="0"/>
                  <a:pt x="0" y="0"/>
                </a:cubicBezTo>
                <a:lnTo>
                  <a:pt x="4350" y="0"/>
                </a:lnTo>
              </a:path>
            </a:pathLst>
          </a:custGeom>
          <a:solidFill>
            <a:srgbClr val="005EA4"/>
          </a:solidFill>
          <a:ln>
            <a:noFill/>
          </a:ln>
          <a:effectLst/>
        </p:spPr>
        <p:txBody>
          <a:bodyPr wrap="none" lIns="106942" tIns="53472" rIns="106942" bIns="53472" anchor="ctr"/>
          <a:lstStyle/>
          <a:p>
            <a:pPr>
              <a:defRPr/>
            </a:pPr>
            <a:endParaRPr lang="de-DE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269082" y="416161"/>
            <a:ext cx="8605837" cy="490538"/>
          </a:xfrm>
          <a:prstGeom prst="rect">
            <a:avLst/>
          </a:prstGeom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kern="0" dirty="0">
                <a:solidFill>
                  <a:schemeClr val="bg1"/>
                </a:solidFill>
                <a:ea typeface="+mn-ea"/>
                <a:cs typeface="+mn-cs"/>
                <a:sym typeface="Arial" pitchFamily="34" charset="0"/>
              </a:rPr>
              <a:t>FAIR </a:t>
            </a:r>
            <a:r>
              <a:rPr lang="en-US" sz="2500" b="1" kern="0" dirty="0" smtClean="0">
                <a:solidFill>
                  <a:schemeClr val="bg1"/>
                </a:solidFill>
                <a:ea typeface="+mn-ea"/>
                <a:cs typeface="+mn-cs"/>
                <a:sym typeface="Arial" pitchFamily="34" charset="0"/>
              </a:rPr>
              <a:t>in Construction 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" y="874176"/>
            <a:ext cx="1289370" cy="31576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200" i="1" dirty="0" smtClean="0"/>
              <a:t>November </a:t>
            </a:r>
            <a:r>
              <a:rPr lang="de-DE" sz="1200" i="1" dirty="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294467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96" t="15759" r="4" b="4242"/>
          <a:stretch/>
        </p:blipFill>
        <p:spPr>
          <a:xfrm>
            <a:off x="-26698" y="-27624"/>
            <a:ext cx="10165191" cy="6892133"/>
          </a:xfrm>
          <a:prstGeom prst="rect">
            <a:avLst/>
          </a:prstGeom>
        </p:spPr>
      </p:pic>
      <p:sp>
        <p:nvSpPr>
          <p:cNvPr id="7" name="Freeform 2"/>
          <p:cNvSpPr>
            <a:spLocks noChangeArrowheads="1"/>
          </p:cNvSpPr>
          <p:nvPr/>
        </p:nvSpPr>
        <p:spPr bwMode="auto">
          <a:xfrm>
            <a:off x="-2107349" y="-27624"/>
            <a:ext cx="6994142" cy="1541631"/>
          </a:xfrm>
          <a:custGeom>
            <a:avLst/>
            <a:gdLst>
              <a:gd name="T0" fmla="*/ 4350 w 4351"/>
              <a:gd name="T1" fmla="*/ 0 h 1212"/>
              <a:gd name="T2" fmla="*/ 4350 w 4351"/>
              <a:gd name="T3" fmla="*/ 0 h 1212"/>
              <a:gd name="T4" fmla="*/ 3984 w 4351"/>
              <a:gd name="T5" fmla="*/ 749 h 1212"/>
              <a:gd name="T6" fmla="*/ 3689 w 4351"/>
              <a:gd name="T7" fmla="*/ 947 h 1212"/>
              <a:gd name="T8" fmla="*/ 0 w 4351"/>
              <a:gd name="T9" fmla="*/ 1211 h 1212"/>
              <a:gd name="T10" fmla="*/ 0 w 4351"/>
              <a:gd name="T11" fmla="*/ 0 h 1212"/>
              <a:gd name="T12" fmla="*/ 4350 w 4351"/>
              <a:gd name="T13" fmla="*/ 0 h 1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51" h="1212" extrusionOk="0">
                <a:moveTo>
                  <a:pt x="4350" y="0"/>
                </a:moveTo>
                <a:lnTo>
                  <a:pt x="4350" y="0"/>
                </a:lnTo>
                <a:cubicBezTo>
                  <a:pt x="4207" y="295"/>
                  <a:pt x="4068" y="581"/>
                  <a:pt x="3984" y="749"/>
                </a:cubicBezTo>
                <a:cubicBezTo>
                  <a:pt x="3927" y="861"/>
                  <a:pt x="3816" y="938"/>
                  <a:pt x="3689" y="947"/>
                </a:cubicBezTo>
                <a:cubicBezTo>
                  <a:pt x="3215" y="980"/>
                  <a:pt x="516" y="1174"/>
                  <a:pt x="0" y="1211"/>
                </a:cubicBezTo>
                <a:cubicBezTo>
                  <a:pt x="0" y="0"/>
                  <a:pt x="0" y="0"/>
                  <a:pt x="0" y="0"/>
                </a:cubicBezTo>
                <a:lnTo>
                  <a:pt x="4350" y="0"/>
                </a:lnTo>
              </a:path>
            </a:pathLst>
          </a:custGeom>
          <a:solidFill>
            <a:srgbClr val="005EA4"/>
          </a:solidFill>
          <a:ln>
            <a:noFill/>
          </a:ln>
          <a:effectLst/>
        </p:spPr>
        <p:txBody>
          <a:bodyPr wrap="none" lIns="106942" tIns="53472" rIns="106942" bIns="53472" anchor="ctr"/>
          <a:lstStyle/>
          <a:p>
            <a:pPr>
              <a:defRPr/>
            </a:pPr>
            <a:endParaRPr lang="de-DE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269081" y="400350"/>
            <a:ext cx="8605837" cy="490538"/>
          </a:xfrm>
          <a:prstGeom prst="rect">
            <a:avLst/>
          </a:prstGeom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kern="0" dirty="0">
                <a:solidFill>
                  <a:schemeClr val="bg1"/>
                </a:solidFill>
                <a:ea typeface="+mn-ea"/>
                <a:cs typeface="+mn-cs"/>
                <a:sym typeface="Arial" pitchFamily="34" charset="0"/>
              </a:rPr>
              <a:t>FAIR </a:t>
            </a:r>
            <a:r>
              <a:rPr lang="en-US" sz="2600" b="1" kern="0" dirty="0" smtClean="0">
                <a:solidFill>
                  <a:schemeClr val="bg1"/>
                </a:solidFill>
                <a:ea typeface="+mn-ea"/>
                <a:cs typeface="+mn-cs"/>
                <a:sym typeface="Arial" pitchFamily="34" charset="0"/>
              </a:rPr>
              <a:t>in Construction </a:t>
            </a:r>
            <a:r>
              <a:rPr lang="en-US" sz="2600" b="1" kern="0" dirty="0">
                <a:solidFill>
                  <a:schemeClr val="bg1"/>
                </a:solidFill>
                <a:ea typeface="+mn-ea"/>
                <a:cs typeface="+mn-cs"/>
                <a:sym typeface="Arial" pitchFamily="34" charset="0"/>
              </a:rPr>
              <a:t/>
            </a:r>
            <a:br>
              <a:rPr lang="en-US" sz="2600" b="1" kern="0" dirty="0">
                <a:solidFill>
                  <a:schemeClr val="bg1"/>
                </a:solidFill>
                <a:ea typeface="+mn-ea"/>
                <a:cs typeface="+mn-cs"/>
                <a:sym typeface="Arial" pitchFamily="34" charset="0"/>
              </a:rPr>
            </a:br>
            <a:endParaRPr lang="de-DE" sz="2600" b="1" kern="0" dirty="0">
              <a:solidFill>
                <a:schemeClr val="bg1"/>
              </a:solidFill>
              <a:ea typeface="+mn-ea"/>
              <a:cs typeface="+mn-cs"/>
              <a:sym typeface="Arial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" y="874176"/>
            <a:ext cx="1289370" cy="31576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200" i="1" dirty="0" smtClean="0"/>
              <a:t>November </a:t>
            </a:r>
            <a:r>
              <a:rPr lang="de-DE" sz="1200" i="1" dirty="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44120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3227" y="0"/>
            <a:ext cx="11690271" cy="6575778"/>
          </a:xfrm>
          <a:prstGeom prst="rect">
            <a:avLst/>
          </a:prstGeom>
        </p:spPr>
      </p:pic>
      <p:sp>
        <p:nvSpPr>
          <p:cNvPr id="5" name="Freeform 2"/>
          <p:cNvSpPr>
            <a:spLocks noChangeArrowheads="1"/>
          </p:cNvSpPr>
          <p:nvPr/>
        </p:nvSpPr>
        <p:spPr bwMode="auto">
          <a:xfrm>
            <a:off x="-2107349" y="-27624"/>
            <a:ext cx="6994142" cy="1541631"/>
          </a:xfrm>
          <a:custGeom>
            <a:avLst/>
            <a:gdLst>
              <a:gd name="T0" fmla="*/ 4350 w 4351"/>
              <a:gd name="T1" fmla="*/ 0 h 1212"/>
              <a:gd name="T2" fmla="*/ 4350 w 4351"/>
              <a:gd name="T3" fmla="*/ 0 h 1212"/>
              <a:gd name="T4" fmla="*/ 3984 w 4351"/>
              <a:gd name="T5" fmla="*/ 749 h 1212"/>
              <a:gd name="T6" fmla="*/ 3689 w 4351"/>
              <a:gd name="T7" fmla="*/ 947 h 1212"/>
              <a:gd name="T8" fmla="*/ 0 w 4351"/>
              <a:gd name="T9" fmla="*/ 1211 h 1212"/>
              <a:gd name="T10" fmla="*/ 0 w 4351"/>
              <a:gd name="T11" fmla="*/ 0 h 1212"/>
              <a:gd name="T12" fmla="*/ 4350 w 4351"/>
              <a:gd name="T13" fmla="*/ 0 h 1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51" h="1212" extrusionOk="0">
                <a:moveTo>
                  <a:pt x="4350" y="0"/>
                </a:moveTo>
                <a:lnTo>
                  <a:pt x="4350" y="0"/>
                </a:lnTo>
                <a:cubicBezTo>
                  <a:pt x="4207" y="295"/>
                  <a:pt x="4068" y="581"/>
                  <a:pt x="3984" y="749"/>
                </a:cubicBezTo>
                <a:cubicBezTo>
                  <a:pt x="3927" y="861"/>
                  <a:pt x="3816" y="938"/>
                  <a:pt x="3689" y="947"/>
                </a:cubicBezTo>
                <a:cubicBezTo>
                  <a:pt x="3215" y="980"/>
                  <a:pt x="516" y="1174"/>
                  <a:pt x="0" y="1211"/>
                </a:cubicBezTo>
                <a:cubicBezTo>
                  <a:pt x="0" y="0"/>
                  <a:pt x="0" y="0"/>
                  <a:pt x="0" y="0"/>
                </a:cubicBezTo>
                <a:lnTo>
                  <a:pt x="4350" y="0"/>
                </a:lnTo>
              </a:path>
            </a:pathLst>
          </a:custGeom>
          <a:solidFill>
            <a:srgbClr val="005EA4"/>
          </a:solidFill>
          <a:ln>
            <a:noFill/>
          </a:ln>
          <a:effectLst/>
        </p:spPr>
        <p:txBody>
          <a:bodyPr wrap="none" lIns="106942" tIns="53472" rIns="106942" bIns="53472" anchor="ctr"/>
          <a:lstStyle/>
          <a:p>
            <a:pPr>
              <a:defRPr/>
            </a:pPr>
            <a:endParaRPr lang="de-DE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269081" y="400350"/>
            <a:ext cx="8605837" cy="490538"/>
          </a:xfrm>
          <a:prstGeom prst="rect">
            <a:avLst/>
          </a:prstGeom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kern="0" dirty="0">
                <a:solidFill>
                  <a:schemeClr val="bg1"/>
                </a:solidFill>
                <a:ea typeface="+mn-ea"/>
                <a:cs typeface="+mn-cs"/>
                <a:sym typeface="Arial" pitchFamily="34" charset="0"/>
              </a:rPr>
              <a:t>FAIR </a:t>
            </a:r>
            <a:r>
              <a:rPr lang="en-US" sz="2600" b="1" kern="0" dirty="0" smtClean="0">
                <a:solidFill>
                  <a:schemeClr val="bg1"/>
                </a:solidFill>
                <a:ea typeface="+mn-ea"/>
                <a:cs typeface="+mn-cs"/>
                <a:sym typeface="Arial" pitchFamily="34" charset="0"/>
              </a:rPr>
              <a:t>in Construction </a:t>
            </a:r>
            <a:r>
              <a:rPr lang="en-US" sz="2600" b="1" kern="0" dirty="0">
                <a:solidFill>
                  <a:schemeClr val="bg1"/>
                </a:solidFill>
                <a:ea typeface="+mn-ea"/>
                <a:cs typeface="+mn-cs"/>
                <a:sym typeface="Arial" pitchFamily="34" charset="0"/>
              </a:rPr>
              <a:t/>
            </a:r>
            <a:br>
              <a:rPr lang="en-US" sz="2600" b="1" kern="0" dirty="0">
                <a:solidFill>
                  <a:schemeClr val="bg1"/>
                </a:solidFill>
                <a:ea typeface="+mn-ea"/>
                <a:cs typeface="+mn-cs"/>
                <a:sym typeface="Arial" pitchFamily="34" charset="0"/>
              </a:rPr>
            </a:br>
            <a:endParaRPr lang="de-DE" sz="2600" b="1" kern="0" dirty="0">
              <a:solidFill>
                <a:schemeClr val="bg1"/>
              </a:solidFill>
              <a:ea typeface="+mn-ea"/>
              <a:cs typeface="+mn-cs"/>
              <a:sym typeface="Arial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183599" y="874176"/>
            <a:ext cx="1966933" cy="21100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200" i="1" dirty="0" smtClean="0"/>
              <a:t>Area North - April 2023</a:t>
            </a:r>
            <a:endParaRPr lang="de-DE" sz="1200" i="1" dirty="0"/>
          </a:p>
        </p:txBody>
      </p:sp>
      <p:sp>
        <p:nvSpPr>
          <p:cNvPr id="8" name="Foliennummernplatzhalter 5"/>
          <p:cNvSpPr txBox="1">
            <a:spLocks/>
          </p:cNvSpPr>
          <p:nvPr/>
        </p:nvSpPr>
        <p:spPr>
          <a:xfrm>
            <a:off x="8388242" y="6584156"/>
            <a:ext cx="7448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1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037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Picture 7" descr="w49b_lg_VerlÑngert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4202388" y="4539956"/>
            <a:ext cx="4420804" cy="119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75815">
              <a:defRPr/>
            </a:pPr>
            <a:r>
              <a:rPr lang="en-US" sz="3593" b="1" kern="0" dirty="0">
                <a:solidFill>
                  <a:prstClr val="white"/>
                </a:solidFill>
              </a:rPr>
              <a:t>We explore the universe…</a:t>
            </a:r>
            <a:endParaRPr lang="en-US" sz="3593" b="1" kern="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9" name="Gruppieren 8"/>
          <p:cNvGrpSpPr/>
          <p:nvPr/>
        </p:nvGrpSpPr>
        <p:grpSpPr bwMode="auto">
          <a:xfrm>
            <a:off x="8086287" y="216697"/>
            <a:ext cx="788012" cy="865115"/>
            <a:chOff x="6949785" y="1"/>
            <a:chExt cx="877207" cy="963038"/>
          </a:xfrm>
        </p:grpSpPr>
        <p:sp>
          <p:nvSpPr>
            <p:cNvPr id="10" name="Rechteck 9"/>
            <p:cNvSpPr/>
            <p:nvPr/>
          </p:nvSpPr>
          <p:spPr bwMode="auto">
            <a:xfrm>
              <a:off x="6949785" y="1"/>
              <a:ext cx="877207" cy="963038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1607" tIns="30803" rIns="61607" bIns="3080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75815">
                <a:defRPr/>
              </a:pPr>
              <a:endParaRPr lang="en-US" sz="1198" kern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7111733" y="126712"/>
              <a:ext cx="559645" cy="466369"/>
            </a:xfrm>
            <a:prstGeom prst="rect">
              <a:avLst/>
            </a:prstGeom>
          </p:spPr>
        </p:pic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7111733" y="626518"/>
              <a:ext cx="559645" cy="1865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758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517" y="0"/>
            <a:ext cx="12298253" cy="6917768"/>
          </a:xfrm>
          <a:prstGeom prst="rect">
            <a:avLst/>
          </a:prstGeom>
        </p:spPr>
      </p:pic>
      <p:sp>
        <p:nvSpPr>
          <p:cNvPr id="5" name="Freeform 2"/>
          <p:cNvSpPr>
            <a:spLocks noChangeArrowheads="1"/>
          </p:cNvSpPr>
          <p:nvPr/>
        </p:nvSpPr>
        <p:spPr bwMode="auto">
          <a:xfrm>
            <a:off x="-2107349" y="-27624"/>
            <a:ext cx="6994142" cy="1541631"/>
          </a:xfrm>
          <a:custGeom>
            <a:avLst/>
            <a:gdLst>
              <a:gd name="T0" fmla="*/ 4350 w 4351"/>
              <a:gd name="T1" fmla="*/ 0 h 1212"/>
              <a:gd name="T2" fmla="*/ 4350 w 4351"/>
              <a:gd name="T3" fmla="*/ 0 h 1212"/>
              <a:gd name="T4" fmla="*/ 3984 w 4351"/>
              <a:gd name="T5" fmla="*/ 749 h 1212"/>
              <a:gd name="T6" fmla="*/ 3689 w 4351"/>
              <a:gd name="T7" fmla="*/ 947 h 1212"/>
              <a:gd name="T8" fmla="*/ 0 w 4351"/>
              <a:gd name="T9" fmla="*/ 1211 h 1212"/>
              <a:gd name="T10" fmla="*/ 0 w 4351"/>
              <a:gd name="T11" fmla="*/ 0 h 1212"/>
              <a:gd name="T12" fmla="*/ 4350 w 4351"/>
              <a:gd name="T13" fmla="*/ 0 h 1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51" h="1212" extrusionOk="0">
                <a:moveTo>
                  <a:pt x="4350" y="0"/>
                </a:moveTo>
                <a:lnTo>
                  <a:pt x="4350" y="0"/>
                </a:lnTo>
                <a:cubicBezTo>
                  <a:pt x="4207" y="295"/>
                  <a:pt x="4068" y="581"/>
                  <a:pt x="3984" y="749"/>
                </a:cubicBezTo>
                <a:cubicBezTo>
                  <a:pt x="3927" y="861"/>
                  <a:pt x="3816" y="938"/>
                  <a:pt x="3689" y="947"/>
                </a:cubicBezTo>
                <a:cubicBezTo>
                  <a:pt x="3215" y="980"/>
                  <a:pt x="516" y="1174"/>
                  <a:pt x="0" y="1211"/>
                </a:cubicBezTo>
                <a:cubicBezTo>
                  <a:pt x="0" y="0"/>
                  <a:pt x="0" y="0"/>
                  <a:pt x="0" y="0"/>
                </a:cubicBezTo>
                <a:lnTo>
                  <a:pt x="4350" y="0"/>
                </a:lnTo>
              </a:path>
            </a:pathLst>
          </a:custGeom>
          <a:solidFill>
            <a:srgbClr val="005EA4"/>
          </a:solidFill>
          <a:ln>
            <a:noFill/>
          </a:ln>
          <a:effectLst/>
        </p:spPr>
        <p:txBody>
          <a:bodyPr wrap="none" lIns="106942" tIns="53472" rIns="106942" bIns="53472" anchor="ctr"/>
          <a:lstStyle/>
          <a:p>
            <a:pPr>
              <a:defRPr/>
            </a:pPr>
            <a:endParaRPr lang="de-DE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269081" y="400350"/>
            <a:ext cx="8605837" cy="490538"/>
          </a:xfrm>
          <a:prstGeom prst="rect">
            <a:avLst/>
          </a:prstGeom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kern="0" dirty="0">
                <a:solidFill>
                  <a:schemeClr val="bg1"/>
                </a:solidFill>
                <a:ea typeface="+mn-ea"/>
                <a:cs typeface="+mn-cs"/>
                <a:sym typeface="Arial" pitchFamily="34" charset="0"/>
              </a:rPr>
              <a:t>FAIR </a:t>
            </a:r>
            <a:r>
              <a:rPr lang="en-US" sz="2600" b="1" kern="0" dirty="0" smtClean="0">
                <a:solidFill>
                  <a:schemeClr val="bg1"/>
                </a:solidFill>
                <a:ea typeface="+mn-ea"/>
                <a:cs typeface="+mn-cs"/>
                <a:sym typeface="Arial" pitchFamily="34" charset="0"/>
              </a:rPr>
              <a:t>in Construction </a:t>
            </a:r>
            <a:r>
              <a:rPr lang="en-US" sz="2600" b="1" kern="0" dirty="0">
                <a:solidFill>
                  <a:schemeClr val="bg1"/>
                </a:solidFill>
                <a:ea typeface="+mn-ea"/>
                <a:cs typeface="+mn-cs"/>
                <a:sym typeface="Arial" pitchFamily="34" charset="0"/>
              </a:rPr>
              <a:t/>
            </a:r>
            <a:br>
              <a:rPr lang="en-US" sz="2600" b="1" kern="0" dirty="0">
                <a:solidFill>
                  <a:schemeClr val="bg1"/>
                </a:solidFill>
                <a:ea typeface="+mn-ea"/>
                <a:cs typeface="+mn-cs"/>
                <a:sym typeface="Arial" pitchFamily="34" charset="0"/>
              </a:rPr>
            </a:br>
            <a:endParaRPr lang="de-DE" sz="2600" b="1" kern="0" dirty="0">
              <a:solidFill>
                <a:schemeClr val="bg1"/>
              </a:solidFill>
              <a:ea typeface="+mn-ea"/>
              <a:cs typeface="+mn-cs"/>
              <a:sym typeface="Arial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183599" y="874176"/>
            <a:ext cx="1966933" cy="21100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200" i="1" dirty="0" smtClean="0"/>
              <a:t>Area South - April 2023</a:t>
            </a:r>
            <a:endParaRPr lang="de-DE" sz="1200" i="1" dirty="0"/>
          </a:p>
        </p:txBody>
      </p:sp>
    </p:spTree>
    <p:extLst>
      <p:ext uri="{BB962C8B-B14F-4D97-AF65-F5344CB8AC3E}">
        <p14:creationId xmlns:p14="http://schemas.microsoft.com/office/powerpoint/2010/main" val="284286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08" t="801" r="14059" b="622"/>
          <a:stretch/>
        </p:blipFill>
        <p:spPr>
          <a:xfrm>
            <a:off x="-974856" y="-14244"/>
            <a:ext cx="10118856" cy="6872244"/>
          </a:xfrm>
          <a:prstGeom prst="rect">
            <a:avLst/>
          </a:prstGeom>
        </p:spPr>
      </p:pic>
      <p:sp>
        <p:nvSpPr>
          <p:cNvPr id="7" name="Freeform 2"/>
          <p:cNvSpPr>
            <a:spLocks noChangeArrowheads="1"/>
          </p:cNvSpPr>
          <p:nvPr/>
        </p:nvSpPr>
        <p:spPr bwMode="auto">
          <a:xfrm>
            <a:off x="-2107349" y="-27624"/>
            <a:ext cx="6484477" cy="1541631"/>
          </a:xfrm>
          <a:custGeom>
            <a:avLst/>
            <a:gdLst>
              <a:gd name="T0" fmla="*/ 4350 w 4351"/>
              <a:gd name="T1" fmla="*/ 0 h 1212"/>
              <a:gd name="T2" fmla="*/ 4350 w 4351"/>
              <a:gd name="T3" fmla="*/ 0 h 1212"/>
              <a:gd name="T4" fmla="*/ 3984 w 4351"/>
              <a:gd name="T5" fmla="*/ 749 h 1212"/>
              <a:gd name="T6" fmla="*/ 3689 w 4351"/>
              <a:gd name="T7" fmla="*/ 947 h 1212"/>
              <a:gd name="T8" fmla="*/ 0 w 4351"/>
              <a:gd name="T9" fmla="*/ 1211 h 1212"/>
              <a:gd name="T10" fmla="*/ 0 w 4351"/>
              <a:gd name="T11" fmla="*/ 0 h 1212"/>
              <a:gd name="T12" fmla="*/ 4350 w 4351"/>
              <a:gd name="T13" fmla="*/ 0 h 1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51" h="1212" extrusionOk="0">
                <a:moveTo>
                  <a:pt x="4350" y="0"/>
                </a:moveTo>
                <a:lnTo>
                  <a:pt x="4350" y="0"/>
                </a:lnTo>
                <a:cubicBezTo>
                  <a:pt x="4207" y="295"/>
                  <a:pt x="4068" y="581"/>
                  <a:pt x="3984" y="749"/>
                </a:cubicBezTo>
                <a:cubicBezTo>
                  <a:pt x="3927" y="861"/>
                  <a:pt x="3816" y="938"/>
                  <a:pt x="3689" y="947"/>
                </a:cubicBezTo>
                <a:cubicBezTo>
                  <a:pt x="3215" y="980"/>
                  <a:pt x="516" y="1174"/>
                  <a:pt x="0" y="1211"/>
                </a:cubicBezTo>
                <a:cubicBezTo>
                  <a:pt x="0" y="0"/>
                  <a:pt x="0" y="0"/>
                  <a:pt x="0" y="0"/>
                </a:cubicBezTo>
                <a:lnTo>
                  <a:pt x="4350" y="0"/>
                </a:lnTo>
              </a:path>
            </a:pathLst>
          </a:custGeom>
          <a:solidFill>
            <a:srgbClr val="005EA4"/>
          </a:solidFill>
          <a:ln>
            <a:noFill/>
          </a:ln>
          <a:effectLst/>
        </p:spPr>
        <p:txBody>
          <a:bodyPr wrap="none" lIns="106942" tIns="53472" rIns="106942" bIns="53472" anchor="ctr"/>
          <a:lstStyle/>
          <a:p>
            <a:pPr>
              <a:defRPr/>
            </a:pPr>
            <a:endParaRPr lang="de-DE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269081" y="400350"/>
            <a:ext cx="8605837" cy="490538"/>
          </a:xfrm>
          <a:prstGeom prst="rect">
            <a:avLst/>
          </a:prstGeom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kern="0" dirty="0">
                <a:solidFill>
                  <a:schemeClr val="bg1"/>
                </a:solidFill>
                <a:ea typeface="+mn-ea"/>
                <a:cs typeface="+mn-cs"/>
                <a:sym typeface="Arial" pitchFamily="34" charset="0"/>
              </a:rPr>
              <a:t>FAIR </a:t>
            </a:r>
            <a:r>
              <a:rPr lang="en-US" sz="2600" b="1" kern="0" dirty="0" smtClean="0">
                <a:solidFill>
                  <a:schemeClr val="bg1"/>
                </a:solidFill>
                <a:ea typeface="+mn-ea"/>
                <a:cs typeface="+mn-cs"/>
                <a:sym typeface="Arial" pitchFamily="34" charset="0"/>
              </a:rPr>
              <a:t>in Construction </a:t>
            </a:r>
            <a:r>
              <a:rPr lang="en-US" sz="2600" b="1" kern="0" dirty="0">
                <a:solidFill>
                  <a:schemeClr val="bg1"/>
                </a:solidFill>
                <a:ea typeface="+mn-ea"/>
                <a:cs typeface="+mn-cs"/>
                <a:sym typeface="Arial" pitchFamily="34" charset="0"/>
              </a:rPr>
              <a:t/>
            </a:r>
            <a:br>
              <a:rPr lang="en-US" sz="2600" b="1" kern="0" dirty="0">
                <a:solidFill>
                  <a:schemeClr val="bg1"/>
                </a:solidFill>
                <a:ea typeface="+mn-ea"/>
                <a:cs typeface="+mn-cs"/>
                <a:sym typeface="Arial" pitchFamily="34" charset="0"/>
              </a:rPr>
            </a:br>
            <a:endParaRPr lang="de-DE" sz="2600" b="1" kern="0" dirty="0">
              <a:solidFill>
                <a:schemeClr val="bg1"/>
              </a:solidFill>
              <a:ea typeface="+mn-ea"/>
              <a:cs typeface="+mn-cs"/>
              <a:sym typeface="Arial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" y="874176"/>
            <a:ext cx="1289370" cy="31576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200" i="1" dirty="0" err="1" smtClean="0"/>
              <a:t>December</a:t>
            </a:r>
            <a:r>
              <a:rPr lang="de-DE" sz="1200" i="1" dirty="0" smtClean="0"/>
              <a:t> </a:t>
            </a:r>
            <a:r>
              <a:rPr lang="de-DE" sz="1200" i="1" dirty="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49759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624"/>
            <a:ext cx="9144000" cy="6858000"/>
          </a:xfrm>
          <a:prstGeom prst="rect">
            <a:avLst/>
          </a:prstGeom>
        </p:spPr>
      </p:pic>
      <p:sp>
        <p:nvSpPr>
          <p:cNvPr id="7" name="Freeform 2"/>
          <p:cNvSpPr>
            <a:spLocks noChangeArrowheads="1"/>
          </p:cNvSpPr>
          <p:nvPr/>
        </p:nvSpPr>
        <p:spPr bwMode="auto">
          <a:xfrm>
            <a:off x="-2107349" y="-27624"/>
            <a:ext cx="6994142" cy="1541631"/>
          </a:xfrm>
          <a:custGeom>
            <a:avLst/>
            <a:gdLst>
              <a:gd name="T0" fmla="*/ 4350 w 4351"/>
              <a:gd name="T1" fmla="*/ 0 h 1212"/>
              <a:gd name="T2" fmla="*/ 4350 w 4351"/>
              <a:gd name="T3" fmla="*/ 0 h 1212"/>
              <a:gd name="T4" fmla="*/ 3984 w 4351"/>
              <a:gd name="T5" fmla="*/ 749 h 1212"/>
              <a:gd name="T6" fmla="*/ 3689 w 4351"/>
              <a:gd name="T7" fmla="*/ 947 h 1212"/>
              <a:gd name="T8" fmla="*/ 0 w 4351"/>
              <a:gd name="T9" fmla="*/ 1211 h 1212"/>
              <a:gd name="T10" fmla="*/ 0 w 4351"/>
              <a:gd name="T11" fmla="*/ 0 h 1212"/>
              <a:gd name="T12" fmla="*/ 4350 w 4351"/>
              <a:gd name="T13" fmla="*/ 0 h 1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51" h="1212" extrusionOk="0">
                <a:moveTo>
                  <a:pt x="4350" y="0"/>
                </a:moveTo>
                <a:lnTo>
                  <a:pt x="4350" y="0"/>
                </a:lnTo>
                <a:cubicBezTo>
                  <a:pt x="4207" y="295"/>
                  <a:pt x="4068" y="581"/>
                  <a:pt x="3984" y="749"/>
                </a:cubicBezTo>
                <a:cubicBezTo>
                  <a:pt x="3927" y="861"/>
                  <a:pt x="3816" y="938"/>
                  <a:pt x="3689" y="947"/>
                </a:cubicBezTo>
                <a:cubicBezTo>
                  <a:pt x="3215" y="980"/>
                  <a:pt x="516" y="1174"/>
                  <a:pt x="0" y="1211"/>
                </a:cubicBezTo>
                <a:cubicBezTo>
                  <a:pt x="0" y="0"/>
                  <a:pt x="0" y="0"/>
                  <a:pt x="0" y="0"/>
                </a:cubicBezTo>
                <a:lnTo>
                  <a:pt x="4350" y="0"/>
                </a:lnTo>
              </a:path>
            </a:pathLst>
          </a:custGeom>
          <a:solidFill>
            <a:srgbClr val="005EA4"/>
          </a:solidFill>
          <a:ln>
            <a:noFill/>
          </a:ln>
          <a:effectLst/>
        </p:spPr>
        <p:txBody>
          <a:bodyPr wrap="none" lIns="106942" tIns="53472" rIns="106942" bIns="53472" anchor="ctr"/>
          <a:lstStyle/>
          <a:p>
            <a:pPr>
              <a:defRPr/>
            </a:pPr>
            <a:endParaRPr lang="de-DE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269081" y="400350"/>
            <a:ext cx="8605837" cy="490538"/>
          </a:xfrm>
          <a:prstGeom prst="rect">
            <a:avLst/>
          </a:prstGeom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kern="0" dirty="0">
                <a:solidFill>
                  <a:schemeClr val="bg1"/>
                </a:solidFill>
                <a:ea typeface="+mn-ea"/>
                <a:cs typeface="+mn-cs"/>
                <a:sym typeface="Arial" pitchFamily="34" charset="0"/>
              </a:rPr>
              <a:t>FAIR </a:t>
            </a:r>
            <a:r>
              <a:rPr lang="en-US" sz="2600" b="1" kern="0" dirty="0" smtClean="0">
                <a:solidFill>
                  <a:schemeClr val="bg1"/>
                </a:solidFill>
                <a:ea typeface="+mn-ea"/>
                <a:cs typeface="+mn-cs"/>
                <a:sym typeface="Arial" pitchFamily="34" charset="0"/>
              </a:rPr>
              <a:t>in Construction </a:t>
            </a:r>
            <a:r>
              <a:rPr lang="en-US" sz="2600" b="1" kern="0" dirty="0">
                <a:solidFill>
                  <a:schemeClr val="bg1"/>
                </a:solidFill>
                <a:ea typeface="+mn-ea"/>
                <a:cs typeface="+mn-cs"/>
                <a:sym typeface="Arial" pitchFamily="34" charset="0"/>
              </a:rPr>
              <a:t/>
            </a:r>
            <a:br>
              <a:rPr lang="en-US" sz="2600" b="1" kern="0" dirty="0">
                <a:solidFill>
                  <a:schemeClr val="bg1"/>
                </a:solidFill>
                <a:ea typeface="+mn-ea"/>
                <a:cs typeface="+mn-cs"/>
                <a:sym typeface="Arial" pitchFamily="34" charset="0"/>
              </a:rPr>
            </a:br>
            <a:endParaRPr lang="de-DE" sz="2600" b="1" kern="0" dirty="0">
              <a:solidFill>
                <a:schemeClr val="bg1"/>
              </a:solidFill>
              <a:ea typeface="+mn-ea"/>
              <a:cs typeface="+mn-cs"/>
              <a:sym typeface="Arial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" y="874176"/>
            <a:ext cx="1289370" cy="31576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200" i="1" dirty="0" smtClean="0"/>
              <a:t>April 2023</a:t>
            </a:r>
            <a:endParaRPr lang="de-DE" sz="1200" i="1" dirty="0"/>
          </a:p>
        </p:txBody>
      </p:sp>
    </p:spTree>
    <p:extLst>
      <p:ext uri="{BB962C8B-B14F-4D97-AF65-F5344CB8AC3E}">
        <p14:creationId xmlns:p14="http://schemas.microsoft.com/office/powerpoint/2010/main" val="212592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reeform 2"/>
          <p:cNvSpPr>
            <a:spLocks noChangeArrowheads="1"/>
          </p:cNvSpPr>
          <p:nvPr/>
        </p:nvSpPr>
        <p:spPr bwMode="auto">
          <a:xfrm>
            <a:off x="-2107349" y="-27624"/>
            <a:ext cx="6994142" cy="1541631"/>
          </a:xfrm>
          <a:custGeom>
            <a:avLst/>
            <a:gdLst>
              <a:gd name="T0" fmla="*/ 4350 w 4351"/>
              <a:gd name="T1" fmla="*/ 0 h 1212"/>
              <a:gd name="T2" fmla="*/ 4350 w 4351"/>
              <a:gd name="T3" fmla="*/ 0 h 1212"/>
              <a:gd name="T4" fmla="*/ 3984 w 4351"/>
              <a:gd name="T5" fmla="*/ 749 h 1212"/>
              <a:gd name="T6" fmla="*/ 3689 w 4351"/>
              <a:gd name="T7" fmla="*/ 947 h 1212"/>
              <a:gd name="T8" fmla="*/ 0 w 4351"/>
              <a:gd name="T9" fmla="*/ 1211 h 1212"/>
              <a:gd name="T10" fmla="*/ 0 w 4351"/>
              <a:gd name="T11" fmla="*/ 0 h 1212"/>
              <a:gd name="T12" fmla="*/ 4350 w 4351"/>
              <a:gd name="T13" fmla="*/ 0 h 1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51" h="1212" extrusionOk="0">
                <a:moveTo>
                  <a:pt x="4350" y="0"/>
                </a:moveTo>
                <a:lnTo>
                  <a:pt x="4350" y="0"/>
                </a:lnTo>
                <a:cubicBezTo>
                  <a:pt x="4207" y="295"/>
                  <a:pt x="4068" y="581"/>
                  <a:pt x="3984" y="749"/>
                </a:cubicBezTo>
                <a:cubicBezTo>
                  <a:pt x="3927" y="861"/>
                  <a:pt x="3816" y="938"/>
                  <a:pt x="3689" y="947"/>
                </a:cubicBezTo>
                <a:cubicBezTo>
                  <a:pt x="3215" y="980"/>
                  <a:pt x="516" y="1174"/>
                  <a:pt x="0" y="1211"/>
                </a:cubicBezTo>
                <a:cubicBezTo>
                  <a:pt x="0" y="0"/>
                  <a:pt x="0" y="0"/>
                  <a:pt x="0" y="0"/>
                </a:cubicBezTo>
                <a:lnTo>
                  <a:pt x="4350" y="0"/>
                </a:lnTo>
              </a:path>
            </a:pathLst>
          </a:custGeom>
          <a:solidFill>
            <a:srgbClr val="005EA4"/>
          </a:solidFill>
          <a:ln>
            <a:noFill/>
          </a:ln>
          <a:effectLst/>
        </p:spPr>
        <p:txBody>
          <a:bodyPr wrap="none" lIns="106942" tIns="53472" rIns="106942" bIns="53472" anchor="ctr"/>
          <a:lstStyle/>
          <a:p>
            <a:pPr>
              <a:defRPr/>
            </a:pPr>
            <a:endParaRPr lang="de-DE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269081" y="400350"/>
            <a:ext cx="8605837" cy="490538"/>
          </a:xfrm>
          <a:prstGeom prst="rect">
            <a:avLst/>
          </a:prstGeom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kern="0" dirty="0">
                <a:solidFill>
                  <a:schemeClr val="bg1"/>
                </a:solidFill>
                <a:ea typeface="+mn-ea"/>
                <a:cs typeface="+mn-cs"/>
                <a:sym typeface="Arial" pitchFamily="34" charset="0"/>
              </a:rPr>
              <a:t>FAIR </a:t>
            </a:r>
            <a:r>
              <a:rPr lang="en-US" sz="2600" b="1" kern="0" dirty="0" smtClean="0">
                <a:solidFill>
                  <a:schemeClr val="bg1"/>
                </a:solidFill>
                <a:ea typeface="+mn-ea"/>
                <a:cs typeface="+mn-cs"/>
                <a:sym typeface="Arial" pitchFamily="34" charset="0"/>
              </a:rPr>
              <a:t>in Construction </a:t>
            </a:r>
            <a:r>
              <a:rPr lang="en-US" sz="2600" b="1" kern="0" dirty="0">
                <a:solidFill>
                  <a:schemeClr val="bg1"/>
                </a:solidFill>
                <a:ea typeface="+mn-ea"/>
                <a:cs typeface="+mn-cs"/>
                <a:sym typeface="Arial" pitchFamily="34" charset="0"/>
              </a:rPr>
              <a:t/>
            </a:r>
            <a:br>
              <a:rPr lang="en-US" sz="2600" b="1" kern="0" dirty="0">
                <a:solidFill>
                  <a:schemeClr val="bg1"/>
                </a:solidFill>
                <a:ea typeface="+mn-ea"/>
                <a:cs typeface="+mn-cs"/>
                <a:sym typeface="Arial" pitchFamily="34" charset="0"/>
              </a:rPr>
            </a:br>
            <a:endParaRPr lang="de-DE" sz="2600" b="1" kern="0" dirty="0">
              <a:solidFill>
                <a:schemeClr val="bg1"/>
              </a:solidFill>
              <a:ea typeface="+mn-ea"/>
              <a:cs typeface="+mn-cs"/>
              <a:sym typeface="Arial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183600" y="874176"/>
            <a:ext cx="1289370" cy="31576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200" i="1" dirty="0" smtClean="0"/>
              <a:t>April 2023</a:t>
            </a:r>
            <a:endParaRPr lang="de-DE" sz="1200" i="1" dirty="0"/>
          </a:p>
        </p:txBody>
      </p:sp>
    </p:spTree>
    <p:extLst>
      <p:ext uri="{BB962C8B-B14F-4D97-AF65-F5344CB8AC3E}">
        <p14:creationId xmlns:p14="http://schemas.microsoft.com/office/powerpoint/2010/main" val="225621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reeform 2"/>
          <p:cNvSpPr>
            <a:spLocks noChangeArrowheads="1"/>
          </p:cNvSpPr>
          <p:nvPr/>
        </p:nvSpPr>
        <p:spPr bwMode="auto">
          <a:xfrm>
            <a:off x="-2107349" y="-27624"/>
            <a:ext cx="6994142" cy="1541631"/>
          </a:xfrm>
          <a:custGeom>
            <a:avLst/>
            <a:gdLst>
              <a:gd name="T0" fmla="*/ 4350 w 4351"/>
              <a:gd name="T1" fmla="*/ 0 h 1212"/>
              <a:gd name="T2" fmla="*/ 4350 w 4351"/>
              <a:gd name="T3" fmla="*/ 0 h 1212"/>
              <a:gd name="T4" fmla="*/ 3984 w 4351"/>
              <a:gd name="T5" fmla="*/ 749 h 1212"/>
              <a:gd name="T6" fmla="*/ 3689 w 4351"/>
              <a:gd name="T7" fmla="*/ 947 h 1212"/>
              <a:gd name="T8" fmla="*/ 0 w 4351"/>
              <a:gd name="T9" fmla="*/ 1211 h 1212"/>
              <a:gd name="T10" fmla="*/ 0 w 4351"/>
              <a:gd name="T11" fmla="*/ 0 h 1212"/>
              <a:gd name="T12" fmla="*/ 4350 w 4351"/>
              <a:gd name="T13" fmla="*/ 0 h 1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51" h="1212" extrusionOk="0">
                <a:moveTo>
                  <a:pt x="4350" y="0"/>
                </a:moveTo>
                <a:lnTo>
                  <a:pt x="4350" y="0"/>
                </a:lnTo>
                <a:cubicBezTo>
                  <a:pt x="4207" y="295"/>
                  <a:pt x="4068" y="581"/>
                  <a:pt x="3984" y="749"/>
                </a:cubicBezTo>
                <a:cubicBezTo>
                  <a:pt x="3927" y="861"/>
                  <a:pt x="3816" y="938"/>
                  <a:pt x="3689" y="947"/>
                </a:cubicBezTo>
                <a:cubicBezTo>
                  <a:pt x="3215" y="980"/>
                  <a:pt x="516" y="1174"/>
                  <a:pt x="0" y="1211"/>
                </a:cubicBezTo>
                <a:cubicBezTo>
                  <a:pt x="0" y="0"/>
                  <a:pt x="0" y="0"/>
                  <a:pt x="0" y="0"/>
                </a:cubicBezTo>
                <a:lnTo>
                  <a:pt x="4350" y="0"/>
                </a:lnTo>
              </a:path>
            </a:pathLst>
          </a:custGeom>
          <a:solidFill>
            <a:srgbClr val="005EA4"/>
          </a:solidFill>
          <a:ln>
            <a:noFill/>
          </a:ln>
          <a:effectLst/>
        </p:spPr>
        <p:txBody>
          <a:bodyPr wrap="none" lIns="106942" tIns="53472" rIns="106942" bIns="53472" anchor="ctr"/>
          <a:lstStyle/>
          <a:p>
            <a:pPr>
              <a:defRPr/>
            </a:pPr>
            <a:endParaRPr lang="de-DE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269081" y="400350"/>
            <a:ext cx="8605837" cy="490538"/>
          </a:xfrm>
          <a:prstGeom prst="rect">
            <a:avLst/>
          </a:prstGeom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kern="0" dirty="0">
                <a:solidFill>
                  <a:schemeClr val="bg1"/>
                </a:solidFill>
                <a:ea typeface="+mn-ea"/>
                <a:cs typeface="+mn-cs"/>
                <a:sym typeface="Arial" pitchFamily="34" charset="0"/>
              </a:rPr>
              <a:t>FAIR </a:t>
            </a:r>
            <a:r>
              <a:rPr lang="en-US" sz="2600" b="1" kern="0" dirty="0" smtClean="0">
                <a:solidFill>
                  <a:schemeClr val="bg1"/>
                </a:solidFill>
                <a:ea typeface="+mn-ea"/>
                <a:cs typeface="+mn-cs"/>
                <a:sym typeface="Arial" pitchFamily="34" charset="0"/>
              </a:rPr>
              <a:t>in Construction </a:t>
            </a:r>
            <a:r>
              <a:rPr lang="en-US" sz="2600" b="1" kern="0" dirty="0">
                <a:solidFill>
                  <a:schemeClr val="bg1"/>
                </a:solidFill>
                <a:ea typeface="+mn-ea"/>
                <a:cs typeface="+mn-cs"/>
                <a:sym typeface="Arial" pitchFamily="34" charset="0"/>
              </a:rPr>
              <a:t/>
            </a:r>
            <a:br>
              <a:rPr lang="en-US" sz="2600" b="1" kern="0" dirty="0">
                <a:solidFill>
                  <a:schemeClr val="bg1"/>
                </a:solidFill>
                <a:ea typeface="+mn-ea"/>
                <a:cs typeface="+mn-cs"/>
                <a:sym typeface="Arial" pitchFamily="34" charset="0"/>
              </a:rPr>
            </a:br>
            <a:endParaRPr lang="de-DE" sz="2600" b="1" kern="0" dirty="0">
              <a:solidFill>
                <a:schemeClr val="bg1"/>
              </a:solidFill>
              <a:ea typeface="+mn-ea"/>
              <a:cs typeface="+mn-cs"/>
              <a:sym typeface="Arial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183600" y="874176"/>
            <a:ext cx="1289370" cy="31576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200" i="1" dirty="0" smtClean="0"/>
              <a:t>April 2023</a:t>
            </a:r>
            <a:endParaRPr lang="de-DE" sz="1200" i="1" dirty="0"/>
          </a:p>
        </p:txBody>
      </p:sp>
    </p:spTree>
    <p:extLst>
      <p:ext uri="{BB962C8B-B14F-4D97-AF65-F5344CB8AC3E}">
        <p14:creationId xmlns:p14="http://schemas.microsoft.com/office/powerpoint/2010/main" val="228505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 noChangeArrowheads="1"/>
          </p:cNvSpPr>
          <p:nvPr/>
        </p:nvSpPr>
        <p:spPr bwMode="auto">
          <a:xfrm>
            <a:off x="-1002061" y="-27623"/>
            <a:ext cx="4216893" cy="1358584"/>
          </a:xfrm>
          <a:custGeom>
            <a:avLst/>
            <a:gdLst>
              <a:gd name="T0" fmla="*/ 4350 w 4351"/>
              <a:gd name="T1" fmla="*/ 0 h 1212"/>
              <a:gd name="T2" fmla="*/ 4350 w 4351"/>
              <a:gd name="T3" fmla="*/ 0 h 1212"/>
              <a:gd name="T4" fmla="*/ 3984 w 4351"/>
              <a:gd name="T5" fmla="*/ 749 h 1212"/>
              <a:gd name="T6" fmla="*/ 3689 w 4351"/>
              <a:gd name="T7" fmla="*/ 947 h 1212"/>
              <a:gd name="T8" fmla="*/ 0 w 4351"/>
              <a:gd name="T9" fmla="*/ 1211 h 1212"/>
              <a:gd name="T10" fmla="*/ 0 w 4351"/>
              <a:gd name="T11" fmla="*/ 0 h 1212"/>
              <a:gd name="T12" fmla="*/ 4350 w 4351"/>
              <a:gd name="T13" fmla="*/ 0 h 1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51" h="1212" extrusionOk="0">
                <a:moveTo>
                  <a:pt x="4350" y="0"/>
                </a:moveTo>
                <a:lnTo>
                  <a:pt x="4350" y="0"/>
                </a:lnTo>
                <a:cubicBezTo>
                  <a:pt x="4207" y="295"/>
                  <a:pt x="4068" y="581"/>
                  <a:pt x="3984" y="749"/>
                </a:cubicBezTo>
                <a:cubicBezTo>
                  <a:pt x="3927" y="861"/>
                  <a:pt x="3816" y="938"/>
                  <a:pt x="3689" y="947"/>
                </a:cubicBezTo>
                <a:cubicBezTo>
                  <a:pt x="3215" y="980"/>
                  <a:pt x="516" y="1174"/>
                  <a:pt x="0" y="1211"/>
                </a:cubicBezTo>
                <a:cubicBezTo>
                  <a:pt x="0" y="0"/>
                  <a:pt x="0" y="0"/>
                  <a:pt x="0" y="0"/>
                </a:cubicBezTo>
                <a:lnTo>
                  <a:pt x="4350" y="0"/>
                </a:lnTo>
              </a:path>
            </a:pathLst>
          </a:custGeom>
          <a:solidFill>
            <a:srgbClr val="336600"/>
          </a:solidFill>
          <a:ln>
            <a:noFill/>
          </a:ln>
          <a:effectLst/>
        </p:spPr>
        <p:txBody>
          <a:bodyPr wrap="none" lIns="106942" tIns="53472" rIns="106942" bIns="53472" anchor="ctr"/>
          <a:lstStyle/>
          <a:p>
            <a:pPr>
              <a:defRPr/>
            </a:pP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565" y="0"/>
            <a:ext cx="5584535" cy="787557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FAIR in 2028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760" y="1330960"/>
            <a:ext cx="8829040" cy="5212080"/>
          </a:xfrm>
        </p:spPr>
        <p:txBody>
          <a:bodyPr>
            <a:normAutofit/>
          </a:bodyPr>
          <a:lstStyle/>
          <a:p>
            <a:r>
              <a:rPr lang="en-US" dirty="0"/>
              <a:t>So, the „FAIR2028“ science program will include:</a:t>
            </a:r>
          </a:p>
          <a:p>
            <a:pPr lvl="1"/>
            <a:r>
              <a:rPr lang="en-US" dirty="0"/>
              <a:t>APPA experiments at the low-energy rings, at the caves at SIS18 and UNILAC, PHELIX and a limited set of experiments which could be hosted at the SIS100 caves </a:t>
            </a:r>
          </a:p>
          <a:p>
            <a:pPr lvl="1"/>
            <a:r>
              <a:rPr lang="en-US" dirty="0"/>
              <a:t>NUSTAR at the SFRS with SIS100 beams, plus SHE experiments at UNILAC and ILIMA at the low-energy rings</a:t>
            </a:r>
          </a:p>
          <a:p>
            <a:pPr lvl="1"/>
            <a:r>
              <a:rPr lang="en-US" dirty="0"/>
              <a:t>CBM at the new cave with SIS100 beams, and HADES at SIS18</a:t>
            </a:r>
          </a:p>
          <a:p>
            <a:r>
              <a:rPr lang="en-US" dirty="0"/>
              <a:t>We will optimize our efforts towards optimum use of our resources and of the space in the new caves for these goals.</a:t>
            </a:r>
          </a:p>
          <a:p>
            <a:r>
              <a:rPr lang="en-US" dirty="0"/>
              <a:t>For activities which will have beam only at a later stage, such as PANDA, suitable programs are being developed, when possible using the caves and beams available at GSI/FAIR.</a:t>
            </a:r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415338" y="6602727"/>
            <a:ext cx="728662" cy="2508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B536F-118C-48DF-B346-38E5E90C7A54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358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91968-52C1-D9E3-48E1-378D2BBED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FAIR 2028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4EBF64-D686-DC7E-FD14-975D6BBA4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3" y="1268760"/>
            <a:ext cx="9024514" cy="496855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801B800-A292-B3A1-120B-3DD3EEFF33D6}"/>
              </a:ext>
            </a:extLst>
          </p:cNvPr>
          <p:cNvGrpSpPr/>
          <p:nvPr/>
        </p:nvGrpSpPr>
        <p:grpSpPr>
          <a:xfrm>
            <a:off x="251520" y="4417949"/>
            <a:ext cx="1878023" cy="692497"/>
            <a:chOff x="539552" y="4005064"/>
            <a:chExt cx="1878023" cy="69249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FBC3343-36BC-9B72-E033-803E77C9F6A4}"/>
                </a:ext>
              </a:extLst>
            </p:cNvPr>
            <p:cNvSpPr/>
            <p:nvPr/>
          </p:nvSpPr>
          <p:spPr>
            <a:xfrm>
              <a:off x="539552" y="4005064"/>
              <a:ext cx="1878023" cy="69249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991ADEF-6195-EE51-11D8-916755D2DB74}"/>
                </a:ext>
              </a:extLst>
            </p:cNvPr>
            <p:cNvGrpSpPr/>
            <p:nvPr/>
          </p:nvGrpSpPr>
          <p:grpSpPr>
            <a:xfrm>
              <a:off x="638589" y="4005064"/>
              <a:ext cx="1597847" cy="261610"/>
              <a:chOff x="638589" y="4005064"/>
              <a:chExt cx="1597847" cy="261610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D22001EF-EFB8-3F5E-BC9C-83B225B97B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8589" y="4143563"/>
                <a:ext cx="477027" cy="0"/>
              </a:xfrm>
              <a:prstGeom prst="line">
                <a:avLst/>
              </a:prstGeom>
              <a:ln w="50800">
                <a:solidFill>
                  <a:srgbClr val="02E90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4DF0CC-8A30-CCEE-D0BC-5F96E9E8F230}"/>
                  </a:ext>
                </a:extLst>
              </p:cNvPr>
              <p:cNvSpPr txBox="1"/>
              <p:nvPr/>
            </p:nvSpPr>
            <p:spPr>
              <a:xfrm>
                <a:off x="1115616" y="4005064"/>
                <a:ext cx="1120820" cy="261610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GB" sz="1050" dirty="0"/>
                  <a:t>First Science +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8334565-C81A-8E43-97FA-71C3692309D0}"/>
                </a:ext>
              </a:extLst>
            </p:cNvPr>
            <p:cNvGrpSpPr/>
            <p:nvPr/>
          </p:nvGrpSpPr>
          <p:grpSpPr>
            <a:xfrm>
              <a:off x="638589" y="4420562"/>
              <a:ext cx="1689218" cy="261610"/>
              <a:chOff x="638589" y="4005064"/>
              <a:chExt cx="1689218" cy="261610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93561797-F191-B370-68A1-586BD73C2C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8589" y="4143563"/>
                <a:ext cx="477027" cy="0"/>
              </a:xfrm>
              <a:prstGeom prst="line">
                <a:avLst/>
              </a:prstGeom>
              <a:ln w="50800">
                <a:solidFill>
                  <a:srgbClr val="E39C0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89BAA42-B9AC-09DC-34BF-5AE35D2451CF}"/>
                  </a:ext>
                </a:extLst>
              </p:cNvPr>
              <p:cNvSpPr txBox="1"/>
              <p:nvPr/>
            </p:nvSpPr>
            <p:spPr>
              <a:xfrm>
                <a:off x="1115616" y="4005064"/>
                <a:ext cx="1212191" cy="261610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GB" sz="1050" dirty="0"/>
                  <a:t>MSV completion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B2AF664-62FB-9A23-9C9E-5266EEC4BBE0}"/>
                </a:ext>
              </a:extLst>
            </p:cNvPr>
            <p:cNvGrpSpPr/>
            <p:nvPr/>
          </p:nvGrpSpPr>
          <p:grpSpPr>
            <a:xfrm>
              <a:off x="638589" y="4216267"/>
              <a:ext cx="1326940" cy="261610"/>
              <a:chOff x="638589" y="4005064"/>
              <a:chExt cx="1326940" cy="261610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74F83295-4A86-B394-B1CC-F79148154C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8589" y="4143563"/>
                <a:ext cx="477027" cy="0"/>
              </a:xfrm>
              <a:prstGeom prst="line">
                <a:avLst/>
              </a:prstGeom>
              <a:ln w="50800">
                <a:solidFill>
                  <a:srgbClr val="0100DE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B027F02-A00D-D8FA-9764-991FB03BA5BC}"/>
                  </a:ext>
                </a:extLst>
              </p:cNvPr>
              <p:cNvSpPr txBox="1"/>
              <p:nvPr/>
            </p:nvSpPr>
            <p:spPr>
              <a:xfrm>
                <a:off x="1115616" y="4005064"/>
                <a:ext cx="849913" cy="261610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GB" sz="1050" dirty="0"/>
                  <a:t>Next steps</a:t>
                </a:r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1768581-DAF6-DFBC-3CE6-2B36095BA4D8}"/>
              </a:ext>
            </a:extLst>
          </p:cNvPr>
          <p:cNvSpPr txBox="1"/>
          <p:nvPr/>
        </p:nvSpPr>
        <p:spPr>
          <a:xfrm>
            <a:off x="3724635" y="2241705"/>
            <a:ext cx="603050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200" dirty="0"/>
              <a:t>SIS18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FAACE0-EF0B-D1D7-FFAB-1E927F09F658}"/>
              </a:ext>
            </a:extLst>
          </p:cNvPr>
          <p:cNvSpPr txBox="1"/>
          <p:nvPr/>
        </p:nvSpPr>
        <p:spPr>
          <a:xfrm>
            <a:off x="6876256" y="1916832"/>
            <a:ext cx="772969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400" dirty="0"/>
              <a:t>SIS100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31632C-20CE-A2CE-6160-7F48ECEFFB8A}"/>
              </a:ext>
            </a:extLst>
          </p:cNvPr>
          <p:cNvSpPr txBox="1"/>
          <p:nvPr/>
        </p:nvSpPr>
        <p:spPr>
          <a:xfrm>
            <a:off x="6702552" y="4144770"/>
            <a:ext cx="734567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1400" dirty="0"/>
              <a:t>Super-FRS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7CA87A-A730-7C67-47EE-EC410BC9E2D8}"/>
              </a:ext>
            </a:extLst>
          </p:cNvPr>
          <p:cNvSpPr txBox="1"/>
          <p:nvPr/>
        </p:nvSpPr>
        <p:spPr>
          <a:xfrm>
            <a:off x="2906191" y="3035452"/>
            <a:ext cx="500458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200" dirty="0"/>
              <a:t>ESR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AAD25F4-806D-2A03-FAFA-ADA666935E44}"/>
              </a:ext>
            </a:extLst>
          </p:cNvPr>
          <p:cNvSpPr txBox="1"/>
          <p:nvPr/>
        </p:nvSpPr>
        <p:spPr>
          <a:xfrm>
            <a:off x="2428693" y="3864373"/>
            <a:ext cx="890437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1200" dirty="0"/>
              <a:t>CRYRING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71C1670-1E5D-1BF8-6B7D-6D7F2C738694}"/>
              </a:ext>
            </a:extLst>
          </p:cNvPr>
          <p:cNvSpPr txBox="1"/>
          <p:nvPr/>
        </p:nvSpPr>
        <p:spPr>
          <a:xfrm>
            <a:off x="1031794" y="2293942"/>
            <a:ext cx="747320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200" dirty="0"/>
              <a:t>UNILAC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843D3AA-AF4D-76A5-FCB7-1A9A517FBAE2}"/>
              </a:ext>
            </a:extLst>
          </p:cNvPr>
          <p:cNvCxnSpPr>
            <a:cxnSpLocks/>
          </p:cNvCxnSpPr>
          <p:nvPr/>
        </p:nvCxnSpPr>
        <p:spPr>
          <a:xfrm flipH="1">
            <a:off x="2592237" y="3428999"/>
            <a:ext cx="899643" cy="211868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5BE2663-D117-AC8B-78C7-5F06E13014FC}"/>
              </a:ext>
            </a:extLst>
          </p:cNvPr>
          <p:cNvSpPr txBox="1"/>
          <p:nvPr/>
        </p:nvSpPr>
        <p:spPr>
          <a:xfrm>
            <a:off x="1412240" y="5542991"/>
            <a:ext cx="1979988" cy="95410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400" dirty="0"/>
              <a:t>Continuation of APPA, CBM and </a:t>
            </a:r>
            <a:r>
              <a:rPr lang="en-GB" sz="1400" dirty="0" smtClean="0"/>
              <a:t>NUSTAR experiments </a:t>
            </a:r>
            <a:r>
              <a:rPr lang="en-GB" sz="1400" dirty="0"/>
              <a:t>in existing facility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E9D0F83-ADDD-F7FF-DFD8-9A34F0A08C89}"/>
              </a:ext>
            </a:extLst>
          </p:cNvPr>
          <p:cNvSpPr txBox="1"/>
          <p:nvPr/>
        </p:nvSpPr>
        <p:spPr>
          <a:xfrm>
            <a:off x="6594909" y="5350021"/>
            <a:ext cx="2358219" cy="95410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400" dirty="0"/>
              <a:t>APPA, NUSTAR and PANDA investigate options for further experiments at green lines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5863FE9-04DE-2A0B-815F-53B1F89B8E00}"/>
              </a:ext>
            </a:extLst>
          </p:cNvPr>
          <p:cNvSpPr txBox="1"/>
          <p:nvPr/>
        </p:nvSpPr>
        <p:spPr>
          <a:xfrm>
            <a:off x="7327316" y="3290500"/>
            <a:ext cx="583814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400" dirty="0"/>
              <a:t>CBM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DA2F0FC-2410-7055-5327-011AFB00C4FA}"/>
              </a:ext>
            </a:extLst>
          </p:cNvPr>
          <p:cNvSpPr txBox="1"/>
          <p:nvPr/>
        </p:nvSpPr>
        <p:spPr>
          <a:xfrm>
            <a:off x="4975568" y="5007491"/>
            <a:ext cx="999287" cy="54018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1400" dirty="0"/>
              <a:t>NUSTAR HEB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AAD25F4-806D-2A03-FAFA-ADA666935E44}"/>
              </a:ext>
            </a:extLst>
          </p:cNvPr>
          <p:cNvSpPr txBox="1"/>
          <p:nvPr/>
        </p:nvSpPr>
        <p:spPr>
          <a:xfrm>
            <a:off x="3123849" y="2457481"/>
            <a:ext cx="890437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1200" dirty="0" smtClean="0"/>
              <a:t>HITRAP</a:t>
            </a:r>
            <a:endParaRPr lang="en-GB" sz="1200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843D3AA-AF4D-76A5-FCB7-1A9A517FBAE2}"/>
              </a:ext>
            </a:extLst>
          </p:cNvPr>
          <p:cNvCxnSpPr>
            <a:cxnSpLocks/>
          </p:cNvCxnSpPr>
          <p:nvPr/>
        </p:nvCxnSpPr>
        <p:spPr>
          <a:xfrm>
            <a:off x="2411098" y="2824249"/>
            <a:ext cx="181139" cy="2713292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843D3AA-AF4D-76A5-FCB7-1A9A517FBAE2}"/>
              </a:ext>
            </a:extLst>
          </p:cNvPr>
          <p:cNvCxnSpPr>
            <a:cxnSpLocks/>
          </p:cNvCxnSpPr>
          <p:nvPr/>
        </p:nvCxnSpPr>
        <p:spPr>
          <a:xfrm>
            <a:off x="6427673" y="4759957"/>
            <a:ext cx="1329030" cy="52324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843D3AA-AF4D-76A5-FCB7-1A9A517FBAE2}"/>
              </a:ext>
            </a:extLst>
          </p:cNvPr>
          <p:cNvCxnSpPr>
            <a:cxnSpLocks/>
          </p:cNvCxnSpPr>
          <p:nvPr/>
        </p:nvCxnSpPr>
        <p:spPr>
          <a:xfrm>
            <a:off x="7426960" y="3960219"/>
            <a:ext cx="329743" cy="1302661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388242" y="6584156"/>
            <a:ext cx="744899" cy="273844"/>
          </a:xfrm>
        </p:spPr>
        <p:txBody>
          <a:bodyPr/>
          <a:lstStyle/>
          <a:p>
            <a:fld id="{125CBDDA-5CCF-8748-8988-9DC6C8981774}" type="slidenum">
              <a:rPr lang="de-DE" smtClean="0"/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0571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D700EA6E-6C12-742E-3ACD-55F4316FB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97387" y="-18150"/>
            <a:ext cx="6492159" cy="1399449"/>
          </a:xfrm>
          <a:custGeom>
            <a:avLst/>
            <a:gdLst>
              <a:gd name="T0" fmla="*/ 4350 w 4351"/>
              <a:gd name="T1" fmla="*/ 0 h 1212"/>
              <a:gd name="T2" fmla="*/ 4350 w 4351"/>
              <a:gd name="T3" fmla="*/ 0 h 1212"/>
              <a:gd name="T4" fmla="*/ 3984 w 4351"/>
              <a:gd name="T5" fmla="*/ 749 h 1212"/>
              <a:gd name="T6" fmla="*/ 3689 w 4351"/>
              <a:gd name="T7" fmla="*/ 947 h 1212"/>
              <a:gd name="T8" fmla="*/ 0 w 4351"/>
              <a:gd name="T9" fmla="*/ 1211 h 1212"/>
              <a:gd name="T10" fmla="*/ 0 w 4351"/>
              <a:gd name="T11" fmla="*/ 0 h 1212"/>
              <a:gd name="T12" fmla="*/ 4350 w 4351"/>
              <a:gd name="T13" fmla="*/ 0 h 1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51" h="1212" extrusionOk="0">
                <a:moveTo>
                  <a:pt x="4350" y="0"/>
                </a:moveTo>
                <a:lnTo>
                  <a:pt x="4350" y="0"/>
                </a:lnTo>
                <a:cubicBezTo>
                  <a:pt x="4207" y="295"/>
                  <a:pt x="4068" y="581"/>
                  <a:pt x="3984" y="749"/>
                </a:cubicBezTo>
                <a:cubicBezTo>
                  <a:pt x="3927" y="861"/>
                  <a:pt x="3816" y="938"/>
                  <a:pt x="3689" y="947"/>
                </a:cubicBezTo>
                <a:cubicBezTo>
                  <a:pt x="3215" y="980"/>
                  <a:pt x="516" y="1174"/>
                  <a:pt x="0" y="1211"/>
                </a:cubicBezTo>
                <a:cubicBezTo>
                  <a:pt x="0" y="0"/>
                  <a:pt x="0" y="0"/>
                  <a:pt x="0" y="0"/>
                </a:cubicBezTo>
                <a:lnTo>
                  <a:pt x="4350" y="0"/>
                </a:lnTo>
              </a:path>
            </a:pathLst>
          </a:custGeom>
          <a:solidFill>
            <a:srgbClr val="0066B3"/>
          </a:solidFill>
          <a:ln>
            <a:noFill/>
          </a:ln>
          <a:effectLst/>
        </p:spPr>
        <p:txBody>
          <a:bodyPr wrap="none" lIns="82185" tIns="41093" rIns="82185" bIns="41093" anchor="ctr"/>
          <a:lstStyle/>
          <a:p>
            <a:pPr>
              <a:defRPr/>
            </a:pPr>
            <a:endParaRPr lang="de-DE" sz="1383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332" y="251032"/>
            <a:ext cx="6129236" cy="590668"/>
          </a:xfrm>
        </p:spPr>
        <p:txBody>
          <a:bodyPr/>
          <a:lstStyle/>
          <a:p>
            <a:r>
              <a:rPr lang="en-GB" sz="2000" dirty="0">
                <a:solidFill>
                  <a:schemeClr val="bg1"/>
                </a:solidFill>
              </a:rPr>
              <a:t>Finding a vision for future collaboration</a:t>
            </a:r>
            <a:endParaRPr lang="en-GB" sz="2150" dirty="0">
              <a:solidFill>
                <a:schemeClr val="bg1"/>
              </a:solidFill>
            </a:endParaRPr>
          </a:p>
        </p:txBody>
      </p:sp>
      <p:sp>
        <p:nvSpPr>
          <p:cNvPr id="3" name="Inhaltsplatzhalter 2"/>
          <p:cNvSpPr txBox="1">
            <a:spLocks/>
          </p:cNvSpPr>
          <p:nvPr/>
        </p:nvSpPr>
        <p:spPr>
          <a:xfrm>
            <a:off x="317638" y="2256699"/>
            <a:ext cx="7856822" cy="3310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FAIR has exciting procurement opportunities in technologically challenging </a:t>
            </a:r>
            <a:r>
              <a:rPr lang="en-GB" dirty="0" smtClean="0"/>
              <a:t>fields</a:t>
            </a:r>
          </a:p>
          <a:p>
            <a:r>
              <a:rPr lang="en-GB" dirty="0" smtClean="0"/>
              <a:t>It’s easy to do business with FAIR, as the next presentation will show</a:t>
            </a:r>
            <a:endParaRPr lang="en-GB" dirty="0"/>
          </a:p>
          <a:p>
            <a:r>
              <a:rPr lang="en-GB" dirty="0"/>
              <a:t>We are looking for development collaborators as well as suppliers</a:t>
            </a:r>
          </a:p>
          <a:p>
            <a:r>
              <a:rPr lang="en-GB" dirty="0"/>
              <a:t>We have upstream and downstream innovation opportunities for ambitious companies</a:t>
            </a:r>
          </a:p>
          <a:p>
            <a:r>
              <a:rPr lang="en-GB" dirty="0"/>
              <a:t>Our technical and procurement experts are here </a:t>
            </a:r>
            <a:r>
              <a:rPr lang="en-GB" dirty="0" smtClean="0"/>
              <a:t>ready </a:t>
            </a:r>
            <a:r>
              <a:rPr lang="en-GB" dirty="0"/>
              <a:t>to meet you</a:t>
            </a:r>
          </a:p>
          <a:p>
            <a:r>
              <a:rPr lang="en-GB" dirty="0"/>
              <a:t>FAIR relies on companies like you to help us bring the universe into the laboratory</a:t>
            </a:r>
          </a:p>
          <a:p>
            <a:r>
              <a:rPr lang="de-DE" dirty="0"/>
              <a:t>I </a:t>
            </a:r>
            <a:r>
              <a:rPr lang="de-DE" dirty="0" err="1"/>
              <a:t>wish</a:t>
            </a:r>
            <a:r>
              <a:rPr lang="de-DE" dirty="0"/>
              <a:t> </a:t>
            </a:r>
            <a:r>
              <a:rPr lang="de-DE" dirty="0" err="1"/>
              <a:t>us</a:t>
            </a:r>
            <a:r>
              <a:rPr lang="de-DE" dirty="0"/>
              <a:t> all a </a:t>
            </a:r>
            <a:r>
              <a:rPr lang="de-DE" dirty="0" err="1"/>
              <a:t>successful</a:t>
            </a:r>
            <a:r>
              <a:rPr lang="de-DE" dirty="0"/>
              <a:t> </a:t>
            </a:r>
            <a:r>
              <a:rPr lang="de-DE" dirty="0" err="1"/>
              <a:t>meeting</a:t>
            </a:r>
            <a:r>
              <a:rPr lang="de-DE" dirty="0"/>
              <a:t> </a:t>
            </a:r>
            <a:r>
              <a:rPr lang="de-DE" dirty="0" err="1"/>
              <a:t>doing</a:t>
            </a:r>
            <a:r>
              <a:rPr lang="de-DE" dirty="0"/>
              <a:t> </a:t>
            </a:r>
            <a:r>
              <a:rPr lang="de-DE" dirty="0" err="1"/>
              <a:t>good</a:t>
            </a:r>
            <a:r>
              <a:rPr lang="de-DE" dirty="0"/>
              <a:t> </a:t>
            </a:r>
            <a:r>
              <a:rPr lang="de-DE" dirty="0" err="1"/>
              <a:t>business</a:t>
            </a:r>
            <a:r>
              <a:rPr lang="de-DE" dirty="0"/>
              <a:t> </a:t>
            </a:r>
            <a:r>
              <a:rPr lang="de-DE" dirty="0" err="1"/>
              <a:t>together</a:t>
            </a:r>
            <a:r>
              <a:rPr lang="de-DE" dirty="0"/>
              <a:t>!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399102" y="6559520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t>27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569" y="1556974"/>
            <a:ext cx="1469624" cy="114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88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2247735" y="5443583"/>
            <a:ext cx="689626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i="1" kern="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rPr>
              <a:t>Thank you for your </a:t>
            </a:r>
            <a:r>
              <a:rPr lang="en-US" sz="4000" b="1" i="1" kern="0" dirty="0" smtClean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rPr>
              <a:t>attention!</a:t>
            </a:r>
          </a:p>
          <a:p>
            <a:pPr algn="ctr"/>
            <a:r>
              <a:rPr lang="en-US" sz="4000" b="1" i="1" kern="0" dirty="0" smtClean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rPr>
              <a:t>Merci de </a:t>
            </a:r>
            <a:r>
              <a:rPr lang="en-US" sz="4000" b="1" i="1" kern="0" dirty="0" err="1" smtClean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rPr>
              <a:t>votre</a:t>
            </a:r>
            <a:r>
              <a:rPr lang="en-US" sz="4000" b="1" i="1" kern="0" dirty="0" smtClean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rPr>
              <a:t> attention!</a:t>
            </a:r>
            <a:endParaRPr lang="en-US" sz="4000" b="1" i="1" kern="0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8941" y="326863"/>
            <a:ext cx="980728" cy="83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Inhaltsplatzhalter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3205806" y="59769"/>
            <a:ext cx="7552711" cy="6858000"/>
          </a:xfrm>
          <a:prstGeom prst="rect">
            <a:avLst/>
          </a:prstGeom>
        </p:spPr>
      </p:pic>
      <p:sp>
        <p:nvSpPr>
          <p:cNvPr id="8" name="Rectangle 5"/>
          <p:cNvSpPr/>
          <p:nvPr/>
        </p:nvSpPr>
        <p:spPr bwMode="auto">
          <a:xfrm>
            <a:off x="2334747" y="1549787"/>
            <a:ext cx="6375144" cy="819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75815">
              <a:lnSpc>
                <a:spcPct val="150000"/>
              </a:lnSpc>
              <a:defRPr/>
            </a:pPr>
            <a:r>
              <a:rPr lang="de-DE" sz="3593" b="1" kern="0" dirty="0">
                <a:solidFill>
                  <a:prstClr val="white"/>
                </a:solidFill>
                <a:cs typeface="Syntax LT"/>
              </a:rPr>
              <a:t>…in </a:t>
            </a:r>
            <a:r>
              <a:rPr lang="de-DE" sz="3593" b="1" kern="0" dirty="0" err="1">
                <a:solidFill>
                  <a:prstClr val="white"/>
                </a:solidFill>
                <a:cs typeface="Syntax LT"/>
              </a:rPr>
              <a:t>the</a:t>
            </a:r>
            <a:r>
              <a:rPr lang="de-DE" sz="3593" b="1" kern="0" dirty="0">
                <a:solidFill>
                  <a:prstClr val="white"/>
                </a:solidFill>
                <a:cs typeface="Syntax LT"/>
              </a:rPr>
              <a:t> </a:t>
            </a:r>
            <a:r>
              <a:rPr lang="de-DE" sz="3593" b="1" kern="0" dirty="0" err="1" smtClean="0">
                <a:solidFill>
                  <a:prstClr val="white"/>
                </a:solidFill>
                <a:cs typeface="Syntax LT"/>
              </a:rPr>
              <a:t>laboratory</a:t>
            </a:r>
            <a:r>
              <a:rPr lang="de-DE" sz="3593" b="1" kern="0" dirty="0">
                <a:solidFill>
                  <a:prstClr val="white"/>
                </a:solidFill>
                <a:cs typeface="Syntax LT"/>
              </a:rPr>
              <a:t>.</a:t>
            </a:r>
            <a:endParaRPr lang="de-DE" sz="3593" b="1" kern="0" dirty="0">
              <a:solidFill>
                <a:prstClr val="black"/>
              </a:solidFill>
              <a:latin typeface="Arial"/>
              <a:cs typeface="Syntax LT"/>
            </a:endParaRPr>
          </a:p>
        </p:txBody>
      </p:sp>
      <p:grpSp>
        <p:nvGrpSpPr>
          <p:cNvPr id="9" name="Gruppieren 8"/>
          <p:cNvGrpSpPr/>
          <p:nvPr/>
        </p:nvGrpSpPr>
        <p:grpSpPr bwMode="auto">
          <a:xfrm>
            <a:off x="8140106" y="133595"/>
            <a:ext cx="788012" cy="865115"/>
            <a:chOff x="6949785" y="1"/>
            <a:chExt cx="877207" cy="963038"/>
          </a:xfrm>
        </p:grpSpPr>
        <p:sp>
          <p:nvSpPr>
            <p:cNvPr id="10" name="Rechteck 9"/>
            <p:cNvSpPr/>
            <p:nvPr/>
          </p:nvSpPr>
          <p:spPr bwMode="auto">
            <a:xfrm>
              <a:off x="6949785" y="1"/>
              <a:ext cx="877207" cy="963038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1607" tIns="30803" rIns="61607" bIns="3080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75815">
                <a:defRPr/>
              </a:pPr>
              <a:endParaRPr lang="en-US" sz="1198" kern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7111733" y="126712"/>
              <a:ext cx="559645" cy="466369"/>
            </a:xfrm>
            <a:prstGeom prst="rect">
              <a:avLst/>
            </a:prstGeom>
          </p:spPr>
        </p:pic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7111733" y="626518"/>
              <a:ext cx="559645" cy="186548"/>
            </a:xfrm>
            <a:prstGeom prst="rect">
              <a:avLst/>
            </a:prstGeom>
          </p:spPr>
        </p:pic>
      </p:grpSp>
      <p:sp>
        <p:nvSpPr>
          <p:cNvPr id="14" name="Textfeld 13"/>
          <p:cNvSpPr txBox="1"/>
          <p:nvPr/>
        </p:nvSpPr>
        <p:spPr bwMode="auto">
          <a:xfrm>
            <a:off x="8743582" y="2196961"/>
            <a:ext cx="369073" cy="4009562"/>
          </a:xfrm>
          <a:prstGeom prst="rect">
            <a:avLst/>
          </a:prstGeom>
        </p:spPr>
        <p:txBody>
          <a:bodyPr vert="vert270" wrap="square" lIns="91439" tIns="45719" rIns="91439" bIns="45719" rtlCol="0" anchor="t">
            <a:spAutoFit/>
          </a:bodyPr>
          <a:lstStyle/>
          <a:p>
            <a:pPr defTabSz="475815">
              <a:defRPr/>
            </a:pPr>
            <a:r>
              <a:rPr lang="de-DE" sz="599" kern="0">
                <a:solidFill>
                  <a:prstClr val="white"/>
                </a:solidFill>
                <a:latin typeface="Arial"/>
                <a:cs typeface="Arial"/>
              </a:rPr>
              <a:t>Foto: J. Hosan/GSI, “NASA, ESA, the Hubble Heritage Team (STScl/AURA), A. Nota (ESA/STScl), and the Westerlund 2 Science Team”</a:t>
            </a:r>
            <a:endParaRPr sz="1882" kern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483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/>
          <p:cNvSpPr>
            <a:spLocks noChangeArrowheads="1"/>
          </p:cNvSpPr>
          <p:nvPr/>
        </p:nvSpPr>
        <p:spPr bwMode="auto">
          <a:xfrm rot="10800000">
            <a:off x="3353887" y="4912132"/>
            <a:ext cx="5790113" cy="1945868"/>
          </a:xfrm>
          <a:custGeom>
            <a:avLst/>
            <a:gdLst>
              <a:gd name="T0" fmla="*/ 4350 w 4351"/>
              <a:gd name="T1" fmla="*/ 0 h 1212"/>
              <a:gd name="T2" fmla="*/ 4350 w 4351"/>
              <a:gd name="T3" fmla="*/ 0 h 1212"/>
              <a:gd name="T4" fmla="*/ 3984 w 4351"/>
              <a:gd name="T5" fmla="*/ 749 h 1212"/>
              <a:gd name="T6" fmla="*/ 3689 w 4351"/>
              <a:gd name="T7" fmla="*/ 947 h 1212"/>
              <a:gd name="T8" fmla="*/ 0 w 4351"/>
              <a:gd name="T9" fmla="*/ 1211 h 1212"/>
              <a:gd name="T10" fmla="*/ 0 w 4351"/>
              <a:gd name="T11" fmla="*/ 0 h 1212"/>
              <a:gd name="T12" fmla="*/ 4350 w 4351"/>
              <a:gd name="T13" fmla="*/ 0 h 1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51" h="1212" extrusionOk="0">
                <a:moveTo>
                  <a:pt x="4350" y="0"/>
                </a:moveTo>
                <a:lnTo>
                  <a:pt x="4350" y="0"/>
                </a:lnTo>
                <a:cubicBezTo>
                  <a:pt x="4207" y="295"/>
                  <a:pt x="4068" y="581"/>
                  <a:pt x="3984" y="749"/>
                </a:cubicBezTo>
                <a:cubicBezTo>
                  <a:pt x="3927" y="861"/>
                  <a:pt x="3816" y="938"/>
                  <a:pt x="3689" y="947"/>
                </a:cubicBezTo>
                <a:cubicBezTo>
                  <a:pt x="3215" y="980"/>
                  <a:pt x="516" y="1174"/>
                  <a:pt x="0" y="1211"/>
                </a:cubicBezTo>
                <a:cubicBezTo>
                  <a:pt x="0" y="0"/>
                  <a:pt x="0" y="0"/>
                  <a:pt x="0" y="0"/>
                </a:cubicBezTo>
                <a:lnTo>
                  <a:pt x="4350" y="0"/>
                </a:lnTo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r="-1240"/>
            <a:stretch/>
          </a:blipFill>
          <a:ln>
            <a:noFill/>
          </a:ln>
          <a:effectLst/>
        </p:spPr>
        <p:txBody>
          <a:bodyPr wrap="none" lIns="106942" tIns="53472" rIns="106942" bIns="53472" anchor="ctr"/>
          <a:lstStyle/>
          <a:p>
            <a:pPr>
              <a:defRPr/>
            </a:pPr>
            <a:endParaRPr lang="de-DE"/>
          </a:p>
        </p:txBody>
      </p:sp>
      <p:sp>
        <p:nvSpPr>
          <p:cNvPr id="6" name="Titel 6"/>
          <p:cNvSpPr txBox="1">
            <a:spLocks/>
          </p:cNvSpPr>
          <p:nvPr/>
        </p:nvSpPr>
        <p:spPr bwMode="auto">
          <a:xfrm>
            <a:off x="650905" y="1778529"/>
            <a:ext cx="10193213" cy="1145090"/>
          </a:xfrm>
          <a:prstGeom prst="rect">
            <a:avLst/>
          </a:prstGeom>
        </p:spPr>
        <p:txBody>
          <a:bodyPr/>
          <a:lstStyle>
            <a:lvl1pPr algn="l" defTabSz="342898">
              <a:spcBef>
                <a:spcPts val="0"/>
              </a:spcBef>
              <a:buNone/>
              <a:defRPr sz="1797" b="1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en-US" sz="2000" kern="0" dirty="0" smtClean="0">
                <a:solidFill>
                  <a:srgbClr val="262626"/>
                </a:solidFill>
              </a:rPr>
              <a:t>FAIR – Facility for Antiproton and Ion Research</a:t>
            </a:r>
            <a:endParaRPr lang="en-US" sz="2000" kern="0" dirty="0"/>
          </a:p>
        </p:txBody>
      </p:sp>
      <p:sp>
        <p:nvSpPr>
          <p:cNvPr id="7" name="Inhaltsplatzhalter 7"/>
          <p:cNvSpPr>
            <a:spLocks noGrp="1"/>
          </p:cNvSpPr>
          <p:nvPr>
            <p:ph idx="1"/>
          </p:nvPr>
        </p:nvSpPr>
        <p:spPr bwMode="auto">
          <a:xfrm>
            <a:off x="375768" y="2191025"/>
            <a:ext cx="8768232" cy="3135086"/>
          </a:xfrm>
        </p:spPr>
        <p:txBody>
          <a:bodyPr>
            <a:normAutofit/>
          </a:bodyPr>
          <a:lstStyle/>
          <a:p>
            <a:pPr>
              <a:lnSpc>
                <a:spcPts val="2221"/>
              </a:lnSpc>
              <a:spcBef>
                <a:spcPts val="936"/>
              </a:spcBef>
              <a:defRPr/>
            </a:pPr>
            <a:r>
              <a:rPr lang="en-US" sz="1600" dirty="0"/>
              <a:t>Unique particle accelerator facility for research with antiprotons and ions worldwide</a:t>
            </a:r>
            <a:endParaRPr sz="1600" dirty="0"/>
          </a:p>
          <a:p>
            <a:pPr>
              <a:lnSpc>
                <a:spcPts val="2221"/>
              </a:lnSpc>
              <a:spcBef>
                <a:spcPts val="936"/>
              </a:spcBef>
              <a:defRPr/>
            </a:pPr>
            <a:r>
              <a:rPr lang="en-US" sz="1600" dirty="0"/>
              <a:t>Matter as it occurs in the universe is first produced and researched in the laboratory</a:t>
            </a:r>
            <a:endParaRPr sz="1600" dirty="0"/>
          </a:p>
          <a:p>
            <a:pPr>
              <a:lnSpc>
                <a:spcPts val="2221"/>
              </a:lnSpc>
              <a:spcBef>
                <a:spcPts val="936"/>
              </a:spcBef>
              <a:defRPr/>
            </a:pPr>
            <a:r>
              <a:rPr lang="en-US" sz="1600" dirty="0"/>
              <a:t>Fundamental research and development of applications in materials research, radiation biology, aerospace, etc.</a:t>
            </a:r>
            <a:endParaRPr lang="de-DE" sz="1600" dirty="0"/>
          </a:p>
          <a:p>
            <a:pPr>
              <a:lnSpc>
                <a:spcPts val="2221"/>
              </a:lnSpc>
              <a:spcBef>
                <a:spcPts val="936"/>
              </a:spcBef>
              <a:defRPr/>
            </a:pPr>
            <a:r>
              <a:rPr lang="en-US" sz="1600" dirty="0"/>
              <a:t>Collaboration between several teams of top international researchers </a:t>
            </a:r>
            <a:r>
              <a:rPr lang="en-US" sz="1600" dirty="0" smtClean="0"/>
              <a:t>- more </a:t>
            </a:r>
            <a:r>
              <a:rPr lang="en-US" sz="1600" dirty="0"/>
              <a:t>than 3,000 </a:t>
            </a:r>
            <a:r>
              <a:rPr lang="en-US" sz="1600" dirty="0" smtClean="0"/>
              <a:t>scientists</a:t>
            </a:r>
            <a:endParaRPr sz="1600" dirty="0"/>
          </a:p>
          <a:p>
            <a:pPr>
              <a:lnSpc>
                <a:spcPts val="2221"/>
              </a:lnSpc>
              <a:spcBef>
                <a:spcPts val="936"/>
              </a:spcBef>
              <a:defRPr/>
            </a:pPr>
            <a:r>
              <a:rPr lang="en-US" sz="1600" dirty="0"/>
              <a:t>Different research programs in parallel with different ion varieties possible</a:t>
            </a:r>
            <a:endParaRPr sz="1600" dirty="0"/>
          </a:p>
          <a:p>
            <a:pPr>
              <a:lnSpc>
                <a:spcPts val="2221"/>
              </a:lnSpc>
              <a:spcBef>
                <a:spcPts val="936"/>
              </a:spcBef>
              <a:defRPr/>
            </a:pPr>
            <a:r>
              <a:rPr lang="en-US" sz="1600" dirty="0"/>
              <a:t>FAIR develops and uses the most innovative measurement methods and techniques</a:t>
            </a:r>
            <a:endParaRPr lang="de-DE" sz="1600" dirty="0"/>
          </a:p>
        </p:txBody>
      </p:sp>
      <p:sp>
        <p:nvSpPr>
          <p:cNvPr id="8" name="Freeform 2"/>
          <p:cNvSpPr>
            <a:spLocks noChangeArrowheads="1"/>
          </p:cNvSpPr>
          <p:nvPr/>
        </p:nvSpPr>
        <p:spPr bwMode="auto">
          <a:xfrm>
            <a:off x="-277587" y="-185915"/>
            <a:ext cx="5763987" cy="2047372"/>
          </a:xfrm>
          <a:custGeom>
            <a:avLst/>
            <a:gdLst>
              <a:gd name="T0" fmla="*/ 4350 w 4351"/>
              <a:gd name="T1" fmla="*/ 0 h 1212"/>
              <a:gd name="T2" fmla="*/ 4350 w 4351"/>
              <a:gd name="T3" fmla="*/ 0 h 1212"/>
              <a:gd name="T4" fmla="*/ 3984 w 4351"/>
              <a:gd name="T5" fmla="*/ 749 h 1212"/>
              <a:gd name="T6" fmla="*/ 3689 w 4351"/>
              <a:gd name="T7" fmla="*/ 947 h 1212"/>
              <a:gd name="T8" fmla="*/ 0 w 4351"/>
              <a:gd name="T9" fmla="*/ 1211 h 1212"/>
              <a:gd name="T10" fmla="*/ 0 w 4351"/>
              <a:gd name="T11" fmla="*/ 0 h 1212"/>
              <a:gd name="T12" fmla="*/ 4350 w 4351"/>
              <a:gd name="T13" fmla="*/ 0 h 1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51" h="1212" extrusionOk="0">
                <a:moveTo>
                  <a:pt x="4350" y="0"/>
                </a:moveTo>
                <a:lnTo>
                  <a:pt x="4350" y="0"/>
                </a:lnTo>
                <a:cubicBezTo>
                  <a:pt x="4207" y="295"/>
                  <a:pt x="4068" y="581"/>
                  <a:pt x="3984" y="749"/>
                </a:cubicBezTo>
                <a:cubicBezTo>
                  <a:pt x="3927" y="861"/>
                  <a:pt x="3816" y="938"/>
                  <a:pt x="3689" y="947"/>
                </a:cubicBezTo>
                <a:cubicBezTo>
                  <a:pt x="3215" y="980"/>
                  <a:pt x="516" y="1174"/>
                  <a:pt x="0" y="1211"/>
                </a:cubicBezTo>
                <a:cubicBezTo>
                  <a:pt x="0" y="0"/>
                  <a:pt x="0" y="0"/>
                  <a:pt x="0" y="0"/>
                </a:cubicBezTo>
                <a:lnTo>
                  <a:pt x="4350" y="0"/>
                </a:lnTo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>
            <a:noFill/>
          </a:ln>
          <a:effectLst/>
        </p:spPr>
        <p:txBody>
          <a:bodyPr wrap="none" lIns="106942" tIns="53472" rIns="106942" bIns="53472" anchor="ctr"/>
          <a:lstStyle/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672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8399102" y="6552644"/>
            <a:ext cx="744898" cy="365125"/>
          </a:xfrm>
        </p:spPr>
        <p:txBody>
          <a:bodyPr/>
          <a:lstStyle/>
          <a:p>
            <a:pPr>
              <a:defRPr/>
            </a:pPr>
            <a:fld id="{125CBDDA-5CCF-8748-8988-9DC6C8981774}" type="slidenum">
              <a:rPr lang="de-DE" sz="1000" smtClean="0"/>
              <a:t>5</a:t>
            </a:fld>
            <a:endParaRPr lang="de-DE" sz="1000" dirty="0"/>
          </a:p>
        </p:txBody>
      </p:sp>
      <p:pic>
        <p:nvPicPr>
          <p:cNvPr id="909" name="Grafik 90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61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2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2"/>
          <p:cNvSpPr>
            <a:spLocks noChangeArrowheads="1"/>
          </p:cNvSpPr>
          <p:nvPr/>
        </p:nvSpPr>
        <p:spPr bwMode="auto">
          <a:xfrm>
            <a:off x="-203006" y="-99006"/>
            <a:ext cx="5763987" cy="1373305"/>
          </a:xfrm>
          <a:custGeom>
            <a:avLst/>
            <a:gdLst>
              <a:gd name="T0" fmla="*/ 4350 w 4351"/>
              <a:gd name="T1" fmla="*/ 0 h 1212"/>
              <a:gd name="T2" fmla="*/ 4350 w 4351"/>
              <a:gd name="T3" fmla="*/ 0 h 1212"/>
              <a:gd name="T4" fmla="*/ 3984 w 4351"/>
              <a:gd name="T5" fmla="*/ 749 h 1212"/>
              <a:gd name="T6" fmla="*/ 3689 w 4351"/>
              <a:gd name="T7" fmla="*/ 947 h 1212"/>
              <a:gd name="T8" fmla="*/ 0 w 4351"/>
              <a:gd name="T9" fmla="*/ 1211 h 1212"/>
              <a:gd name="T10" fmla="*/ 0 w 4351"/>
              <a:gd name="T11" fmla="*/ 0 h 1212"/>
              <a:gd name="T12" fmla="*/ 4350 w 4351"/>
              <a:gd name="T13" fmla="*/ 0 h 1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51" h="1212" extrusionOk="0">
                <a:moveTo>
                  <a:pt x="4350" y="0"/>
                </a:moveTo>
                <a:lnTo>
                  <a:pt x="4350" y="0"/>
                </a:lnTo>
                <a:cubicBezTo>
                  <a:pt x="4207" y="295"/>
                  <a:pt x="4068" y="581"/>
                  <a:pt x="3984" y="749"/>
                </a:cubicBezTo>
                <a:cubicBezTo>
                  <a:pt x="3927" y="861"/>
                  <a:pt x="3816" y="938"/>
                  <a:pt x="3689" y="947"/>
                </a:cubicBezTo>
                <a:cubicBezTo>
                  <a:pt x="3215" y="980"/>
                  <a:pt x="516" y="1174"/>
                  <a:pt x="0" y="1211"/>
                </a:cubicBezTo>
                <a:cubicBezTo>
                  <a:pt x="0" y="0"/>
                  <a:pt x="0" y="0"/>
                  <a:pt x="0" y="0"/>
                </a:cubicBezTo>
                <a:lnTo>
                  <a:pt x="4350" y="0"/>
                </a:lnTo>
              </a:path>
            </a:pathLst>
          </a:custGeom>
          <a:solidFill>
            <a:srgbClr val="00B050"/>
          </a:solidFill>
          <a:ln>
            <a:noFill/>
          </a:ln>
          <a:effectLst/>
        </p:spPr>
        <p:txBody>
          <a:bodyPr wrap="none" lIns="106942" tIns="53472" rIns="106942" bIns="53472" anchor="ctr"/>
          <a:lstStyle/>
          <a:p>
            <a:pPr>
              <a:defRPr/>
            </a:pPr>
            <a:endParaRPr lang="de-DE"/>
          </a:p>
        </p:txBody>
      </p:sp>
      <p:sp>
        <p:nvSpPr>
          <p:cNvPr id="3" name="Titel 1"/>
          <p:cNvSpPr txBox="1">
            <a:spLocks/>
          </p:cNvSpPr>
          <p:nvPr/>
        </p:nvSpPr>
        <p:spPr bwMode="auto">
          <a:xfrm>
            <a:off x="497016" y="338798"/>
            <a:ext cx="828265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r>
              <a:rPr lang="de-DE" b="1" kern="0" dirty="0">
                <a:solidFill>
                  <a:schemeClr val="bg1"/>
                </a:solidFill>
                <a:latin typeface="Calibri" panose="020F0502020204030204" pitchFamily="34" charset="0"/>
              </a:rPr>
              <a:t>FAIR </a:t>
            </a:r>
            <a:r>
              <a:rPr lang="mr-IN" b="1" kern="0" dirty="0">
                <a:solidFill>
                  <a:schemeClr val="bg1"/>
                </a:solidFill>
                <a:latin typeface="Calibri" panose="020F0502020204030204" pitchFamily="34" charset="0"/>
              </a:rPr>
              <a:t>–</a:t>
            </a:r>
            <a:r>
              <a:rPr lang="de-DE" b="1" kern="0" dirty="0">
                <a:solidFill>
                  <a:schemeClr val="bg1"/>
                </a:solidFill>
                <a:latin typeface="Calibri" panose="020F0502020204030204" pitchFamily="34" charset="0"/>
              </a:rPr>
              <a:t> The Facility</a:t>
            </a:r>
          </a:p>
        </p:txBody>
      </p:sp>
      <p:grpSp>
        <p:nvGrpSpPr>
          <p:cNvPr id="5" name="Gruppierung 34"/>
          <p:cNvGrpSpPr/>
          <p:nvPr/>
        </p:nvGrpSpPr>
        <p:grpSpPr>
          <a:xfrm>
            <a:off x="7551703" y="1274299"/>
            <a:ext cx="1727269" cy="1875985"/>
            <a:chOff x="6900064" y="4502401"/>
            <a:chExt cx="1808112" cy="2071077"/>
          </a:xfrm>
        </p:grpSpPr>
        <p:pic>
          <p:nvPicPr>
            <p:cNvPr id="6" name="Bild 7" descr="FAIR-MSV_300dpi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00065" y="4502401"/>
              <a:ext cx="1418437" cy="2071077"/>
            </a:xfrm>
            <a:prstGeom prst="rect">
              <a:avLst/>
            </a:prstGeom>
          </p:spPr>
        </p:pic>
        <p:grpSp>
          <p:nvGrpSpPr>
            <p:cNvPr id="17" name="Gruppierung 31"/>
            <p:cNvGrpSpPr/>
            <p:nvPr/>
          </p:nvGrpSpPr>
          <p:grpSpPr>
            <a:xfrm>
              <a:off x="6900064" y="5187344"/>
              <a:ext cx="1808112" cy="1325156"/>
              <a:chOff x="402230" y="5236943"/>
              <a:chExt cx="1808112" cy="1325156"/>
            </a:xfrm>
          </p:grpSpPr>
          <p:sp>
            <p:nvSpPr>
              <p:cNvPr id="18" name="Rechteck 17"/>
              <p:cNvSpPr>
                <a:spLocks/>
              </p:cNvSpPr>
              <p:nvPr/>
            </p:nvSpPr>
            <p:spPr>
              <a:xfrm>
                <a:off x="402230" y="5286865"/>
                <a:ext cx="255600" cy="255600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echteck 18"/>
              <p:cNvSpPr>
                <a:spLocks/>
              </p:cNvSpPr>
              <p:nvPr/>
            </p:nvSpPr>
            <p:spPr>
              <a:xfrm>
                <a:off x="402230" y="5644697"/>
                <a:ext cx="255600" cy="255600"/>
              </a:xfrm>
              <a:prstGeom prst="rect">
                <a:avLst/>
              </a:prstGeom>
              <a:solidFill>
                <a:srgbClr val="B4372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hteck 19"/>
              <p:cNvSpPr>
                <a:spLocks/>
              </p:cNvSpPr>
              <p:nvPr/>
            </p:nvSpPr>
            <p:spPr>
              <a:xfrm>
                <a:off x="402230" y="6002530"/>
                <a:ext cx="255600" cy="2556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Textfeld 20"/>
              <p:cNvSpPr txBox="1"/>
              <p:nvPr/>
            </p:nvSpPr>
            <p:spPr>
              <a:xfrm>
                <a:off x="711742" y="5236943"/>
                <a:ext cx="1498600" cy="1325156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r>
                  <a:rPr lang="de-DE" sz="1200" dirty="0">
                    <a:solidFill>
                      <a:prstClr val="black"/>
                    </a:solidFill>
                    <a:latin typeface="Calibri"/>
                    <a:cs typeface="Calibri"/>
                  </a:rPr>
                  <a:t>Existing facility</a:t>
                </a:r>
                <a:br>
                  <a:rPr lang="de-DE" sz="1200" dirty="0">
                    <a:solidFill>
                      <a:prstClr val="black"/>
                    </a:solidFill>
                    <a:latin typeface="Calibri"/>
                    <a:cs typeface="Calibri"/>
                  </a:rPr>
                </a:br>
                <a:endParaRPr lang="de-DE" sz="12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  <a:p>
                <a:r>
                  <a:rPr lang="de-DE" sz="1200" dirty="0" err="1">
                    <a:solidFill>
                      <a:prstClr val="black"/>
                    </a:solidFill>
                    <a:latin typeface="Calibri"/>
                    <a:cs typeface="Calibri"/>
                  </a:rPr>
                  <a:t>Planned</a:t>
                </a:r>
                <a:r>
                  <a:rPr lang="de-DE" sz="1200" dirty="0">
                    <a:solidFill>
                      <a:prstClr val="black"/>
                    </a:solidFill>
                    <a:latin typeface="Calibri"/>
                    <a:cs typeface="Calibri"/>
                  </a:rPr>
                  <a:t> </a:t>
                </a:r>
                <a:r>
                  <a:rPr lang="de-DE" sz="1200" dirty="0" err="1" smtClean="0">
                    <a:solidFill>
                      <a:prstClr val="black"/>
                    </a:solidFill>
                    <a:latin typeface="Calibri"/>
                    <a:cs typeface="Calibri"/>
                  </a:rPr>
                  <a:t>facility</a:t>
                </a:r>
                <a:endParaRPr lang="de-DE" sz="1200" dirty="0" smtClean="0">
                  <a:solidFill>
                    <a:prstClr val="black"/>
                  </a:solidFill>
                  <a:latin typeface="Calibri"/>
                  <a:cs typeface="Calibri"/>
                </a:endParaRPr>
              </a:p>
              <a:p>
                <a:endParaRPr lang="de-DE" sz="12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  <a:p>
                <a:r>
                  <a:rPr lang="de-DE" sz="1200" dirty="0">
                    <a:solidFill>
                      <a:prstClr val="black"/>
                    </a:solidFill>
                    <a:latin typeface="Calibri"/>
                    <a:cs typeface="Calibri"/>
                  </a:rPr>
                  <a:t>Experiments</a:t>
                </a:r>
              </a:p>
              <a:p>
                <a:endParaRPr lang="de-DE" sz="1200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8415338" y="6607175"/>
            <a:ext cx="728662" cy="250825"/>
          </a:xfrm>
        </p:spPr>
        <p:txBody>
          <a:bodyPr/>
          <a:lstStyle/>
          <a:p>
            <a:pPr>
              <a:defRPr/>
            </a:pPr>
            <a:fld id="{0ECB536F-118C-48DF-B346-38E5E90C7A54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10" t="9056" r="2102"/>
          <a:stretch/>
        </p:blipFill>
        <p:spPr>
          <a:xfrm>
            <a:off x="415776" y="1429407"/>
            <a:ext cx="6914518" cy="4468476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 bwMode="auto">
          <a:xfrm>
            <a:off x="6379285" y="5281056"/>
            <a:ext cx="2764715" cy="1118255"/>
          </a:xfrm>
          <a:prstGeom prst="rect">
            <a:avLst/>
          </a:prstGeom>
          <a:solidFill>
            <a:srgbClr val="EAEAEA"/>
          </a:solidFill>
        </p:spPr>
        <p:txBody>
          <a:bodyPr wrap="square" rtlCol="0">
            <a:spAutoFit/>
          </a:bodyPr>
          <a:lstStyle/>
          <a:p>
            <a:pPr marL="210517" indent="-210517" defTabSz="534712">
              <a:spcBef>
                <a:spcPts val="702"/>
              </a:spcBef>
              <a:buClr>
                <a:srgbClr val="E78E23"/>
              </a:buClr>
              <a:buFont typeface="Arial"/>
              <a:buChar char="•"/>
              <a:defRPr/>
            </a:pPr>
            <a:r>
              <a:rPr lang="de-DE" sz="1100" b="1" kern="0" dirty="0">
                <a:solidFill>
                  <a:prstClr val="black"/>
                </a:solidFill>
                <a:latin typeface="Calibri"/>
                <a:cs typeface="Arial"/>
              </a:rPr>
              <a:t>20 Accelerator- and </a:t>
            </a:r>
            <a:r>
              <a:rPr lang="de-DE" sz="1100" b="1" kern="0" dirty="0" smtClean="0">
                <a:solidFill>
                  <a:prstClr val="black"/>
                </a:solidFill>
                <a:latin typeface="Calibri"/>
                <a:cs typeface="Arial"/>
              </a:rPr>
              <a:t>Experiment-Buildings</a:t>
            </a:r>
            <a:endParaRPr lang="de-DE" sz="1100" kern="0" dirty="0">
              <a:solidFill>
                <a:prstClr val="black"/>
              </a:solidFill>
              <a:latin typeface="Calibri"/>
              <a:cs typeface="Arial"/>
            </a:endParaRPr>
          </a:p>
          <a:p>
            <a:pPr marL="210517" indent="-210517" defTabSz="534712">
              <a:spcBef>
                <a:spcPts val="702"/>
              </a:spcBef>
              <a:buClr>
                <a:srgbClr val="E78E23"/>
              </a:buClr>
              <a:buFont typeface="Arial"/>
              <a:buChar char="•"/>
              <a:defRPr/>
            </a:pPr>
            <a:r>
              <a:rPr lang="en-US" sz="1100" b="1" kern="0" dirty="0">
                <a:solidFill>
                  <a:prstClr val="black"/>
                </a:solidFill>
                <a:latin typeface="Calibri"/>
                <a:cs typeface="Arial"/>
              </a:rPr>
              <a:t>Underground accelerator </a:t>
            </a:r>
            <a:r>
              <a:rPr lang="en-US" sz="1100" b="1" kern="0" dirty="0" smtClean="0">
                <a:solidFill>
                  <a:prstClr val="black"/>
                </a:solidFill>
                <a:latin typeface="Calibri"/>
                <a:cs typeface="Arial"/>
              </a:rPr>
              <a:t>ring</a:t>
            </a:r>
            <a:br>
              <a:rPr lang="en-US" sz="1100" b="1" kern="0" dirty="0" smtClean="0">
                <a:solidFill>
                  <a:prstClr val="black"/>
                </a:solidFill>
                <a:latin typeface="Calibri"/>
                <a:cs typeface="Arial"/>
              </a:rPr>
            </a:br>
            <a:r>
              <a:rPr lang="en-US" sz="1100" kern="0" dirty="0" smtClean="0">
                <a:solidFill>
                  <a:prstClr val="black"/>
                </a:solidFill>
                <a:latin typeface="Calibri"/>
                <a:cs typeface="Arial"/>
              </a:rPr>
              <a:t>with </a:t>
            </a:r>
            <a:r>
              <a:rPr lang="en-US" sz="1100" kern="0" dirty="0">
                <a:solidFill>
                  <a:prstClr val="black"/>
                </a:solidFill>
                <a:latin typeface="Calibri"/>
                <a:cs typeface="Arial"/>
              </a:rPr>
              <a:t>a </a:t>
            </a:r>
            <a:r>
              <a:rPr lang="en-US" sz="1100" kern="0" dirty="0" smtClean="0">
                <a:solidFill>
                  <a:prstClr val="black"/>
                </a:solidFill>
                <a:latin typeface="Calibri"/>
                <a:cs typeface="Arial"/>
              </a:rPr>
              <a:t>circumference </a:t>
            </a:r>
            <a:r>
              <a:rPr lang="en-US" sz="1100" kern="0" dirty="0">
                <a:solidFill>
                  <a:prstClr val="black"/>
                </a:solidFill>
                <a:latin typeface="Calibri"/>
                <a:cs typeface="Arial"/>
              </a:rPr>
              <a:t>of </a:t>
            </a:r>
            <a:r>
              <a:rPr lang="en-US" sz="1100" kern="0" dirty="0" smtClean="0">
                <a:solidFill>
                  <a:prstClr val="black"/>
                </a:solidFill>
                <a:latin typeface="Calibri"/>
                <a:cs typeface="Arial"/>
              </a:rPr>
              <a:t>1,100 </a:t>
            </a:r>
            <a:r>
              <a:rPr lang="en-US" sz="1100" kern="0" dirty="0">
                <a:solidFill>
                  <a:prstClr val="black"/>
                </a:solidFill>
                <a:latin typeface="Calibri"/>
                <a:cs typeface="Arial"/>
              </a:rPr>
              <a:t>m</a:t>
            </a:r>
            <a:endParaRPr kern="0" dirty="0">
              <a:solidFill>
                <a:prstClr val="black"/>
              </a:solidFill>
              <a:latin typeface="Calibri"/>
              <a:cs typeface="Arial"/>
            </a:endParaRPr>
          </a:p>
          <a:p>
            <a:pPr marL="210517" indent="-210517" defTabSz="534712">
              <a:spcBef>
                <a:spcPts val="702"/>
              </a:spcBef>
              <a:buClr>
                <a:srgbClr val="E78E23"/>
              </a:buClr>
              <a:buFont typeface="Arial"/>
              <a:buChar char="•"/>
              <a:defRPr/>
            </a:pPr>
            <a:r>
              <a:rPr lang="en-US" sz="1100" b="1" kern="0" dirty="0">
                <a:solidFill>
                  <a:prstClr val="black"/>
                </a:solidFill>
                <a:latin typeface="Calibri"/>
                <a:cs typeface="Arial"/>
              </a:rPr>
              <a:t>Around 150,000 m ²</a:t>
            </a:r>
            <a:r>
              <a:rPr lang="en-US" sz="1100" kern="0" dirty="0">
                <a:solidFill>
                  <a:prstClr val="black"/>
                </a:solidFill>
                <a:latin typeface="Calibri"/>
                <a:cs typeface="Arial"/>
              </a:rPr>
              <a:t> total space</a:t>
            </a:r>
            <a:endParaRPr lang="de-DE" sz="1100" kern="0" dirty="0">
              <a:solidFill>
                <a:prstClr val="black"/>
              </a:solidFill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041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416056D-B1C7-2B51-87E2-F269B57BBC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21"/>
          <a:stretch/>
        </p:blipFill>
        <p:spPr>
          <a:xfrm>
            <a:off x="-1" y="5644"/>
            <a:ext cx="9144001" cy="6857999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 bwMode="auto">
          <a:xfrm>
            <a:off x="701675" y="750234"/>
            <a:ext cx="2371750" cy="587002"/>
          </a:xfr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5" name="Freeform 2"/>
          <p:cNvSpPr>
            <a:spLocks noChangeArrowheads="1"/>
          </p:cNvSpPr>
          <p:nvPr/>
        </p:nvSpPr>
        <p:spPr bwMode="auto">
          <a:xfrm>
            <a:off x="-1918336" y="-219456"/>
            <a:ext cx="6495140" cy="1958332"/>
          </a:xfrm>
          <a:custGeom>
            <a:avLst/>
            <a:gdLst>
              <a:gd name="T0" fmla="*/ 4350 w 4351"/>
              <a:gd name="T1" fmla="*/ 0 h 1212"/>
              <a:gd name="T2" fmla="*/ 4350 w 4351"/>
              <a:gd name="T3" fmla="*/ 0 h 1212"/>
              <a:gd name="T4" fmla="*/ 3984 w 4351"/>
              <a:gd name="T5" fmla="*/ 749 h 1212"/>
              <a:gd name="T6" fmla="*/ 3689 w 4351"/>
              <a:gd name="T7" fmla="*/ 947 h 1212"/>
              <a:gd name="T8" fmla="*/ 0 w 4351"/>
              <a:gd name="T9" fmla="*/ 1211 h 1212"/>
              <a:gd name="T10" fmla="*/ 0 w 4351"/>
              <a:gd name="T11" fmla="*/ 0 h 1212"/>
              <a:gd name="T12" fmla="*/ 4350 w 4351"/>
              <a:gd name="T13" fmla="*/ 0 h 1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51" h="1212" extrusionOk="0">
                <a:moveTo>
                  <a:pt x="4350" y="0"/>
                </a:moveTo>
                <a:lnTo>
                  <a:pt x="4350" y="0"/>
                </a:lnTo>
                <a:cubicBezTo>
                  <a:pt x="4207" y="295"/>
                  <a:pt x="4068" y="581"/>
                  <a:pt x="3984" y="749"/>
                </a:cubicBezTo>
                <a:cubicBezTo>
                  <a:pt x="3927" y="861"/>
                  <a:pt x="3816" y="938"/>
                  <a:pt x="3689" y="947"/>
                </a:cubicBezTo>
                <a:cubicBezTo>
                  <a:pt x="3215" y="980"/>
                  <a:pt x="516" y="1174"/>
                  <a:pt x="0" y="1211"/>
                </a:cubicBezTo>
                <a:cubicBezTo>
                  <a:pt x="0" y="0"/>
                  <a:pt x="0" y="0"/>
                  <a:pt x="0" y="0"/>
                </a:cubicBezTo>
                <a:lnTo>
                  <a:pt x="4350" y="0"/>
                </a:lnTo>
              </a:path>
            </a:pathLst>
          </a:custGeom>
          <a:solidFill>
            <a:srgbClr val="B1005D"/>
          </a:solidFill>
          <a:ln>
            <a:noFill/>
          </a:ln>
          <a:effectLst/>
        </p:spPr>
        <p:txBody>
          <a:bodyPr wrap="none" lIns="91488" tIns="45745" rIns="91488" bIns="45745" anchor="ctr"/>
          <a:lstStyle/>
          <a:p>
            <a:pPr defTabSz="457446">
              <a:defRPr/>
            </a:pPr>
            <a:endParaRPr lang="de-DE" sz="1797" kern="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31" name="Titel 1"/>
          <p:cNvSpPr txBox="1"/>
          <p:nvPr/>
        </p:nvSpPr>
        <p:spPr bwMode="auto">
          <a:xfrm>
            <a:off x="393799" y="454388"/>
            <a:ext cx="2987501" cy="979611"/>
          </a:xfrm>
          <a:prstGeom prst="rect">
            <a:avLst/>
          </a:prstGeom>
        </p:spPr>
        <p:txBody>
          <a:bodyPr lIns="0" tIns="0" rIns="0" bIns="0"/>
          <a:lstStyle>
            <a:lvl1pPr algn="l" defTabSz="457200">
              <a:spcBef>
                <a:spcPts val="0"/>
              </a:spcBef>
              <a:buNone/>
              <a:defRPr sz="2800" b="1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defTabSz="391135">
              <a:defRPr/>
            </a:pPr>
            <a:r>
              <a:rPr lang="de-DE" sz="2823" kern="0" dirty="0">
                <a:solidFill>
                  <a:prstClr val="white"/>
                </a:solidFill>
              </a:rPr>
              <a:t>FAIR Darmstadt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defTabSz="457446">
              <a:defRPr/>
            </a:pPr>
            <a:fld id="{254406B9-6E6F-7448-8C1D-08BEFF85567D}" type="slidenum">
              <a:rPr lang="de-DE" kern="0">
                <a:solidFill>
                  <a:prstClr val="black"/>
                </a:solidFill>
                <a:latin typeface="Calibri"/>
                <a:cs typeface="Arial"/>
              </a:rPr>
              <a:pPr defTabSz="457446">
                <a:defRPr/>
              </a:pPr>
              <a:t>7</a:t>
            </a:fld>
            <a:endParaRPr lang="de-DE" kern="0">
              <a:solidFill>
                <a:prstClr val="black"/>
              </a:solidFill>
              <a:latin typeface="Calibri"/>
              <a:cs typeface="Arial"/>
            </a:endParaRPr>
          </a:p>
        </p:txBody>
      </p:sp>
      <p:pic>
        <p:nvPicPr>
          <p:cNvPr id="29" name="Picture 5">
            <a:extLst>
              <a:ext uri="{FF2B5EF4-FFF2-40B4-BE49-F238E27FC236}">
                <a16:creationId xmlns:a16="http://schemas.microsoft.com/office/drawing/2014/main" id="{FE0D7BF7-8E44-096B-9C43-187F893241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542896" y="6077441"/>
            <a:ext cx="5415561" cy="467639"/>
          </a:xfrm>
          <a:prstGeom prst="rect">
            <a:avLst/>
          </a:prstGeom>
        </p:spPr>
      </p:pic>
      <p:sp>
        <p:nvSpPr>
          <p:cNvPr id="30" name="Oval 5">
            <a:extLst>
              <a:ext uri="{FF2B5EF4-FFF2-40B4-BE49-F238E27FC236}">
                <a16:creationId xmlns:a16="http://schemas.microsoft.com/office/drawing/2014/main" id="{D6FD9CD0-DDD2-B024-291B-D35F5989B8B4}"/>
              </a:ext>
            </a:extLst>
          </p:cNvPr>
          <p:cNvSpPr/>
          <p:nvPr/>
        </p:nvSpPr>
        <p:spPr bwMode="auto">
          <a:xfrm>
            <a:off x="5148726" y="-2645511"/>
            <a:ext cx="6411329" cy="6423327"/>
          </a:xfrm>
          <a:prstGeom prst="ellipse">
            <a:avLst/>
          </a:prstGeom>
          <a:gradFill>
            <a:gsLst>
              <a:gs pos="0">
                <a:schemeClr val="bg1"/>
              </a:gs>
              <a:gs pos="46000">
                <a:schemeClr val="bg1">
                  <a:alpha val="0"/>
                </a:schemeClr>
              </a:gs>
            </a:gsLst>
            <a:path path="circle"/>
          </a:gradFill>
          <a:ln>
            <a:noFill/>
          </a:ln>
          <a:effectLst/>
        </p:spPr>
        <p:txBody>
          <a:bodyPr wrap="none" lIns="91488" tIns="45745" rIns="91488" bIns="45745" rtlCol="0" anchor="ctr"/>
          <a:lstStyle/>
          <a:p>
            <a:pPr algn="ctr" defTabSz="457446">
              <a:defRPr/>
            </a:pPr>
            <a:endParaRPr lang="de-DE" sz="1797" kern="0">
              <a:solidFill>
                <a:prstClr val="white">
                  <a:alpha val="0"/>
                </a:prstClr>
              </a:solidFill>
              <a:latin typeface="Calibri"/>
              <a:cs typeface="Arial"/>
            </a:endParaRPr>
          </a:p>
        </p:txBody>
      </p:sp>
      <p:grpSp>
        <p:nvGrpSpPr>
          <p:cNvPr id="58" name="Gruppierung 57"/>
          <p:cNvGrpSpPr/>
          <p:nvPr/>
        </p:nvGrpSpPr>
        <p:grpSpPr bwMode="auto">
          <a:xfrm>
            <a:off x="7370770" y="719131"/>
            <a:ext cx="1298992" cy="324605"/>
            <a:chOff x="7500555" y="316780"/>
            <a:chExt cx="1298992" cy="324000"/>
          </a:xfrm>
        </p:grpSpPr>
        <p:grpSp>
          <p:nvGrpSpPr>
            <p:cNvPr id="59" name="Gruppierung 58"/>
            <p:cNvGrpSpPr>
              <a:grpSpLocks noChangeAspect="1"/>
            </p:cNvGrpSpPr>
            <p:nvPr/>
          </p:nvGrpSpPr>
          <p:grpSpPr bwMode="auto">
            <a:xfrm>
              <a:off x="7500555" y="316780"/>
              <a:ext cx="397996" cy="324000"/>
              <a:chOff x="2252663" y="7938"/>
              <a:chExt cx="5592762" cy="4552950"/>
            </a:xfrm>
          </p:grpSpPr>
          <p:sp>
            <p:nvSpPr>
              <p:cNvPr id="71" name="Freeform 1"/>
              <p:cNvSpPr>
                <a:spLocks noChangeArrowheads="1"/>
              </p:cNvSpPr>
              <p:nvPr/>
            </p:nvSpPr>
            <p:spPr bwMode="auto">
              <a:xfrm>
                <a:off x="2252663" y="1057275"/>
                <a:ext cx="1385887" cy="2673350"/>
              </a:xfrm>
              <a:custGeom>
                <a:avLst/>
                <a:gdLst>
                  <a:gd name="T0" fmla="*/ 3402 w 3849"/>
                  <a:gd name="T1" fmla="*/ 917 h 7428"/>
                  <a:gd name="T2" fmla="*/ 3402 w 3849"/>
                  <a:gd name="T3" fmla="*/ 917 h 7428"/>
                  <a:gd name="T4" fmla="*/ 896 w 3849"/>
                  <a:gd name="T5" fmla="*/ 917 h 7428"/>
                  <a:gd name="T6" fmla="*/ 896 w 3849"/>
                  <a:gd name="T7" fmla="*/ 3255 h 7428"/>
                  <a:gd name="T8" fmla="*/ 2585 w 3849"/>
                  <a:gd name="T9" fmla="*/ 3255 h 7428"/>
                  <a:gd name="T10" fmla="*/ 3036 w 3849"/>
                  <a:gd name="T11" fmla="*/ 3713 h 7428"/>
                  <a:gd name="T12" fmla="*/ 2585 w 3849"/>
                  <a:gd name="T13" fmla="*/ 4172 h 7428"/>
                  <a:gd name="T14" fmla="*/ 896 w 3849"/>
                  <a:gd name="T15" fmla="*/ 4172 h 7428"/>
                  <a:gd name="T16" fmla="*/ 896 w 3849"/>
                  <a:gd name="T17" fmla="*/ 6968 h 7428"/>
                  <a:gd name="T18" fmla="*/ 450 w 3849"/>
                  <a:gd name="T19" fmla="*/ 7427 h 7428"/>
                  <a:gd name="T20" fmla="*/ 0 w 3849"/>
                  <a:gd name="T21" fmla="*/ 6968 h 7428"/>
                  <a:gd name="T22" fmla="*/ 0 w 3849"/>
                  <a:gd name="T23" fmla="*/ 0 h 7428"/>
                  <a:gd name="T24" fmla="*/ 3402 w 3849"/>
                  <a:gd name="T25" fmla="*/ 0 h 7428"/>
                  <a:gd name="T26" fmla="*/ 3848 w 3849"/>
                  <a:gd name="T27" fmla="*/ 459 h 7428"/>
                  <a:gd name="T28" fmla="*/ 3402 w 3849"/>
                  <a:gd name="T29" fmla="*/ 917 h 74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849" h="7428" extrusionOk="0">
                    <a:moveTo>
                      <a:pt x="3402" y="917"/>
                    </a:moveTo>
                    <a:lnTo>
                      <a:pt x="3402" y="917"/>
                    </a:lnTo>
                    <a:cubicBezTo>
                      <a:pt x="896" y="917"/>
                      <a:pt x="896" y="917"/>
                      <a:pt x="896" y="917"/>
                    </a:cubicBezTo>
                    <a:cubicBezTo>
                      <a:pt x="896" y="3255"/>
                      <a:pt x="896" y="3255"/>
                      <a:pt x="896" y="3255"/>
                    </a:cubicBezTo>
                    <a:cubicBezTo>
                      <a:pt x="2585" y="3255"/>
                      <a:pt x="2585" y="3255"/>
                      <a:pt x="2585" y="3255"/>
                    </a:cubicBezTo>
                    <a:cubicBezTo>
                      <a:pt x="2833" y="3255"/>
                      <a:pt x="3036" y="3458"/>
                      <a:pt x="3036" y="3713"/>
                    </a:cubicBezTo>
                    <a:cubicBezTo>
                      <a:pt x="3036" y="3968"/>
                      <a:pt x="2833" y="4172"/>
                      <a:pt x="2585" y="4172"/>
                    </a:cubicBezTo>
                    <a:cubicBezTo>
                      <a:pt x="896" y="4172"/>
                      <a:pt x="896" y="4172"/>
                      <a:pt x="896" y="4172"/>
                    </a:cubicBezTo>
                    <a:cubicBezTo>
                      <a:pt x="896" y="6968"/>
                      <a:pt x="896" y="6968"/>
                      <a:pt x="896" y="6968"/>
                    </a:cubicBezTo>
                    <a:cubicBezTo>
                      <a:pt x="896" y="7223"/>
                      <a:pt x="693" y="7427"/>
                      <a:pt x="450" y="7427"/>
                    </a:cubicBezTo>
                    <a:cubicBezTo>
                      <a:pt x="203" y="7427"/>
                      <a:pt x="0" y="7223"/>
                      <a:pt x="0" y="696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402" y="0"/>
                      <a:pt x="3402" y="0"/>
                      <a:pt x="3402" y="0"/>
                    </a:cubicBezTo>
                    <a:cubicBezTo>
                      <a:pt x="3649" y="0"/>
                      <a:pt x="3848" y="200"/>
                      <a:pt x="3848" y="459"/>
                    </a:cubicBezTo>
                    <a:cubicBezTo>
                      <a:pt x="3848" y="705"/>
                      <a:pt x="3649" y="917"/>
                      <a:pt x="3402" y="917"/>
                    </a:cubicBezTo>
                  </a:path>
                </a:pathLst>
              </a:custGeom>
              <a:solidFill>
                <a:srgbClr val="05050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457446">
                  <a:defRPr/>
                </a:pPr>
                <a:endParaRPr lang="de-DE" sz="1797" kern="0">
                  <a:solidFill>
                    <a:prstClr val="black"/>
                  </a:solidFill>
                  <a:latin typeface="Calibri"/>
                  <a:cs typeface="Arial"/>
                </a:endParaRPr>
              </a:p>
            </p:txBody>
          </p:sp>
          <p:sp>
            <p:nvSpPr>
              <p:cNvPr id="72" name="Freeform 2"/>
              <p:cNvSpPr>
                <a:spLocks noChangeArrowheads="1"/>
              </p:cNvSpPr>
              <p:nvPr/>
            </p:nvSpPr>
            <p:spPr bwMode="auto">
              <a:xfrm>
                <a:off x="6465888" y="1062038"/>
                <a:ext cx="1379537" cy="2736850"/>
              </a:xfrm>
              <a:custGeom>
                <a:avLst/>
                <a:gdLst>
                  <a:gd name="T0" fmla="*/ 3804 w 3833"/>
                  <a:gd name="T1" fmla="*/ 6837 h 7602"/>
                  <a:gd name="T2" fmla="*/ 3804 w 3833"/>
                  <a:gd name="T3" fmla="*/ 6837 h 7602"/>
                  <a:gd name="T4" fmla="*/ 2872 w 3833"/>
                  <a:gd name="T5" fmla="*/ 4375 h 7602"/>
                  <a:gd name="T6" fmla="*/ 3776 w 3833"/>
                  <a:gd name="T7" fmla="*/ 2952 h 7602"/>
                  <a:gd name="T8" fmla="*/ 3776 w 3833"/>
                  <a:gd name="T9" fmla="*/ 1514 h 7602"/>
                  <a:gd name="T10" fmla="*/ 2314 w 3833"/>
                  <a:gd name="T11" fmla="*/ 0 h 7602"/>
                  <a:gd name="T12" fmla="*/ 410 w 3833"/>
                  <a:gd name="T13" fmla="*/ 0 h 7602"/>
                  <a:gd name="T14" fmla="*/ 0 w 3833"/>
                  <a:gd name="T15" fmla="*/ 427 h 7602"/>
                  <a:gd name="T16" fmla="*/ 0 w 3833"/>
                  <a:gd name="T17" fmla="*/ 6992 h 7602"/>
                  <a:gd name="T18" fmla="*/ 410 w 3833"/>
                  <a:gd name="T19" fmla="*/ 7415 h 7602"/>
                  <a:gd name="T20" fmla="*/ 824 w 3833"/>
                  <a:gd name="T21" fmla="*/ 6992 h 7602"/>
                  <a:gd name="T22" fmla="*/ 824 w 3833"/>
                  <a:gd name="T23" fmla="*/ 4474 h 7602"/>
                  <a:gd name="T24" fmla="*/ 2023 w 3833"/>
                  <a:gd name="T25" fmla="*/ 4474 h 7602"/>
                  <a:gd name="T26" fmla="*/ 3019 w 3833"/>
                  <a:gd name="T27" fmla="*/ 7140 h 7602"/>
                  <a:gd name="T28" fmla="*/ 3832 w 3833"/>
                  <a:gd name="T29" fmla="*/ 7012 h 7602"/>
                  <a:gd name="T30" fmla="*/ 3832 w 3833"/>
                  <a:gd name="T31" fmla="*/ 6984 h 7602"/>
                  <a:gd name="T32" fmla="*/ 3804 w 3833"/>
                  <a:gd name="T33" fmla="*/ 6837 h 7602"/>
                  <a:gd name="T34" fmla="*/ 2314 w 3833"/>
                  <a:gd name="T35" fmla="*/ 3614 h 7602"/>
                  <a:gd name="T36" fmla="*/ 2314 w 3833"/>
                  <a:gd name="T37" fmla="*/ 3614 h 7602"/>
                  <a:gd name="T38" fmla="*/ 824 w 3833"/>
                  <a:gd name="T39" fmla="*/ 3614 h 7602"/>
                  <a:gd name="T40" fmla="*/ 824 w 3833"/>
                  <a:gd name="T41" fmla="*/ 853 h 7602"/>
                  <a:gd name="T42" fmla="*/ 2314 w 3833"/>
                  <a:gd name="T43" fmla="*/ 853 h 7602"/>
                  <a:gd name="T44" fmla="*/ 2948 w 3833"/>
                  <a:gd name="T45" fmla="*/ 1514 h 7602"/>
                  <a:gd name="T46" fmla="*/ 2948 w 3833"/>
                  <a:gd name="T47" fmla="*/ 2952 h 7602"/>
                  <a:gd name="T48" fmla="*/ 2314 w 3833"/>
                  <a:gd name="T49" fmla="*/ 3614 h 7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833" h="7602" extrusionOk="0">
                    <a:moveTo>
                      <a:pt x="3804" y="6837"/>
                    </a:moveTo>
                    <a:lnTo>
                      <a:pt x="3804" y="6837"/>
                    </a:lnTo>
                    <a:cubicBezTo>
                      <a:pt x="2872" y="4375"/>
                      <a:pt x="2872" y="4375"/>
                      <a:pt x="2872" y="4375"/>
                    </a:cubicBezTo>
                    <a:cubicBezTo>
                      <a:pt x="3589" y="4104"/>
                      <a:pt x="3776" y="3371"/>
                      <a:pt x="3776" y="2952"/>
                    </a:cubicBezTo>
                    <a:cubicBezTo>
                      <a:pt x="3776" y="1514"/>
                      <a:pt x="3776" y="1514"/>
                      <a:pt x="3776" y="1514"/>
                    </a:cubicBezTo>
                    <a:cubicBezTo>
                      <a:pt x="3776" y="303"/>
                      <a:pt x="2792" y="0"/>
                      <a:pt x="2314" y="0"/>
                    </a:cubicBezTo>
                    <a:cubicBezTo>
                      <a:pt x="410" y="0"/>
                      <a:pt x="410" y="0"/>
                      <a:pt x="410" y="0"/>
                    </a:cubicBezTo>
                    <a:cubicBezTo>
                      <a:pt x="175" y="0"/>
                      <a:pt x="0" y="191"/>
                      <a:pt x="0" y="427"/>
                    </a:cubicBezTo>
                    <a:cubicBezTo>
                      <a:pt x="0" y="6992"/>
                      <a:pt x="0" y="6992"/>
                      <a:pt x="0" y="6992"/>
                    </a:cubicBezTo>
                    <a:cubicBezTo>
                      <a:pt x="0" y="7223"/>
                      <a:pt x="175" y="7415"/>
                      <a:pt x="410" y="7415"/>
                    </a:cubicBezTo>
                    <a:cubicBezTo>
                      <a:pt x="633" y="7415"/>
                      <a:pt x="824" y="7223"/>
                      <a:pt x="824" y="6992"/>
                    </a:cubicBezTo>
                    <a:cubicBezTo>
                      <a:pt x="824" y="4474"/>
                      <a:pt x="824" y="4474"/>
                      <a:pt x="824" y="4474"/>
                    </a:cubicBezTo>
                    <a:cubicBezTo>
                      <a:pt x="2023" y="4474"/>
                      <a:pt x="2023" y="4474"/>
                      <a:pt x="2023" y="4474"/>
                    </a:cubicBezTo>
                    <a:cubicBezTo>
                      <a:pt x="3019" y="7140"/>
                      <a:pt x="3019" y="7140"/>
                      <a:pt x="3019" y="7140"/>
                    </a:cubicBezTo>
                    <a:cubicBezTo>
                      <a:pt x="3198" y="7601"/>
                      <a:pt x="3816" y="7423"/>
                      <a:pt x="3832" y="7012"/>
                    </a:cubicBezTo>
                    <a:cubicBezTo>
                      <a:pt x="3832" y="6984"/>
                      <a:pt x="3832" y="6984"/>
                      <a:pt x="3832" y="6984"/>
                    </a:cubicBezTo>
                    <a:cubicBezTo>
                      <a:pt x="3832" y="6936"/>
                      <a:pt x="3820" y="6889"/>
                      <a:pt x="3804" y="6837"/>
                    </a:cubicBezTo>
                    <a:close/>
                    <a:moveTo>
                      <a:pt x="2314" y="3614"/>
                    </a:moveTo>
                    <a:lnTo>
                      <a:pt x="2314" y="3614"/>
                    </a:lnTo>
                    <a:cubicBezTo>
                      <a:pt x="824" y="3614"/>
                      <a:pt x="824" y="3614"/>
                      <a:pt x="824" y="3614"/>
                    </a:cubicBezTo>
                    <a:cubicBezTo>
                      <a:pt x="824" y="853"/>
                      <a:pt x="824" y="853"/>
                      <a:pt x="824" y="853"/>
                    </a:cubicBezTo>
                    <a:cubicBezTo>
                      <a:pt x="2314" y="853"/>
                      <a:pt x="2314" y="853"/>
                      <a:pt x="2314" y="853"/>
                    </a:cubicBezTo>
                    <a:cubicBezTo>
                      <a:pt x="2378" y="853"/>
                      <a:pt x="2948" y="873"/>
                      <a:pt x="2948" y="1514"/>
                    </a:cubicBezTo>
                    <a:cubicBezTo>
                      <a:pt x="2948" y="2952"/>
                      <a:pt x="2948" y="2952"/>
                      <a:pt x="2948" y="2952"/>
                    </a:cubicBezTo>
                    <a:cubicBezTo>
                      <a:pt x="2948" y="3024"/>
                      <a:pt x="2928" y="3614"/>
                      <a:pt x="2314" y="3614"/>
                    </a:cubicBezTo>
                    <a:close/>
                  </a:path>
                </a:pathLst>
              </a:custGeom>
              <a:solidFill>
                <a:srgbClr val="05050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457446">
                  <a:defRPr/>
                </a:pPr>
                <a:endParaRPr lang="de-DE" sz="1797" kern="0">
                  <a:solidFill>
                    <a:prstClr val="black"/>
                  </a:solidFill>
                  <a:latin typeface="Calibri"/>
                  <a:cs typeface="Arial"/>
                </a:endParaRPr>
              </a:p>
            </p:txBody>
          </p:sp>
          <p:sp>
            <p:nvSpPr>
              <p:cNvPr id="73" name="Freeform 3"/>
              <p:cNvSpPr>
                <a:spLocks noChangeArrowheads="1"/>
              </p:cNvSpPr>
              <p:nvPr/>
            </p:nvSpPr>
            <p:spPr bwMode="auto">
              <a:xfrm>
                <a:off x="5765799" y="1055688"/>
                <a:ext cx="303213" cy="2676525"/>
              </a:xfrm>
              <a:custGeom>
                <a:avLst/>
                <a:gdLst>
                  <a:gd name="T0" fmla="*/ 841 w 842"/>
                  <a:gd name="T1" fmla="*/ 459 h 7436"/>
                  <a:gd name="T2" fmla="*/ 841 w 842"/>
                  <a:gd name="T3" fmla="*/ 459 h 7436"/>
                  <a:gd name="T4" fmla="*/ 415 w 842"/>
                  <a:gd name="T5" fmla="*/ 0 h 7436"/>
                  <a:gd name="T6" fmla="*/ 0 w 842"/>
                  <a:gd name="T7" fmla="*/ 459 h 7436"/>
                  <a:gd name="T8" fmla="*/ 0 w 842"/>
                  <a:gd name="T9" fmla="*/ 6976 h 7436"/>
                  <a:gd name="T10" fmla="*/ 427 w 842"/>
                  <a:gd name="T11" fmla="*/ 7435 h 7436"/>
                  <a:gd name="T12" fmla="*/ 841 w 842"/>
                  <a:gd name="T13" fmla="*/ 6976 h 7436"/>
                  <a:gd name="T14" fmla="*/ 841 w 842"/>
                  <a:gd name="T15" fmla="*/ 459 h 7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42" h="7436" extrusionOk="0">
                    <a:moveTo>
                      <a:pt x="841" y="459"/>
                    </a:moveTo>
                    <a:lnTo>
                      <a:pt x="841" y="459"/>
                    </a:lnTo>
                    <a:cubicBezTo>
                      <a:pt x="841" y="199"/>
                      <a:pt x="650" y="0"/>
                      <a:pt x="415" y="0"/>
                    </a:cubicBezTo>
                    <a:cubicBezTo>
                      <a:pt x="180" y="0"/>
                      <a:pt x="0" y="199"/>
                      <a:pt x="0" y="459"/>
                    </a:cubicBezTo>
                    <a:cubicBezTo>
                      <a:pt x="0" y="6976"/>
                      <a:pt x="0" y="6976"/>
                      <a:pt x="0" y="6976"/>
                    </a:cubicBezTo>
                    <a:cubicBezTo>
                      <a:pt x="0" y="7231"/>
                      <a:pt x="192" y="7435"/>
                      <a:pt x="427" y="7435"/>
                    </a:cubicBezTo>
                    <a:cubicBezTo>
                      <a:pt x="662" y="7435"/>
                      <a:pt x="841" y="7231"/>
                      <a:pt x="841" y="6976"/>
                    </a:cubicBezTo>
                    <a:cubicBezTo>
                      <a:pt x="841" y="459"/>
                      <a:pt x="841" y="459"/>
                      <a:pt x="841" y="459"/>
                    </a:cubicBezTo>
                  </a:path>
                </a:pathLst>
              </a:custGeom>
              <a:solidFill>
                <a:srgbClr val="05050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457446">
                  <a:defRPr/>
                </a:pPr>
                <a:endParaRPr lang="de-DE" sz="1797" kern="0">
                  <a:solidFill>
                    <a:prstClr val="black"/>
                  </a:solidFill>
                  <a:latin typeface="Calibri"/>
                  <a:cs typeface="Arial"/>
                </a:endParaRPr>
              </a:p>
            </p:txBody>
          </p:sp>
          <p:sp>
            <p:nvSpPr>
              <p:cNvPr id="74" name="Freeform 4"/>
              <p:cNvSpPr>
                <a:spLocks noChangeArrowheads="1"/>
              </p:cNvSpPr>
              <p:nvPr/>
            </p:nvSpPr>
            <p:spPr bwMode="auto">
              <a:xfrm>
                <a:off x="3929063" y="1050925"/>
                <a:ext cx="1538287" cy="2693988"/>
              </a:xfrm>
              <a:custGeom>
                <a:avLst/>
                <a:gdLst>
                  <a:gd name="T0" fmla="*/ 4210 w 4271"/>
                  <a:gd name="T1" fmla="*/ 6861 h 7483"/>
                  <a:gd name="T2" fmla="*/ 4210 w 4271"/>
                  <a:gd name="T3" fmla="*/ 6861 h 7483"/>
                  <a:gd name="T4" fmla="*/ 2625 w 4271"/>
                  <a:gd name="T5" fmla="*/ 351 h 7483"/>
                  <a:gd name="T6" fmla="*/ 2219 w 4271"/>
                  <a:gd name="T7" fmla="*/ 4 h 7483"/>
                  <a:gd name="T8" fmla="*/ 2060 w 4271"/>
                  <a:gd name="T9" fmla="*/ 12 h 7483"/>
                  <a:gd name="T10" fmla="*/ 1769 w 4271"/>
                  <a:gd name="T11" fmla="*/ 614 h 7483"/>
                  <a:gd name="T12" fmla="*/ 2733 w 4271"/>
                  <a:gd name="T13" fmla="*/ 4590 h 7483"/>
                  <a:gd name="T14" fmla="*/ 502 w 4271"/>
                  <a:gd name="T15" fmla="*/ 4586 h 7483"/>
                  <a:gd name="T16" fmla="*/ 0 w 4271"/>
                  <a:gd name="T17" fmla="*/ 5056 h 7483"/>
                  <a:gd name="T18" fmla="*/ 502 w 4271"/>
                  <a:gd name="T19" fmla="*/ 5510 h 7483"/>
                  <a:gd name="T20" fmla="*/ 2960 w 4271"/>
                  <a:gd name="T21" fmla="*/ 5506 h 7483"/>
                  <a:gd name="T22" fmla="*/ 3345 w 4271"/>
                  <a:gd name="T23" fmla="*/ 7100 h 7483"/>
                  <a:gd name="T24" fmla="*/ 3887 w 4271"/>
                  <a:gd name="T25" fmla="*/ 7419 h 7483"/>
                  <a:gd name="T26" fmla="*/ 4210 w 4271"/>
                  <a:gd name="T27" fmla="*/ 6861 h 74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71" h="7483" extrusionOk="0">
                    <a:moveTo>
                      <a:pt x="4210" y="6861"/>
                    </a:moveTo>
                    <a:lnTo>
                      <a:pt x="4210" y="6861"/>
                    </a:lnTo>
                    <a:cubicBezTo>
                      <a:pt x="2625" y="351"/>
                      <a:pt x="2625" y="351"/>
                      <a:pt x="2625" y="351"/>
                    </a:cubicBezTo>
                    <a:cubicBezTo>
                      <a:pt x="2570" y="160"/>
                      <a:pt x="2406" y="16"/>
                      <a:pt x="2219" y="4"/>
                    </a:cubicBezTo>
                    <a:cubicBezTo>
                      <a:pt x="2163" y="0"/>
                      <a:pt x="2112" y="0"/>
                      <a:pt x="2060" y="12"/>
                    </a:cubicBezTo>
                    <a:cubicBezTo>
                      <a:pt x="1809" y="76"/>
                      <a:pt x="1701" y="339"/>
                      <a:pt x="1769" y="614"/>
                    </a:cubicBezTo>
                    <a:cubicBezTo>
                      <a:pt x="2733" y="4590"/>
                      <a:pt x="2733" y="4590"/>
                      <a:pt x="2733" y="4590"/>
                    </a:cubicBezTo>
                    <a:cubicBezTo>
                      <a:pt x="502" y="4586"/>
                      <a:pt x="502" y="4586"/>
                      <a:pt x="502" y="4586"/>
                    </a:cubicBezTo>
                    <a:cubicBezTo>
                      <a:pt x="219" y="4586"/>
                      <a:pt x="0" y="4797"/>
                      <a:pt x="0" y="5056"/>
                    </a:cubicBezTo>
                    <a:cubicBezTo>
                      <a:pt x="0" y="5311"/>
                      <a:pt x="219" y="5510"/>
                      <a:pt x="502" y="5510"/>
                    </a:cubicBezTo>
                    <a:cubicBezTo>
                      <a:pt x="2960" y="5506"/>
                      <a:pt x="2960" y="5506"/>
                      <a:pt x="2960" y="5506"/>
                    </a:cubicBezTo>
                    <a:cubicBezTo>
                      <a:pt x="3080" y="6004"/>
                      <a:pt x="3234" y="6690"/>
                      <a:pt x="3345" y="7100"/>
                    </a:cubicBezTo>
                    <a:cubicBezTo>
                      <a:pt x="3413" y="7359"/>
                      <a:pt x="3632" y="7482"/>
                      <a:pt x="3887" y="7419"/>
                    </a:cubicBezTo>
                    <a:cubicBezTo>
                      <a:pt x="4122" y="7363"/>
                      <a:pt x="4270" y="7108"/>
                      <a:pt x="4210" y="6861"/>
                    </a:cubicBezTo>
                  </a:path>
                </a:pathLst>
              </a:custGeom>
              <a:solidFill>
                <a:srgbClr val="05050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457446">
                  <a:defRPr/>
                </a:pPr>
                <a:endParaRPr lang="de-DE" sz="1797" kern="0">
                  <a:solidFill>
                    <a:prstClr val="black"/>
                  </a:solidFill>
                  <a:latin typeface="Calibri"/>
                  <a:cs typeface="Arial"/>
                </a:endParaRPr>
              </a:p>
            </p:txBody>
          </p:sp>
          <p:sp>
            <p:nvSpPr>
              <p:cNvPr id="75" name="Freeform 5"/>
              <p:cNvSpPr>
                <a:spLocks noChangeArrowheads="1"/>
              </p:cNvSpPr>
              <p:nvPr/>
            </p:nvSpPr>
            <p:spPr bwMode="auto">
              <a:xfrm>
                <a:off x="5535613" y="7938"/>
                <a:ext cx="758825" cy="760412"/>
              </a:xfrm>
              <a:custGeom>
                <a:avLst/>
                <a:gdLst>
                  <a:gd name="T0" fmla="*/ 2107 w 2108"/>
                  <a:gd name="T1" fmla="*/ 1056 h 2113"/>
                  <a:gd name="T2" fmla="*/ 2107 w 2108"/>
                  <a:gd name="T3" fmla="*/ 1056 h 2113"/>
                  <a:gd name="T4" fmla="*/ 1056 w 2108"/>
                  <a:gd name="T5" fmla="*/ 2112 h 2113"/>
                  <a:gd name="T6" fmla="*/ 0 w 2108"/>
                  <a:gd name="T7" fmla="*/ 1056 h 2113"/>
                  <a:gd name="T8" fmla="*/ 1056 w 2108"/>
                  <a:gd name="T9" fmla="*/ 0 h 2113"/>
                  <a:gd name="T10" fmla="*/ 2107 w 2108"/>
                  <a:gd name="T11" fmla="*/ 1056 h 2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08" h="2113" extrusionOk="0">
                    <a:moveTo>
                      <a:pt x="2107" y="1056"/>
                    </a:moveTo>
                    <a:lnTo>
                      <a:pt x="2107" y="1056"/>
                    </a:lnTo>
                    <a:cubicBezTo>
                      <a:pt x="2107" y="1637"/>
                      <a:pt x="1637" y="2112"/>
                      <a:pt x="1056" y="2112"/>
                    </a:cubicBezTo>
                    <a:cubicBezTo>
                      <a:pt x="474" y="2112"/>
                      <a:pt x="0" y="1637"/>
                      <a:pt x="0" y="1056"/>
                    </a:cubicBezTo>
                    <a:cubicBezTo>
                      <a:pt x="0" y="474"/>
                      <a:pt x="474" y="0"/>
                      <a:pt x="1056" y="0"/>
                    </a:cubicBezTo>
                    <a:cubicBezTo>
                      <a:pt x="1637" y="0"/>
                      <a:pt x="2107" y="474"/>
                      <a:pt x="2107" y="1056"/>
                    </a:cubicBezTo>
                  </a:path>
                </a:pathLst>
              </a:custGeom>
              <a:solidFill>
                <a:srgbClr val="E9BC6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457446">
                  <a:defRPr/>
                </a:pPr>
                <a:endParaRPr lang="de-DE" sz="1797" kern="0">
                  <a:solidFill>
                    <a:prstClr val="black"/>
                  </a:solidFill>
                  <a:latin typeface="Calibri"/>
                  <a:cs typeface="Arial"/>
                </a:endParaRPr>
              </a:p>
            </p:txBody>
          </p:sp>
          <p:sp>
            <p:nvSpPr>
              <p:cNvPr id="76" name="Freeform 6"/>
              <p:cNvSpPr>
                <a:spLocks noChangeArrowheads="1"/>
              </p:cNvSpPr>
              <p:nvPr/>
            </p:nvSpPr>
            <p:spPr bwMode="auto">
              <a:xfrm>
                <a:off x="4908549" y="4465638"/>
                <a:ext cx="1587" cy="1587"/>
              </a:xfrm>
              <a:custGeom>
                <a:avLst/>
                <a:gdLst>
                  <a:gd name="T0" fmla="*/ 4 w 5"/>
                  <a:gd name="T1" fmla="*/ 0 h 5"/>
                  <a:gd name="T2" fmla="*/ 4 w 5"/>
                  <a:gd name="T3" fmla="*/ 0 h 5"/>
                  <a:gd name="T4" fmla="*/ 0 w 5"/>
                  <a:gd name="T5" fmla="*/ 0 h 5"/>
                  <a:gd name="T6" fmla="*/ 0 w 5"/>
                  <a:gd name="T7" fmla="*/ 4 h 5"/>
                  <a:gd name="T8" fmla="*/ 4 w 5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 extrusionOk="0">
                    <a:moveTo>
                      <a:pt x="4" y="0"/>
                    </a:moveTo>
                    <a:lnTo>
                      <a:pt x="4" y="0"/>
                    </a:lnTo>
                    <a:lnTo>
                      <a:pt x="0" y="0"/>
                    </a:lnTo>
                    <a:cubicBezTo>
                      <a:pt x="0" y="4"/>
                      <a:pt x="0" y="4"/>
                      <a:pt x="0" y="4"/>
                    </a:cubicBezTo>
                    <a:lnTo>
                      <a:pt x="4" y="0"/>
                    </a:lnTo>
                  </a:path>
                </a:pathLst>
              </a:custGeom>
              <a:solidFill>
                <a:srgbClr val="E9BC6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457446">
                  <a:defRPr/>
                </a:pPr>
                <a:endParaRPr lang="de-DE" sz="1797" kern="0">
                  <a:solidFill>
                    <a:prstClr val="black"/>
                  </a:solidFill>
                  <a:latin typeface="Calibri"/>
                  <a:cs typeface="Arial"/>
                </a:endParaRPr>
              </a:p>
            </p:txBody>
          </p:sp>
          <p:sp>
            <p:nvSpPr>
              <p:cNvPr id="77" name="Freeform 7"/>
              <p:cNvSpPr>
                <a:spLocks noChangeArrowheads="1"/>
              </p:cNvSpPr>
              <p:nvPr/>
            </p:nvSpPr>
            <p:spPr bwMode="auto">
              <a:xfrm>
                <a:off x="3448050" y="201613"/>
                <a:ext cx="1941513" cy="4359275"/>
              </a:xfrm>
              <a:custGeom>
                <a:avLst/>
                <a:gdLst>
                  <a:gd name="T0" fmla="*/ 5390 w 5391"/>
                  <a:gd name="T1" fmla="*/ 0 h 12107"/>
                  <a:gd name="T2" fmla="*/ 5390 w 5391"/>
                  <a:gd name="T3" fmla="*/ 0 h 12107"/>
                  <a:gd name="T4" fmla="*/ 1917 w 5391"/>
                  <a:gd name="T5" fmla="*/ 1809 h 12107"/>
                  <a:gd name="T6" fmla="*/ 0 w 5391"/>
                  <a:gd name="T7" fmla="*/ 6362 h 12107"/>
                  <a:gd name="T8" fmla="*/ 1857 w 5391"/>
                  <a:gd name="T9" fmla="*/ 10887 h 12107"/>
                  <a:gd name="T10" fmla="*/ 2574 w 5391"/>
                  <a:gd name="T11" fmla="*/ 11517 h 12107"/>
                  <a:gd name="T12" fmla="*/ 3379 w 5391"/>
                  <a:gd name="T13" fmla="*/ 12031 h 12107"/>
                  <a:gd name="T14" fmla="*/ 3733 w 5391"/>
                  <a:gd name="T15" fmla="*/ 12071 h 12107"/>
                  <a:gd name="T16" fmla="*/ 4008 w 5391"/>
                  <a:gd name="T17" fmla="*/ 11843 h 12107"/>
                  <a:gd name="T18" fmla="*/ 4064 w 5391"/>
                  <a:gd name="T19" fmla="*/ 11624 h 12107"/>
                  <a:gd name="T20" fmla="*/ 3825 w 5391"/>
                  <a:gd name="T21" fmla="*/ 11214 h 12107"/>
                  <a:gd name="T22" fmla="*/ 3136 w 5391"/>
                  <a:gd name="T23" fmla="*/ 10768 h 12107"/>
                  <a:gd name="T24" fmla="*/ 2522 w 5391"/>
                  <a:gd name="T25" fmla="*/ 10234 h 12107"/>
                  <a:gd name="T26" fmla="*/ 937 w 5391"/>
                  <a:gd name="T27" fmla="*/ 6362 h 12107"/>
                  <a:gd name="T28" fmla="*/ 2574 w 5391"/>
                  <a:gd name="T29" fmla="*/ 2470 h 12107"/>
                  <a:gd name="T30" fmla="*/ 5358 w 5391"/>
                  <a:gd name="T31" fmla="*/ 956 h 12107"/>
                  <a:gd name="T32" fmla="*/ 5298 w 5391"/>
                  <a:gd name="T33" fmla="*/ 530 h 12107"/>
                  <a:gd name="T34" fmla="*/ 5390 w 5391"/>
                  <a:gd name="T35" fmla="*/ 0 h 12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91" h="12107" extrusionOk="0">
                    <a:moveTo>
                      <a:pt x="5390" y="0"/>
                    </a:moveTo>
                    <a:lnTo>
                      <a:pt x="5390" y="0"/>
                    </a:lnTo>
                    <a:cubicBezTo>
                      <a:pt x="4092" y="227"/>
                      <a:pt x="2869" y="860"/>
                      <a:pt x="1917" y="1809"/>
                    </a:cubicBezTo>
                    <a:cubicBezTo>
                      <a:pt x="682" y="3036"/>
                      <a:pt x="0" y="4653"/>
                      <a:pt x="0" y="6362"/>
                    </a:cubicBezTo>
                    <a:cubicBezTo>
                      <a:pt x="0" y="8064"/>
                      <a:pt x="662" y="9673"/>
                      <a:pt x="1857" y="10887"/>
                    </a:cubicBezTo>
                    <a:cubicBezTo>
                      <a:pt x="2084" y="11114"/>
                      <a:pt x="2327" y="11325"/>
                      <a:pt x="2574" y="11517"/>
                    </a:cubicBezTo>
                    <a:cubicBezTo>
                      <a:pt x="2833" y="11708"/>
                      <a:pt x="3104" y="11883"/>
                      <a:pt x="3379" y="12031"/>
                    </a:cubicBezTo>
                    <a:cubicBezTo>
                      <a:pt x="3490" y="12090"/>
                      <a:pt x="3614" y="12106"/>
                      <a:pt x="3733" y="12071"/>
                    </a:cubicBezTo>
                    <a:cubicBezTo>
                      <a:pt x="3853" y="12035"/>
                      <a:pt x="3948" y="11955"/>
                      <a:pt x="4008" y="11843"/>
                    </a:cubicBezTo>
                    <a:cubicBezTo>
                      <a:pt x="4048" y="11776"/>
                      <a:pt x="4064" y="11700"/>
                      <a:pt x="4064" y="11624"/>
                    </a:cubicBezTo>
                    <a:cubicBezTo>
                      <a:pt x="4064" y="11461"/>
                      <a:pt x="3980" y="11301"/>
                      <a:pt x="3825" y="11214"/>
                    </a:cubicBezTo>
                    <a:cubicBezTo>
                      <a:pt x="3578" y="11078"/>
                      <a:pt x="3347" y="10931"/>
                      <a:pt x="3136" y="10768"/>
                    </a:cubicBezTo>
                    <a:cubicBezTo>
                      <a:pt x="2917" y="10604"/>
                      <a:pt x="2709" y="10425"/>
                      <a:pt x="2522" y="10234"/>
                    </a:cubicBezTo>
                    <a:cubicBezTo>
                      <a:pt x="1498" y="9195"/>
                      <a:pt x="937" y="7821"/>
                      <a:pt x="937" y="6362"/>
                    </a:cubicBezTo>
                    <a:cubicBezTo>
                      <a:pt x="937" y="4904"/>
                      <a:pt x="1518" y="3522"/>
                      <a:pt x="2574" y="2470"/>
                    </a:cubicBezTo>
                    <a:cubicBezTo>
                      <a:pt x="3343" y="1705"/>
                      <a:pt x="4323" y="1175"/>
                      <a:pt x="5358" y="956"/>
                    </a:cubicBezTo>
                    <a:cubicBezTo>
                      <a:pt x="5318" y="821"/>
                      <a:pt x="5298" y="677"/>
                      <a:pt x="5298" y="530"/>
                    </a:cubicBezTo>
                    <a:cubicBezTo>
                      <a:pt x="5298" y="342"/>
                      <a:pt x="5330" y="167"/>
                      <a:pt x="5390" y="0"/>
                    </a:cubicBezTo>
                  </a:path>
                </a:pathLst>
              </a:custGeom>
              <a:solidFill>
                <a:srgbClr val="E9BC6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457446">
                  <a:defRPr/>
                </a:pPr>
                <a:endParaRPr lang="de-DE" sz="1797" kern="0">
                  <a:solidFill>
                    <a:prstClr val="black"/>
                  </a:solidFill>
                  <a:latin typeface="Calibri"/>
                  <a:cs typeface="Arial"/>
                </a:endParaRPr>
              </a:p>
            </p:txBody>
          </p:sp>
          <p:sp>
            <p:nvSpPr>
              <p:cNvPr id="78" name="Freeform 8"/>
              <p:cNvSpPr>
                <a:spLocks noChangeArrowheads="1"/>
              </p:cNvSpPr>
              <p:nvPr/>
            </p:nvSpPr>
            <p:spPr bwMode="auto">
              <a:xfrm>
                <a:off x="7269163" y="688975"/>
                <a:ext cx="1587" cy="1587"/>
              </a:xfrm>
              <a:custGeom>
                <a:avLst/>
                <a:gdLst>
                  <a:gd name="T0" fmla="*/ 0 w 5"/>
                  <a:gd name="T1" fmla="*/ 0 h 1"/>
                  <a:gd name="T2" fmla="*/ 0 w 5"/>
                  <a:gd name="T3" fmla="*/ 0 h 1"/>
                  <a:gd name="T4" fmla="*/ 0 w 5"/>
                  <a:gd name="T5" fmla="*/ 0 h 1"/>
                  <a:gd name="T6" fmla="*/ 4 w 5"/>
                  <a:gd name="T7" fmla="*/ 0 h 1"/>
                  <a:gd name="T8" fmla="*/ 0 w 5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4" y="0"/>
                      <a:pt x="4" y="0"/>
                      <a:pt x="4" y="0"/>
                    </a:cubicBezTo>
                    <a:lnTo>
                      <a:pt x="0" y="0"/>
                    </a:lnTo>
                  </a:path>
                </a:pathLst>
              </a:custGeom>
              <a:solidFill>
                <a:srgbClr val="E9BC6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457446">
                  <a:defRPr/>
                </a:pPr>
                <a:endParaRPr lang="de-DE" sz="1797" kern="0">
                  <a:solidFill>
                    <a:prstClr val="black"/>
                  </a:solidFill>
                  <a:latin typeface="Calibri"/>
                  <a:cs typeface="Arial"/>
                </a:endParaRPr>
              </a:p>
            </p:txBody>
          </p:sp>
          <p:sp>
            <p:nvSpPr>
              <p:cNvPr id="79" name="Freeform 9"/>
              <p:cNvSpPr>
                <a:spLocks noChangeArrowheads="1"/>
              </p:cNvSpPr>
              <p:nvPr/>
            </p:nvSpPr>
            <p:spPr bwMode="auto">
              <a:xfrm>
                <a:off x="6437312" y="255588"/>
                <a:ext cx="882650" cy="731837"/>
              </a:xfrm>
              <a:custGeom>
                <a:avLst/>
                <a:gdLst>
                  <a:gd name="T0" fmla="*/ 2450 w 2451"/>
                  <a:gd name="T1" fmla="*/ 1538 h 2033"/>
                  <a:gd name="T2" fmla="*/ 2450 w 2451"/>
                  <a:gd name="T3" fmla="*/ 1538 h 2033"/>
                  <a:gd name="T4" fmla="*/ 2290 w 2451"/>
                  <a:gd name="T5" fmla="*/ 1207 h 2033"/>
                  <a:gd name="T6" fmla="*/ 402 w 2451"/>
                  <a:gd name="T7" fmla="*/ 104 h 2033"/>
                  <a:gd name="T8" fmla="*/ 64 w 2451"/>
                  <a:gd name="T9" fmla="*/ 0 h 2033"/>
                  <a:gd name="T10" fmla="*/ 111 w 2451"/>
                  <a:gd name="T11" fmla="*/ 383 h 2033"/>
                  <a:gd name="T12" fmla="*/ 0 w 2451"/>
                  <a:gd name="T13" fmla="*/ 952 h 2033"/>
                  <a:gd name="T14" fmla="*/ 103 w 2451"/>
                  <a:gd name="T15" fmla="*/ 988 h 2033"/>
                  <a:gd name="T16" fmla="*/ 1673 w 2451"/>
                  <a:gd name="T17" fmla="*/ 1909 h 2033"/>
                  <a:gd name="T18" fmla="*/ 2012 w 2451"/>
                  <a:gd name="T19" fmla="*/ 2024 h 2033"/>
                  <a:gd name="T20" fmla="*/ 2334 w 2451"/>
                  <a:gd name="T21" fmla="*/ 1865 h 2033"/>
                  <a:gd name="T22" fmla="*/ 2450 w 2451"/>
                  <a:gd name="T23" fmla="*/ 1578 h 2033"/>
                  <a:gd name="T24" fmla="*/ 2450 w 2451"/>
                  <a:gd name="T25" fmla="*/ 1570 h 2033"/>
                  <a:gd name="T26" fmla="*/ 2450 w 2451"/>
                  <a:gd name="T27" fmla="*/ 1542 h 2033"/>
                  <a:gd name="T28" fmla="*/ 2450 w 2451"/>
                  <a:gd name="T29" fmla="*/ 1538 h 20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51" h="2033" extrusionOk="0">
                    <a:moveTo>
                      <a:pt x="2450" y="1538"/>
                    </a:moveTo>
                    <a:lnTo>
                      <a:pt x="2450" y="1538"/>
                    </a:lnTo>
                    <a:cubicBezTo>
                      <a:pt x="2446" y="1411"/>
                      <a:pt x="2386" y="1291"/>
                      <a:pt x="2290" y="1207"/>
                    </a:cubicBezTo>
                    <a:cubicBezTo>
                      <a:pt x="1721" y="705"/>
                      <a:pt x="1103" y="343"/>
                      <a:pt x="402" y="104"/>
                    </a:cubicBezTo>
                    <a:cubicBezTo>
                      <a:pt x="295" y="68"/>
                      <a:pt x="179" y="32"/>
                      <a:pt x="64" y="0"/>
                    </a:cubicBezTo>
                    <a:cubicBezTo>
                      <a:pt x="95" y="120"/>
                      <a:pt x="111" y="251"/>
                      <a:pt x="111" y="383"/>
                    </a:cubicBezTo>
                    <a:cubicBezTo>
                      <a:pt x="111" y="582"/>
                      <a:pt x="71" y="777"/>
                      <a:pt x="0" y="952"/>
                    </a:cubicBezTo>
                    <a:cubicBezTo>
                      <a:pt x="36" y="964"/>
                      <a:pt x="68" y="976"/>
                      <a:pt x="103" y="988"/>
                    </a:cubicBezTo>
                    <a:cubicBezTo>
                      <a:pt x="681" y="1184"/>
                      <a:pt x="1195" y="1486"/>
                      <a:pt x="1673" y="1909"/>
                    </a:cubicBezTo>
                    <a:cubicBezTo>
                      <a:pt x="1769" y="1992"/>
                      <a:pt x="1888" y="2032"/>
                      <a:pt x="2012" y="2024"/>
                    </a:cubicBezTo>
                    <a:cubicBezTo>
                      <a:pt x="2135" y="2016"/>
                      <a:pt x="2251" y="1960"/>
                      <a:pt x="2334" y="1865"/>
                    </a:cubicBezTo>
                    <a:cubicBezTo>
                      <a:pt x="2402" y="1789"/>
                      <a:pt x="2446" y="1685"/>
                      <a:pt x="2450" y="1578"/>
                    </a:cubicBezTo>
                    <a:cubicBezTo>
                      <a:pt x="2450" y="1570"/>
                      <a:pt x="2450" y="1570"/>
                      <a:pt x="2450" y="1570"/>
                    </a:cubicBezTo>
                    <a:cubicBezTo>
                      <a:pt x="2450" y="1542"/>
                      <a:pt x="2450" y="1542"/>
                      <a:pt x="2450" y="1542"/>
                    </a:cubicBezTo>
                    <a:lnTo>
                      <a:pt x="2450" y="1538"/>
                    </a:lnTo>
                  </a:path>
                </a:pathLst>
              </a:custGeom>
              <a:solidFill>
                <a:srgbClr val="E9BC6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457446">
                  <a:defRPr/>
                </a:pPr>
                <a:endParaRPr lang="de-DE" sz="1797" kern="0">
                  <a:solidFill>
                    <a:prstClr val="black"/>
                  </a:solidFill>
                  <a:latin typeface="Calibri"/>
                  <a:cs typeface="Arial"/>
                </a:endParaRPr>
              </a:p>
            </p:txBody>
          </p:sp>
        </p:grpSp>
        <p:grpSp>
          <p:nvGrpSpPr>
            <p:cNvPr id="60" name="Gruppierung 59"/>
            <p:cNvGrpSpPr>
              <a:grpSpLocks noChangeAspect="1"/>
            </p:cNvGrpSpPr>
            <p:nvPr/>
          </p:nvGrpSpPr>
          <p:grpSpPr bwMode="auto">
            <a:xfrm>
              <a:off x="8119018" y="325424"/>
              <a:ext cx="680529" cy="216000"/>
              <a:chOff x="2325688" y="5838825"/>
              <a:chExt cx="5446712" cy="1728788"/>
            </a:xfrm>
          </p:grpSpPr>
          <p:sp>
            <p:nvSpPr>
              <p:cNvPr id="61" name="Freeform 10"/>
              <p:cNvSpPr>
                <a:spLocks noChangeArrowheads="1"/>
              </p:cNvSpPr>
              <p:nvPr/>
            </p:nvSpPr>
            <p:spPr bwMode="auto">
              <a:xfrm>
                <a:off x="2325688" y="6615113"/>
                <a:ext cx="1631950" cy="941387"/>
              </a:xfrm>
              <a:custGeom>
                <a:avLst/>
                <a:gdLst>
                  <a:gd name="T0" fmla="*/ 0 w 4531"/>
                  <a:gd name="T1" fmla="*/ 120 h 2615"/>
                  <a:gd name="T2" fmla="*/ 0 w 4531"/>
                  <a:gd name="T3" fmla="*/ 120 h 2615"/>
                  <a:gd name="T4" fmla="*/ 175 w 4531"/>
                  <a:gd name="T5" fmla="*/ 0 h 2615"/>
                  <a:gd name="T6" fmla="*/ 4418 w 4531"/>
                  <a:gd name="T7" fmla="*/ 4 h 2615"/>
                  <a:gd name="T8" fmla="*/ 4526 w 4531"/>
                  <a:gd name="T9" fmla="*/ 84 h 2615"/>
                  <a:gd name="T10" fmla="*/ 4530 w 4531"/>
                  <a:gd name="T11" fmla="*/ 742 h 2615"/>
                  <a:gd name="T12" fmla="*/ 2916 w 4531"/>
                  <a:gd name="T13" fmla="*/ 742 h 2615"/>
                  <a:gd name="T14" fmla="*/ 2845 w 4531"/>
                  <a:gd name="T15" fmla="*/ 742 h 2615"/>
                  <a:gd name="T16" fmla="*/ 2761 w 4531"/>
                  <a:gd name="T17" fmla="*/ 371 h 2615"/>
                  <a:gd name="T18" fmla="*/ 1725 w 4531"/>
                  <a:gd name="T19" fmla="*/ 371 h 2615"/>
                  <a:gd name="T20" fmla="*/ 1638 w 4531"/>
                  <a:gd name="T21" fmla="*/ 455 h 2615"/>
                  <a:gd name="T22" fmla="*/ 1638 w 4531"/>
                  <a:gd name="T23" fmla="*/ 2200 h 2615"/>
                  <a:gd name="T24" fmla="*/ 1881 w 4531"/>
                  <a:gd name="T25" fmla="*/ 2279 h 2615"/>
                  <a:gd name="T26" fmla="*/ 2733 w 4531"/>
                  <a:gd name="T27" fmla="*/ 2275 h 2615"/>
                  <a:gd name="T28" fmla="*/ 2809 w 4531"/>
                  <a:gd name="T29" fmla="*/ 2200 h 2615"/>
                  <a:gd name="T30" fmla="*/ 2805 w 4531"/>
                  <a:gd name="T31" fmla="*/ 1578 h 2615"/>
                  <a:gd name="T32" fmla="*/ 2462 w 4531"/>
                  <a:gd name="T33" fmla="*/ 1471 h 2615"/>
                  <a:gd name="T34" fmla="*/ 2243 w 4531"/>
                  <a:gd name="T35" fmla="*/ 1471 h 2615"/>
                  <a:gd name="T36" fmla="*/ 2243 w 4531"/>
                  <a:gd name="T37" fmla="*/ 1156 h 2615"/>
                  <a:gd name="T38" fmla="*/ 4530 w 4531"/>
                  <a:gd name="T39" fmla="*/ 1156 h 2615"/>
                  <a:gd name="T40" fmla="*/ 4526 w 4531"/>
                  <a:gd name="T41" fmla="*/ 2443 h 2615"/>
                  <a:gd name="T42" fmla="*/ 4418 w 4531"/>
                  <a:gd name="T43" fmla="*/ 2586 h 2615"/>
                  <a:gd name="T44" fmla="*/ 4319 w 4531"/>
                  <a:gd name="T45" fmla="*/ 2614 h 2615"/>
                  <a:gd name="T46" fmla="*/ 84 w 4531"/>
                  <a:gd name="T47" fmla="*/ 2614 h 2615"/>
                  <a:gd name="T48" fmla="*/ 4 w 4531"/>
                  <a:gd name="T49" fmla="*/ 2506 h 2615"/>
                  <a:gd name="T50" fmla="*/ 0 w 4531"/>
                  <a:gd name="T51" fmla="*/ 2459 h 2615"/>
                  <a:gd name="T52" fmla="*/ 0 w 4531"/>
                  <a:gd name="T53" fmla="*/ 120 h 2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531" h="2615" extrusionOk="0">
                    <a:moveTo>
                      <a:pt x="0" y="120"/>
                    </a:moveTo>
                    <a:lnTo>
                      <a:pt x="0" y="120"/>
                    </a:lnTo>
                    <a:cubicBezTo>
                      <a:pt x="0" y="44"/>
                      <a:pt x="36" y="0"/>
                      <a:pt x="175" y="0"/>
                    </a:cubicBezTo>
                    <a:cubicBezTo>
                      <a:pt x="4418" y="4"/>
                      <a:pt x="4418" y="4"/>
                      <a:pt x="4418" y="4"/>
                    </a:cubicBezTo>
                    <a:cubicBezTo>
                      <a:pt x="4458" y="12"/>
                      <a:pt x="4514" y="40"/>
                      <a:pt x="4526" y="84"/>
                    </a:cubicBezTo>
                    <a:cubicBezTo>
                      <a:pt x="4526" y="303"/>
                      <a:pt x="4530" y="522"/>
                      <a:pt x="4530" y="742"/>
                    </a:cubicBezTo>
                    <a:cubicBezTo>
                      <a:pt x="2916" y="742"/>
                      <a:pt x="2916" y="742"/>
                      <a:pt x="2916" y="742"/>
                    </a:cubicBezTo>
                    <a:cubicBezTo>
                      <a:pt x="2845" y="742"/>
                      <a:pt x="2845" y="742"/>
                      <a:pt x="2845" y="742"/>
                    </a:cubicBezTo>
                    <a:cubicBezTo>
                      <a:pt x="2845" y="618"/>
                      <a:pt x="2881" y="371"/>
                      <a:pt x="2761" y="371"/>
                    </a:cubicBezTo>
                    <a:cubicBezTo>
                      <a:pt x="1725" y="371"/>
                      <a:pt x="1725" y="371"/>
                      <a:pt x="1725" y="371"/>
                    </a:cubicBezTo>
                    <a:cubicBezTo>
                      <a:pt x="1689" y="387"/>
                      <a:pt x="1654" y="419"/>
                      <a:pt x="1638" y="455"/>
                    </a:cubicBezTo>
                    <a:cubicBezTo>
                      <a:pt x="1638" y="1032"/>
                      <a:pt x="1638" y="1674"/>
                      <a:pt x="1638" y="2200"/>
                    </a:cubicBezTo>
                    <a:cubicBezTo>
                      <a:pt x="1681" y="2299"/>
                      <a:pt x="1789" y="2275"/>
                      <a:pt x="1881" y="2279"/>
                    </a:cubicBezTo>
                    <a:cubicBezTo>
                      <a:pt x="2733" y="2275"/>
                      <a:pt x="2733" y="2275"/>
                      <a:pt x="2733" y="2275"/>
                    </a:cubicBezTo>
                    <a:cubicBezTo>
                      <a:pt x="2765" y="2267"/>
                      <a:pt x="2805" y="2240"/>
                      <a:pt x="2809" y="2200"/>
                    </a:cubicBezTo>
                    <a:cubicBezTo>
                      <a:pt x="2805" y="1578"/>
                      <a:pt x="2805" y="1578"/>
                      <a:pt x="2805" y="1578"/>
                    </a:cubicBezTo>
                    <a:cubicBezTo>
                      <a:pt x="2761" y="1419"/>
                      <a:pt x="2590" y="1486"/>
                      <a:pt x="2462" y="1471"/>
                    </a:cubicBezTo>
                    <a:cubicBezTo>
                      <a:pt x="2243" y="1471"/>
                      <a:pt x="2243" y="1471"/>
                      <a:pt x="2243" y="1471"/>
                    </a:cubicBezTo>
                    <a:cubicBezTo>
                      <a:pt x="2243" y="1156"/>
                      <a:pt x="2243" y="1156"/>
                      <a:pt x="2243" y="1156"/>
                    </a:cubicBezTo>
                    <a:cubicBezTo>
                      <a:pt x="4530" y="1156"/>
                      <a:pt x="4530" y="1156"/>
                      <a:pt x="4530" y="1156"/>
                    </a:cubicBezTo>
                    <a:cubicBezTo>
                      <a:pt x="4526" y="2443"/>
                      <a:pt x="4526" y="2443"/>
                      <a:pt x="4526" y="2443"/>
                    </a:cubicBezTo>
                    <a:cubicBezTo>
                      <a:pt x="4506" y="2498"/>
                      <a:pt x="4474" y="2554"/>
                      <a:pt x="4418" y="2586"/>
                    </a:cubicBezTo>
                    <a:cubicBezTo>
                      <a:pt x="4319" y="2614"/>
                      <a:pt x="4319" y="2614"/>
                      <a:pt x="4319" y="2614"/>
                    </a:cubicBezTo>
                    <a:cubicBezTo>
                      <a:pt x="84" y="2614"/>
                      <a:pt x="84" y="2614"/>
                      <a:pt x="84" y="2614"/>
                    </a:cubicBezTo>
                    <a:cubicBezTo>
                      <a:pt x="36" y="2606"/>
                      <a:pt x="12" y="2550"/>
                      <a:pt x="4" y="2506"/>
                    </a:cubicBezTo>
                    <a:cubicBezTo>
                      <a:pt x="0" y="2459"/>
                      <a:pt x="0" y="2459"/>
                      <a:pt x="0" y="2459"/>
                    </a:cubicBezTo>
                    <a:lnTo>
                      <a:pt x="0" y="120"/>
                    </a:lnTo>
                  </a:path>
                </a:pathLst>
              </a:custGeom>
              <a:solidFill>
                <a:srgbClr val="05050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457446">
                  <a:defRPr/>
                </a:pPr>
                <a:endParaRPr lang="de-DE" sz="1797" kern="0">
                  <a:solidFill>
                    <a:prstClr val="black"/>
                  </a:solidFill>
                  <a:latin typeface="Calibri"/>
                  <a:cs typeface="Arial"/>
                </a:endParaRPr>
              </a:p>
            </p:txBody>
          </p:sp>
          <p:sp>
            <p:nvSpPr>
              <p:cNvPr id="62" name="Freeform 11"/>
              <p:cNvSpPr>
                <a:spLocks noChangeArrowheads="1"/>
              </p:cNvSpPr>
              <p:nvPr/>
            </p:nvSpPr>
            <p:spPr bwMode="auto">
              <a:xfrm>
                <a:off x="4425950" y="6616700"/>
                <a:ext cx="1644650" cy="942975"/>
              </a:xfrm>
              <a:custGeom>
                <a:avLst/>
                <a:gdLst>
                  <a:gd name="T0" fmla="*/ 3 w 4569"/>
                  <a:gd name="T1" fmla="*/ 1877 h 2619"/>
                  <a:gd name="T2" fmla="*/ 3 w 4569"/>
                  <a:gd name="T3" fmla="*/ 1877 h 2619"/>
                  <a:gd name="T4" fmla="*/ 1728 w 4569"/>
                  <a:gd name="T5" fmla="*/ 1881 h 2619"/>
                  <a:gd name="T6" fmla="*/ 1811 w 4569"/>
                  <a:gd name="T7" fmla="*/ 2247 h 2619"/>
                  <a:gd name="T8" fmla="*/ 2795 w 4569"/>
                  <a:gd name="T9" fmla="*/ 2243 h 2619"/>
                  <a:gd name="T10" fmla="*/ 2879 w 4569"/>
                  <a:gd name="T11" fmla="*/ 2144 h 2619"/>
                  <a:gd name="T12" fmla="*/ 2879 w 4569"/>
                  <a:gd name="T13" fmla="*/ 1570 h 2619"/>
                  <a:gd name="T14" fmla="*/ 2787 w 4569"/>
                  <a:gd name="T15" fmla="*/ 1487 h 2619"/>
                  <a:gd name="T16" fmla="*/ 123 w 4569"/>
                  <a:gd name="T17" fmla="*/ 1482 h 2619"/>
                  <a:gd name="T18" fmla="*/ 0 w 4569"/>
                  <a:gd name="T19" fmla="*/ 1291 h 2619"/>
                  <a:gd name="T20" fmla="*/ 3 w 4569"/>
                  <a:gd name="T21" fmla="*/ 144 h 2619"/>
                  <a:gd name="T22" fmla="*/ 326 w 4569"/>
                  <a:gd name="T23" fmla="*/ 12 h 2619"/>
                  <a:gd name="T24" fmla="*/ 4448 w 4569"/>
                  <a:gd name="T25" fmla="*/ 12 h 2619"/>
                  <a:gd name="T26" fmla="*/ 4568 w 4569"/>
                  <a:gd name="T27" fmla="*/ 96 h 2619"/>
                  <a:gd name="T28" fmla="*/ 4568 w 4569"/>
                  <a:gd name="T29" fmla="*/ 702 h 2619"/>
                  <a:gd name="T30" fmla="*/ 2895 w 4569"/>
                  <a:gd name="T31" fmla="*/ 702 h 2619"/>
                  <a:gd name="T32" fmla="*/ 2823 w 4569"/>
                  <a:gd name="T33" fmla="*/ 367 h 2619"/>
                  <a:gd name="T34" fmla="*/ 1755 w 4569"/>
                  <a:gd name="T35" fmla="*/ 367 h 2619"/>
                  <a:gd name="T36" fmla="*/ 1712 w 4569"/>
                  <a:gd name="T37" fmla="*/ 411 h 2619"/>
                  <a:gd name="T38" fmla="*/ 1712 w 4569"/>
                  <a:gd name="T39" fmla="*/ 1104 h 2619"/>
                  <a:gd name="T40" fmla="*/ 2086 w 4569"/>
                  <a:gd name="T41" fmla="*/ 1192 h 2619"/>
                  <a:gd name="T42" fmla="*/ 4413 w 4569"/>
                  <a:gd name="T43" fmla="*/ 1192 h 2619"/>
                  <a:gd name="T44" fmla="*/ 4568 w 4569"/>
                  <a:gd name="T45" fmla="*/ 1279 h 2619"/>
                  <a:gd name="T46" fmla="*/ 4568 w 4569"/>
                  <a:gd name="T47" fmla="*/ 2447 h 2619"/>
                  <a:gd name="T48" fmla="*/ 4468 w 4569"/>
                  <a:gd name="T49" fmla="*/ 2618 h 2619"/>
                  <a:gd name="T50" fmla="*/ 4138 w 4569"/>
                  <a:gd name="T51" fmla="*/ 2618 h 2619"/>
                  <a:gd name="T52" fmla="*/ 155 w 4569"/>
                  <a:gd name="T53" fmla="*/ 2618 h 2619"/>
                  <a:gd name="T54" fmla="*/ 0 w 4569"/>
                  <a:gd name="T55" fmla="*/ 2451 h 2619"/>
                  <a:gd name="T56" fmla="*/ 3 w 4569"/>
                  <a:gd name="T57" fmla="*/ 1877 h 2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569" h="2619" extrusionOk="0">
                    <a:moveTo>
                      <a:pt x="3" y="1877"/>
                    </a:moveTo>
                    <a:lnTo>
                      <a:pt x="3" y="1877"/>
                    </a:lnTo>
                    <a:cubicBezTo>
                      <a:pt x="1728" y="1881"/>
                      <a:pt x="1728" y="1881"/>
                      <a:pt x="1728" y="1881"/>
                    </a:cubicBezTo>
                    <a:cubicBezTo>
                      <a:pt x="1728" y="2028"/>
                      <a:pt x="1697" y="2247"/>
                      <a:pt x="1811" y="2247"/>
                    </a:cubicBezTo>
                    <a:cubicBezTo>
                      <a:pt x="2138" y="2251"/>
                      <a:pt x="2476" y="2243"/>
                      <a:pt x="2795" y="2243"/>
                    </a:cubicBezTo>
                    <a:cubicBezTo>
                      <a:pt x="2879" y="2144"/>
                      <a:pt x="2879" y="2144"/>
                      <a:pt x="2879" y="2144"/>
                    </a:cubicBezTo>
                    <a:cubicBezTo>
                      <a:pt x="2879" y="1570"/>
                      <a:pt x="2879" y="1570"/>
                      <a:pt x="2879" y="1570"/>
                    </a:cubicBezTo>
                    <a:cubicBezTo>
                      <a:pt x="2879" y="1534"/>
                      <a:pt x="2867" y="1487"/>
                      <a:pt x="2787" y="1487"/>
                    </a:cubicBezTo>
                    <a:cubicBezTo>
                      <a:pt x="123" y="1482"/>
                      <a:pt x="123" y="1482"/>
                      <a:pt x="123" y="1482"/>
                    </a:cubicBezTo>
                    <a:cubicBezTo>
                      <a:pt x="27" y="1482"/>
                      <a:pt x="0" y="1375"/>
                      <a:pt x="0" y="1291"/>
                    </a:cubicBezTo>
                    <a:cubicBezTo>
                      <a:pt x="3" y="144"/>
                      <a:pt x="3" y="144"/>
                      <a:pt x="3" y="144"/>
                    </a:cubicBezTo>
                    <a:cubicBezTo>
                      <a:pt x="3" y="0"/>
                      <a:pt x="207" y="12"/>
                      <a:pt x="326" y="12"/>
                    </a:cubicBezTo>
                    <a:cubicBezTo>
                      <a:pt x="4448" y="12"/>
                      <a:pt x="4448" y="12"/>
                      <a:pt x="4448" y="12"/>
                    </a:cubicBezTo>
                    <a:cubicBezTo>
                      <a:pt x="4496" y="28"/>
                      <a:pt x="4560" y="36"/>
                      <a:pt x="4568" y="96"/>
                    </a:cubicBezTo>
                    <a:cubicBezTo>
                      <a:pt x="4568" y="702"/>
                      <a:pt x="4568" y="702"/>
                      <a:pt x="4568" y="702"/>
                    </a:cubicBezTo>
                    <a:cubicBezTo>
                      <a:pt x="2895" y="702"/>
                      <a:pt x="2895" y="702"/>
                      <a:pt x="2895" y="702"/>
                    </a:cubicBezTo>
                    <a:cubicBezTo>
                      <a:pt x="2895" y="590"/>
                      <a:pt x="2927" y="367"/>
                      <a:pt x="2823" y="367"/>
                    </a:cubicBezTo>
                    <a:cubicBezTo>
                      <a:pt x="2476" y="367"/>
                      <a:pt x="2106" y="367"/>
                      <a:pt x="1755" y="367"/>
                    </a:cubicBezTo>
                    <a:cubicBezTo>
                      <a:pt x="1712" y="411"/>
                      <a:pt x="1712" y="411"/>
                      <a:pt x="1712" y="411"/>
                    </a:cubicBezTo>
                    <a:cubicBezTo>
                      <a:pt x="1712" y="1104"/>
                      <a:pt x="1712" y="1104"/>
                      <a:pt x="1712" y="1104"/>
                    </a:cubicBezTo>
                    <a:cubicBezTo>
                      <a:pt x="1712" y="1224"/>
                      <a:pt x="1911" y="1192"/>
                      <a:pt x="2086" y="1192"/>
                    </a:cubicBezTo>
                    <a:cubicBezTo>
                      <a:pt x="4413" y="1192"/>
                      <a:pt x="4413" y="1192"/>
                      <a:pt x="4413" y="1192"/>
                    </a:cubicBezTo>
                    <a:cubicBezTo>
                      <a:pt x="4520" y="1192"/>
                      <a:pt x="4568" y="1208"/>
                      <a:pt x="4568" y="1279"/>
                    </a:cubicBezTo>
                    <a:cubicBezTo>
                      <a:pt x="4568" y="1678"/>
                      <a:pt x="4568" y="2088"/>
                      <a:pt x="4568" y="2447"/>
                    </a:cubicBezTo>
                    <a:cubicBezTo>
                      <a:pt x="4568" y="2514"/>
                      <a:pt x="4544" y="2602"/>
                      <a:pt x="4468" y="2618"/>
                    </a:cubicBezTo>
                    <a:cubicBezTo>
                      <a:pt x="4138" y="2618"/>
                      <a:pt x="4138" y="2618"/>
                      <a:pt x="4138" y="2618"/>
                    </a:cubicBezTo>
                    <a:cubicBezTo>
                      <a:pt x="155" y="2618"/>
                      <a:pt x="155" y="2618"/>
                      <a:pt x="155" y="2618"/>
                    </a:cubicBezTo>
                    <a:cubicBezTo>
                      <a:pt x="83" y="2606"/>
                      <a:pt x="0" y="2546"/>
                      <a:pt x="0" y="2451"/>
                    </a:cubicBezTo>
                    <a:cubicBezTo>
                      <a:pt x="0" y="2263"/>
                      <a:pt x="3" y="2096"/>
                      <a:pt x="3" y="1877"/>
                    </a:cubicBezTo>
                  </a:path>
                </a:pathLst>
              </a:custGeom>
              <a:solidFill>
                <a:srgbClr val="05050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457446">
                  <a:defRPr/>
                </a:pPr>
                <a:endParaRPr lang="de-DE" sz="1797" kern="0">
                  <a:solidFill>
                    <a:prstClr val="black"/>
                  </a:solidFill>
                  <a:latin typeface="Calibri"/>
                  <a:cs typeface="Arial"/>
                </a:endParaRPr>
              </a:p>
            </p:txBody>
          </p:sp>
          <p:sp>
            <p:nvSpPr>
              <p:cNvPr id="63" name="Freeform 12"/>
              <p:cNvSpPr>
                <a:spLocks noChangeArrowheads="1"/>
              </p:cNvSpPr>
              <p:nvPr/>
            </p:nvSpPr>
            <p:spPr bwMode="auto">
              <a:xfrm>
                <a:off x="6453188" y="6616700"/>
                <a:ext cx="611187" cy="949325"/>
              </a:xfrm>
              <a:custGeom>
                <a:avLst/>
                <a:gdLst>
                  <a:gd name="T0" fmla="*/ 0 w 1698"/>
                  <a:gd name="T1" fmla="*/ 2243 h 2639"/>
                  <a:gd name="T2" fmla="*/ 0 w 1698"/>
                  <a:gd name="T3" fmla="*/ 2243 h 2639"/>
                  <a:gd name="T4" fmla="*/ 541 w 1698"/>
                  <a:gd name="T5" fmla="*/ 2124 h 2639"/>
                  <a:gd name="T6" fmla="*/ 553 w 1698"/>
                  <a:gd name="T7" fmla="*/ 2020 h 2639"/>
                  <a:gd name="T8" fmla="*/ 553 w 1698"/>
                  <a:gd name="T9" fmla="*/ 566 h 2639"/>
                  <a:gd name="T10" fmla="*/ 8 w 1698"/>
                  <a:gd name="T11" fmla="*/ 415 h 2639"/>
                  <a:gd name="T12" fmla="*/ 8 w 1698"/>
                  <a:gd name="T13" fmla="*/ 0 h 2639"/>
                  <a:gd name="T14" fmla="*/ 1697 w 1698"/>
                  <a:gd name="T15" fmla="*/ 0 h 2639"/>
                  <a:gd name="T16" fmla="*/ 1697 w 1698"/>
                  <a:gd name="T17" fmla="*/ 2638 h 2639"/>
                  <a:gd name="T18" fmla="*/ 0 w 1698"/>
                  <a:gd name="T19" fmla="*/ 2638 h 2639"/>
                  <a:gd name="T20" fmla="*/ 0 w 1698"/>
                  <a:gd name="T21" fmla="*/ 2243 h 2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98" h="2639" extrusionOk="0">
                    <a:moveTo>
                      <a:pt x="0" y="2243"/>
                    </a:moveTo>
                    <a:lnTo>
                      <a:pt x="0" y="2243"/>
                    </a:lnTo>
                    <a:cubicBezTo>
                      <a:pt x="191" y="2227"/>
                      <a:pt x="450" y="2291"/>
                      <a:pt x="541" y="2124"/>
                    </a:cubicBezTo>
                    <a:cubicBezTo>
                      <a:pt x="553" y="2020"/>
                      <a:pt x="553" y="2020"/>
                      <a:pt x="553" y="2020"/>
                    </a:cubicBezTo>
                    <a:cubicBezTo>
                      <a:pt x="553" y="566"/>
                      <a:pt x="553" y="566"/>
                      <a:pt x="553" y="566"/>
                    </a:cubicBezTo>
                    <a:cubicBezTo>
                      <a:pt x="506" y="375"/>
                      <a:pt x="203" y="415"/>
                      <a:pt x="8" y="415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697" y="0"/>
                      <a:pt x="1697" y="0"/>
                      <a:pt x="1697" y="0"/>
                    </a:cubicBezTo>
                    <a:cubicBezTo>
                      <a:pt x="1697" y="2638"/>
                      <a:pt x="1697" y="2638"/>
                      <a:pt x="1697" y="2638"/>
                    </a:cubicBezTo>
                    <a:cubicBezTo>
                      <a:pt x="0" y="2638"/>
                      <a:pt x="0" y="2638"/>
                      <a:pt x="0" y="2638"/>
                    </a:cubicBezTo>
                    <a:cubicBezTo>
                      <a:pt x="0" y="2510"/>
                      <a:pt x="0" y="2375"/>
                      <a:pt x="0" y="2243"/>
                    </a:cubicBezTo>
                  </a:path>
                </a:pathLst>
              </a:custGeom>
              <a:solidFill>
                <a:srgbClr val="05050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457446">
                  <a:defRPr/>
                </a:pPr>
                <a:endParaRPr lang="de-DE" sz="1797" kern="0">
                  <a:solidFill>
                    <a:prstClr val="black"/>
                  </a:solidFill>
                  <a:latin typeface="Calibri"/>
                  <a:cs typeface="Arial"/>
                </a:endParaRPr>
              </a:p>
            </p:txBody>
          </p:sp>
          <p:sp>
            <p:nvSpPr>
              <p:cNvPr id="64" name="Freeform 13"/>
              <p:cNvSpPr>
                <a:spLocks noChangeArrowheads="1"/>
              </p:cNvSpPr>
              <p:nvPr/>
            </p:nvSpPr>
            <p:spPr bwMode="auto">
              <a:xfrm>
                <a:off x="7161213" y="6618288"/>
                <a:ext cx="611187" cy="949325"/>
              </a:xfrm>
              <a:custGeom>
                <a:avLst/>
                <a:gdLst>
                  <a:gd name="T0" fmla="*/ 1697 w 1698"/>
                  <a:gd name="T1" fmla="*/ 2239 h 2635"/>
                  <a:gd name="T2" fmla="*/ 1697 w 1698"/>
                  <a:gd name="T3" fmla="*/ 2239 h 2635"/>
                  <a:gd name="T4" fmla="*/ 1155 w 1698"/>
                  <a:gd name="T5" fmla="*/ 2120 h 2635"/>
                  <a:gd name="T6" fmla="*/ 1139 w 1698"/>
                  <a:gd name="T7" fmla="*/ 2020 h 2635"/>
                  <a:gd name="T8" fmla="*/ 1143 w 1698"/>
                  <a:gd name="T9" fmla="*/ 566 h 2635"/>
                  <a:gd name="T10" fmla="*/ 1689 w 1698"/>
                  <a:gd name="T11" fmla="*/ 411 h 2635"/>
                  <a:gd name="T12" fmla="*/ 1689 w 1698"/>
                  <a:gd name="T13" fmla="*/ 0 h 2635"/>
                  <a:gd name="T14" fmla="*/ 0 w 1698"/>
                  <a:gd name="T15" fmla="*/ 0 h 2635"/>
                  <a:gd name="T16" fmla="*/ 0 w 1698"/>
                  <a:gd name="T17" fmla="*/ 2634 h 2635"/>
                  <a:gd name="T18" fmla="*/ 1697 w 1698"/>
                  <a:gd name="T19" fmla="*/ 2634 h 2635"/>
                  <a:gd name="T20" fmla="*/ 1697 w 1698"/>
                  <a:gd name="T21" fmla="*/ 2239 h 26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98" h="2635" extrusionOk="0">
                    <a:moveTo>
                      <a:pt x="1697" y="2239"/>
                    </a:moveTo>
                    <a:lnTo>
                      <a:pt x="1697" y="2239"/>
                    </a:lnTo>
                    <a:cubicBezTo>
                      <a:pt x="1502" y="2227"/>
                      <a:pt x="1247" y="2291"/>
                      <a:pt x="1155" y="2120"/>
                    </a:cubicBezTo>
                    <a:cubicBezTo>
                      <a:pt x="1139" y="2020"/>
                      <a:pt x="1139" y="2020"/>
                      <a:pt x="1139" y="2020"/>
                    </a:cubicBezTo>
                    <a:cubicBezTo>
                      <a:pt x="1143" y="566"/>
                      <a:pt x="1143" y="566"/>
                      <a:pt x="1143" y="566"/>
                    </a:cubicBezTo>
                    <a:cubicBezTo>
                      <a:pt x="1187" y="371"/>
                      <a:pt x="1490" y="415"/>
                      <a:pt x="1689" y="411"/>
                    </a:cubicBezTo>
                    <a:cubicBezTo>
                      <a:pt x="1689" y="0"/>
                      <a:pt x="1689" y="0"/>
                      <a:pt x="168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634"/>
                      <a:pt x="0" y="2634"/>
                      <a:pt x="0" y="2634"/>
                    </a:cubicBezTo>
                    <a:cubicBezTo>
                      <a:pt x="1697" y="2634"/>
                      <a:pt x="1697" y="2634"/>
                      <a:pt x="1697" y="2634"/>
                    </a:cubicBezTo>
                    <a:cubicBezTo>
                      <a:pt x="1697" y="2510"/>
                      <a:pt x="1697" y="2375"/>
                      <a:pt x="1697" y="2239"/>
                    </a:cubicBezTo>
                  </a:path>
                </a:pathLst>
              </a:custGeom>
              <a:solidFill>
                <a:srgbClr val="05050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457446">
                  <a:defRPr/>
                </a:pPr>
                <a:endParaRPr lang="de-DE" sz="1797" kern="0">
                  <a:solidFill>
                    <a:prstClr val="black"/>
                  </a:solidFill>
                  <a:latin typeface="Calibri"/>
                  <a:cs typeface="Arial"/>
                </a:endParaRPr>
              </a:p>
            </p:txBody>
          </p:sp>
          <p:sp>
            <p:nvSpPr>
              <p:cNvPr id="65" name="Freeform 14"/>
              <p:cNvSpPr>
                <a:spLocks noChangeArrowheads="1"/>
              </p:cNvSpPr>
              <p:nvPr/>
            </p:nvSpPr>
            <p:spPr bwMode="auto">
              <a:xfrm>
                <a:off x="6792913" y="5838825"/>
                <a:ext cx="639762" cy="639763"/>
              </a:xfrm>
              <a:custGeom>
                <a:avLst/>
                <a:gdLst>
                  <a:gd name="T0" fmla="*/ 888 w 1778"/>
                  <a:gd name="T1" fmla="*/ 1777 h 1778"/>
                  <a:gd name="T2" fmla="*/ 888 w 1778"/>
                  <a:gd name="T3" fmla="*/ 1777 h 1778"/>
                  <a:gd name="T4" fmla="*/ 1777 w 1778"/>
                  <a:gd name="T5" fmla="*/ 888 h 1778"/>
                  <a:gd name="T6" fmla="*/ 888 w 1778"/>
                  <a:gd name="T7" fmla="*/ 0 h 1778"/>
                  <a:gd name="T8" fmla="*/ 0 w 1778"/>
                  <a:gd name="T9" fmla="*/ 888 h 1778"/>
                  <a:gd name="T10" fmla="*/ 888 w 1778"/>
                  <a:gd name="T11" fmla="*/ 1777 h 17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78" h="1778" extrusionOk="0">
                    <a:moveTo>
                      <a:pt x="888" y="1777"/>
                    </a:moveTo>
                    <a:lnTo>
                      <a:pt x="888" y="1777"/>
                    </a:lnTo>
                    <a:cubicBezTo>
                      <a:pt x="1378" y="1777"/>
                      <a:pt x="1777" y="1379"/>
                      <a:pt x="1777" y="888"/>
                    </a:cubicBezTo>
                    <a:cubicBezTo>
                      <a:pt x="1777" y="399"/>
                      <a:pt x="1378" y="0"/>
                      <a:pt x="888" y="0"/>
                    </a:cubicBezTo>
                    <a:cubicBezTo>
                      <a:pt x="398" y="0"/>
                      <a:pt x="0" y="399"/>
                      <a:pt x="0" y="888"/>
                    </a:cubicBezTo>
                    <a:cubicBezTo>
                      <a:pt x="0" y="1379"/>
                      <a:pt x="398" y="1777"/>
                      <a:pt x="888" y="1777"/>
                    </a:cubicBezTo>
                  </a:path>
                </a:pathLst>
              </a:custGeom>
              <a:solidFill>
                <a:srgbClr val="E3B76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457446">
                  <a:defRPr/>
                </a:pPr>
                <a:endParaRPr lang="de-DE" sz="1797" kern="0">
                  <a:solidFill>
                    <a:prstClr val="black"/>
                  </a:solidFill>
                  <a:latin typeface="Calibri"/>
                  <a:cs typeface="Arial"/>
                </a:endParaRPr>
              </a:p>
            </p:txBody>
          </p:sp>
          <p:sp>
            <p:nvSpPr>
              <p:cNvPr id="66" name="Freeform 15"/>
              <p:cNvSpPr>
                <a:spLocks noChangeArrowheads="1"/>
              </p:cNvSpPr>
              <p:nvPr/>
            </p:nvSpPr>
            <p:spPr bwMode="auto">
              <a:xfrm>
                <a:off x="7112000" y="6157913"/>
                <a:ext cx="1587" cy="1587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E3B76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457446">
                  <a:defRPr/>
                </a:pPr>
                <a:endParaRPr lang="de-DE" sz="1797" kern="0">
                  <a:solidFill>
                    <a:prstClr val="black"/>
                  </a:solidFill>
                  <a:latin typeface="Calibri"/>
                  <a:cs typeface="Arial"/>
                </a:endParaRPr>
              </a:p>
            </p:txBody>
          </p:sp>
          <p:sp>
            <p:nvSpPr>
              <p:cNvPr id="67" name="Freeform 16"/>
              <p:cNvSpPr>
                <a:spLocks noChangeArrowheads="1"/>
              </p:cNvSpPr>
              <p:nvPr/>
            </p:nvSpPr>
            <p:spPr bwMode="auto">
              <a:xfrm>
                <a:off x="7112000" y="6157913"/>
                <a:ext cx="1587" cy="1587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E3B76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457446">
                  <a:defRPr/>
                </a:pPr>
                <a:endParaRPr lang="de-DE" sz="1797" kern="0">
                  <a:solidFill>
                    <a:prstClr val="black"/>
                  </a:solidFill>
                  <a:latin typeface="Calibri"/>
                  <a:cs typeface="Arial"/>
                </a:endParaRPr>
              </a:p>
            </p:txBody>
          </p:sp>
          <p:sp>
            <p:nvSpPr>
              <p:cNvPr id="68" name="Freeform 17"/>
              <p:cNvSpPr>
                <a:spLocks noChangeArrowheads="1"/>
              </p:cNvSpPr>
              <p:nvPr/>
            </p:nvSpPr>
            <p:spPr bwMode="auto">
              <a:xfrm>
                <a:off x="7062788" y="6616700"/>
                <a:ext cx="98425" cy="949325"/>
              </a:xfrm>
              <a:custGeom>
                <a:avLst/>
                <a:gdLst>
                  <a:gd name="T0" fmla="*/ 271 w 272"/>
                  <a:gd name="T1" fmla="*/ 2638 h 2639"/>
                  <a:gd name="T2" fmla="*/ 271 w 272"/>
                  <a:gd name="T3" fmla="*/ 0 h 2639"/>
                  <a:gd name="T4" fmla="*/ 0 w 272"/>
                  <a:gd name="T5" fmla="*/ 0 h 2639"/>
                  <a:gd name="T6" fmla="*/ 0 w 272"/>
                  <a:gd name="T7" fmla="*/ 2638 h 2639"/>
                  <a:gd name="T8" fmla="*/ 271 w 272"/>
                  <a:gd name="T9" fmla="*/ 2638 h 2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2" h="2639" extrusionOk="0">
                    <a:moveTo>
                      <a:pt x="271" y="2638"/>
                    </a:moveTo>
                    <a:lnTo>
                      <a:pt x="271" y="0"/>
                    </a:lnTo>
                    <a:lnTo>
                      <a:pt x="0" y="0"/>
                    </a:lnTo>
                    <a:lnTo>
                      <a:pt x="0" y="2638"/>
                    </a:lnTo>
                    <a:lnTo>
                      <a:pt x="271" y="2638"/>
                    </a:lnTo>
                  </a:path>
                </a:pathLst>
              </a:custGeom>
              <a:solidFill>
                <a:srgbClr val="E3B76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457446">
                  <a:defRPr/>
                </a:pPr>
                <a:endParaRPr lang="de-DE" sz="1797" kern="0">
                  <a:solidFill>
                    <a:prstClr val="black"/>
                  </a:solidFill>
                  <a:latin typeface="Calibri"/>
                  <a:cs typeface="Arial"/>
                </a:endParaRPr>
              </a:p>
            </p:txBody>
          </p:sp>
          <p:sp>
            <p:nvSpPr>
              <p:cNvPr id="69" name="Freeform 18"/>
              <p:cNvSpPr>
                <a:spLocks noChangeArrowheads="1"/>
              </p:cNvSpPr>
              <p:nvPr/>
            </p:nvSpPr>
            <p:spPr bwMode="auto">
              <a:xfrm>
                <a:off x="7112000" y="7091363"/>
                <a:ext cx="1587" cy="1587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E3B76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457446">
                  <a:defRPr/>
                </a:pPr>
                <a:endParaRPr lang="de-DE" sz="1797" kern="0">
                  <a:solidFill>
                    <a:prstClr val="black"/>
                  </a:solidFill>
                  <a:latin typeface="Calibri"/>
                  <a:cs typeface="Arial"/>
                </a:endParaRPr>
              </a:p>
            </p:txBody>
          </p:sp>
          <p:sp>
            <p:nvSpPr>
              <p:cNvPr id="70" name="Freeform 19"/>
              <p:cNvSpPr>
                <a:spLocks noChangeArrowheads="1"/>
              </p:cNvSpPr>
              <p:nvPr/>
            </p:nvSpPr>
            <p:spPr bwMode="auto">
              <a:xfrm>
                <a:off x="7112000" y="7091363"/>
                <a:ext cx="1587" cy="1587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E3B76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457446">
                  <a:defRPr/>
                </a:pPr>
                <a:endParaRPr lang="de-DE" sz="1797" kern="0">
                  <a:solidFill>
                    <a:prstClr val="black"/>
                  </a:solidFill>
                  <a:latin typeface="Calibri"/>
                  <a:cs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5949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rafik 3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22"/>
          <a:stretch/>
        </p:blipFill>
        <p:spPr>
          <a:xfrm>
            <a:off x="0" y="0"/>
            <a:ext cx="9143999" cy="6459166"/>
          </a:xfrm>
          <a:prstGeom prst="rect">
            <a:avLst/>
          </a:prstGeom>
        </p:spPr>
      </p:pic>
      <p:sp>
        <p:nvSpPr>
          <p:cNvPr id="38" name="Rechteck 37"/>
          <p:cNvSpPr/>
          <p:nvPr/>
        </p:nvSpPr>
        <p:spPr>
          <a:xfrm>
            <a:off x="4066162" y="0"/>
            <a:ext cx="5077837" cy="3112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9" name="Rechteck 38"/>
          <p:cNvSpPr/>
          <p:nvPr/>
        </p:nvSpPr>
        <p:spPr>
          <a:xfrm rot="1530827">
            <a:off x="3964016" y="29673"/>
            <a:ext cx="214358" cy="3112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6869722" y="4232031"/>
            <a:ext cx="2262553" cy="19460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19"/>
          <a:stretch/>
        </p:blipFill>
        <p:spPr>
          <a:xfrm>
            <a:off x="6869724" y="4503616"/>
            <a:ext cx="2215661" cy="1674446"/>
          </a:xfrm>
          <a:prstGeom prst="rect">
            <a:avLst/>
          </a:prstGeom>
        </p:spPr>
      </p:pic>
      <p:sp>
        <p:nvSpPr>
          <p:cNvPr id="8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8399102" y="6563073"/>
            <a:ext cx="744898" cy="365125"/>
          </a:xfrm>
        </p:spPr>
        <p:txBody>
          <a:bodyPr/>
          <a:lstStyle/>
          <a:p>
            <a:fld id="{254406B9-6E6F-7448-8C1D-08BEFF85567D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888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"/>
          <p:cNvSpPr>
            <a:spLocks noChangeArrowheads="1"/>
          </p:cNvSpPr>
          <p:nvPr/>
        </p:nvSpPr>
        <p:spPr bwMode="auto">
          <a:xfrm>
            <a:off x="-146250" y="-99006"/>
            <a:ext cx="7195635" cy="1216300"/>
          </a:xfrm>
          <a:custGeom>
            <a:avLst/>
            <a:gdLst>
              <a:gd name="T0" fmla="*/ 4350 w 4351"/>
              <a:gd name="T1" fmla="*/ 0 h 1212"/>
              <a:gd name="T2" fmla="*/ 4350 w 4351"/>
              <a:gd name="T3" fmla="*/ 0 h 1212"/>
              <a:gd name="T4" fmla="*/ 3984 w 4351"/>
              <a:gd name="T5" fmla="*/ 749 h 1212"/>
              <a:gd name="T6" fmla="*/ 3689 w 4351"/>
              <a:gd name="T7" fmla="*/ 947 h 1212"/>
              <a:gd name="T8" fmla="*/ 0 w 4351"/>
              <a:gd name="T9" fmla="*/ 1211 h 1212"/>
              <a:gd name="T10" fmla="*/ 0 w 4351"/>
              <a:gd name="T11" fmla="*/ 0 h 1212"/>
              <a:gd name="T12" fmla="*/ 4350 w 4351"/>
              <a:gd name="T13" fmla="*/ 0 h 1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51" h="1212" extrusionOk="0">
                <a:moveTo>
                  <a:pt x="4350" y="0"/>
                </a:moveTo>
                <a:lnTo>
                  <a:pt x="4350" y="0"/>
                </a:lnTo>
                <a:cubicBezTo>
                  <a:pt x="4207" y="295"/>
                  <a:pt x="4068" y="581"/>
                  <a:pt x="3984" y="749"/>
                </a:cubicBezTo>
                <a:cubicBezTo>
                  <a:pt x="3927" y="861"/>
                  <a:pt x="3816" y="938"/>
                  <a:pt x="3689" y="947"/>
                </a:cubicBezTo>
                <a:cubicBezTo>
                  <a:pt x="3215" y="980"/>
                  <a:pt x="516" y="1174"/>
                  <a:pt x="0" y="1211"/>
                </a:cubicBezTo>
                <a:cubicBezTo>
                  <a:pt x="0" y="0"/>
                  <a:pt x="0" y="0"/>
                  <a:pt x="0" y="0"/>
                </a:cubicBezTo>
                <a:lnTo>
                  <a:pt x="4350" y="0"/>
                </a:lnTo>
              </a:path>
            </a:pathLst>
          </a:custGeom>
          <a:solidFill>
            <a:srgbClr val="92D050"/>
          </a:solidFill>
          <a:ln>
            <a:noFill/>
          </a:ln>
          <a:effectLst/>
        </p:spPr>
        <p:txBody>
          <a:bodyPr wrap="none" lIns="106942" tIns="53472" rIns="106942" bIns="53472" anchor="ctr"/>
          <a:lstStyle/>
          <a:p>
            <a:pPr>
              <a:defRPr/>
            </a:pPr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 idx="4294967295"/>
          </p:nvPr>
        </p:nvSpPr>
        <p:spPr>
          <a:xfrm>
            <a:off x="179512" y="109869"/>
            <a:ext cx="8605837" cy="49053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FAIR 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Highlights - Storage Area </a:t>
            </a:r>
            <a:r>
              <a:rPr lang="en-US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Weiterstadt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endParaRPr lang="de-DE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8421018" y="6607175"/>
            <a:ext cx="728662" cy="2508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   </a:t>
            </a:r>
            <a:endParaRPr lang="de-DE" dirty="0"/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-1673561" y="533423"/>
            <a:ext cx="882186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algn="ctr"/>
            <a:endParaRPr lang="en-US" sz="2000" dirty="0">
              <a:solidFill>
                <a:srgbClr val="666666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-448620" y="598678"/>
            <a:ext cx="6696744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algn="ctr">
              <a:defRPr/>
            </a:pPr>
            <a:r>
              <a:rPr lang="en-US" sz="1400" i="1" dirty="0">
                <a:solidFill>
                  <a:schemeClr val="bg1"/>
                </a:solidFill>
                <a:latin typeface="Calibri" panose="020F0502020204030204" pitchFamily="34" charset="0"/>
              </a:rPr>
              <a:t>Completed and delivered high-tech components for accelerator and experiments</a:t>
            </a:r>
            <a:endParaRPr lang="en-US" sz="14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9" name="Textfeld 18"/>
          <p:cNvSpPr txBox="1"/>
          <p:nvPr/>
        </p:nvSpPr>
        <p:spPr bwMode="auto">
          <a:xfrm>
            <a:off x="3786081" y="1057313"/>
            <a:ext cx="2550200" cy="3108543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Storage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area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approx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. 9.900 m²</a:t>
            </a:r>
          </a:p>
          <a:p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4.195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objects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(Components,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assemblies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boxes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, etc.)</a:t>
            </a:r>
          </a:p>
          <a:p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50% of SIS100 components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stored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90% of HESR components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stored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57313"/>
            <a:ext cx="3784852" cy="2687781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18" r="23735"/>
          <a:stretch/>
        </p:blipFill>
        <p:spPr>
          <a:xfrm rot="5400000">
            <a:off x="6432716" y="960878"/>
            <a:ext cx="2613443" cy="2806314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670757"/>
            <a:ext cx="3955627" cy="2953563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604"/>
          <a:stretch/>
        </p:blipFill>
        <p:spPr>
          <a:xfrm>
            <a:off x="3955626" y="3670757"/>
            <a:ext cx="5188374" cy="2953563"/>
          </a:xfrm>
          <a:prstGeom prst="rect">
            <a:avLst/>
          </a:prstGeom>
        </p:spPr>
      </p:pic>
      <p:sp>
        <p:nvSpPr>
          <p:cNvPr id="14" name="Foliennummernplatzhalter 3"/>
          <p:cNvSpPr txBox="1">
            <a:spLocks/>
          </p:cNvSpPr>
          <p:nvPr/>
        </p:nvSpPr>
        <p:spPr>
          <a:xfrm>
            <a:off x="8399102" y="656307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1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4406B9-6E6F-7448-8C1D-08BEFF85567D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4340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1_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solidFill>
          <a:srgbClr val="FDBB63"/>
        </a:solidFill>
        <a:ln>
          <a:noFill/>
        </a:ln>
      </a:spPr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prstGeom prst="rect">
          <a:avLst/>
        </a:prstGeom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/>
      <a:bodyPr/>
      <a:lstStyle/>
    </a:txDef>
  </a:objectDefaults>
  <a:extraClrSchemeLst/>
</a:theme>
</file>

<file path=ppt/theme/theme3.xml><?xml version="1.0" encoding="utf-8"?>
<a:theme xmlns:a="http://schemas.openxmlformats.org/drawingml/2006/main" name="2_fair-gsi-folienmaster_2016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solidFill>
          <a:srgbClr val="FDBB63"/>
        </a:solidFill>
        <a:ln>
          <a:noFill/>
        </a:ln>
      </a:spPr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prstGeom prst="rect">
          <a:avLst/>
        </a:prstGeom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/>
      <a:bodyPr/>
      <a:lstStyle/>
    </a:txDef>
  </a:objectDefaults>
  <a:extraClrSchemeLst/>
</a:theme>
</file>

<file path=ppt/theme/theme4.xml><?xml version="1.0" encoding="utf-8"?>
<a:theme xmlns:a="http://schemas.openxmlformats.org/drawingml/2006/main" name="Office-Design">
  <a:themeElements>
    <a:clrScheme name="FAIR - 2">
      <a:dk1>
        <a:sysClr val="windowText" lastClr="000000"/>
      </a:dk1>
      <a:lt1>
        <a:sysClr val="window" lastClr="FFFFFF"/>
      </a:lt1>
      <a:dk2>
        <a:srgbClr val="E78E23"/>
      </a:dk2>
      <a:lt2>
        <a:srgbClr val="DDDEDD"/>
      </a:lt2>
      <a:accent1>
        <a:srgbClr val="F0A651"/>
      </a:accent1>
      <a:accent2>
        <a:srgbClr val="66819D"/>
      </a:accent2>
      <a:accent3>
        <a:srgbClr val="6A9A94"/>
      </a:accent3>
      <a:accent4>
        <a:srgbClr val="6D6074"/>
      </a:accent4>
      <a:accent5>
        <a:srgbClr val="D12820"/>
      </a:accent5>
      <a:accent6>
        <a:srgbClr val="D6356E"/>
      </a:accent6>
      <a:hlink>
        <a:srgbClr val="E78E23"/>
      </a:hlink>
      <a:folHlink>
        <a:srgbClr val="F0A651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solidFill>
          <a:schemeClr val="bg1">
            <a:lumMod val="95000"/>
          </a:schemeClr>
        </a:solidFill>
        <a:ln>
          <a:noFill/>
        </a:ln>
      </a:spPr>
      <a:bodyPr/>
      <a:lstStyle/>
    </a:spDef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6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fair-gsi-folienmaster_2017_onering</Template>
  <TotalTime>0</TotalTime>
  <Words>1098</Words>
  <Application>Microsoft Office PowerPoint</Application>
  <PresentationFormat>Bildschirmpräsentation (4:3)</PresentationFormat>
  <Paragraphs>189</Paragraphs>
  <Slides>28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5</vt:i4>
      </vt:variant>
      <vt:variant>
        <vt:lpstr>Folientitel</vt:lpstr>
      </vt:variant>
      <vt:variant>
        <vt:i4>28</vt:i4>
      </vt:variant>
    </vt:vector>
  </HeadingPairs>
  <TitlesOfParts>
    <vt:vector size="39" baseType="lpstr">
      <vt:lpstr>Arial</vt:lpstr>
      <vt:lpstr>Calibri</vt:lpstr>
      <vt:lpstr>Mangal</vt:lpstr>
      <vt:lpstr>Symbol</vt:lpstr>
      <vt:lpstr>Syntax LT</vt:lpstr>
      <vt:lpstr>Wingdings</vt:lpstr>
      <vt:lpstr>fair-gsi-folienmaster_2017_onering</vt:lpstr>
      <vt:lpstr>1_fair-gsi-folienmaster_2017_onering</vt:lpstr>
      <vt:lpstr>2_fair-gsi-folienmaster_2016_onering</vt:lpstr>
      <vt:lpstr>Office-Design</vt:lpstr>
      <vt:lpstr>2_fair-gsi-folienmaster_2017_onering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FAIR Highlights - Storage Area Weiterstadt </vt:lpstr>
      <vt:lpstr>The 4 scientific pillars at FAIR</vt:lpstr>
      <vt:lpstr>France at FAIR</vt:lpstr>
      <vt:lpstr>France at FAIR</vt:lpstr>
      <vt:lpstr>Contributions of France </vt:lpstr>
      <vt:lpstr>PowerPoint-Präsentation</vt:lpstr>
      <vt:lpstr>Estimated accelerator expenditure to realise FS+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FAIR in 2028</vt:lpstr>
      <vt:lpstr>FAIR 2028</vt:lpstr>
      <vt:lpstr>Finding a vision for future collaboration</vt:lpstr>
      <vt:lpstr>PowerPoint-Präsentation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Bogusch, Cora</dc:creator>
  <cp:lastModifiedBy>Blaurock, Joerg</cp:lastModifiedBy>
  <cp:revision>619</cp:revision>
  <dcterms:created xsi:type="dcterms:W3CDTF">2017-07-10T10:38:53Z</dcterms:created>
  <dcterms:modified xsi:type="dcterms:W3CDTF">2023-04-16T09:53:35Z</dcterms:modified>
</cp:coreProperties>
</file>