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65"/>
    <a:srgbClr val="339966"/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712"/>
  </p:normalViewPr>
  <p:slideViewPr>
    <p:cSldViewPr>
      <p:cViewPr varScale="1">
        <p:scale>
          <a:sx n="51" d="100"/>
          <a:sy n="51" d="100"/>
        </p:scale>
        <p:origin x="802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74797-90EE-0440-9086-7261F3E356FE}" type="datetimeFigureOut">
              <a:rPr lang="it-IT" smtClean="0"/>
              <a:t>16/11/2022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417B2-C8FF-1044-99FF-2DCD4EA5D9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6878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089B8-B5AC-4F18-8211-24C1732F916B}" type="datetimeFigureOut">
              <a:rPr lang="it-IT" smtClean="0"/>
              <a:pPr/>
              <a:t>16/11/2022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06D7C-321A-4B94-9AAA-A33668692A5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9A5D1DF-1731-5B75-5C90-D087D2F0CE0F}"/>
              </a:ext>
            </a:extLst>
          </p:cNvPr>
          <p:cNvSpPr txBox="1"/>
          <p:nvPr/>
        </p:nvSpPr>
        <p:spPr>
          <a:xfrm>
            <a:off x="257552" y="829114"/>
            <a:ext cx="8628896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addition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information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access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to meeting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venue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to go to Bus Stop Cittadella Ovest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bus 901,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running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in "Via Etnea" from "Piazza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Stesicoro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" to "Viale Regina Margherita". On the way back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bus on a bus stop inside the campus, 50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meters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the bus stop Cittadella Est; bus 901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runs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downtown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along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 "Via Etnea" up to "Piazza </a:t>
            </a:r>
            <a:r>
              <a:rPr lang="it-IT" sz="1800" b="1" dirty="0" err="1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Stesicoro</a:t>
            </a:r>
            <a:r>
              <a:rPr lang="it-IT" sz="1800" b="1" dirty="0">
                <a:solidFill>
                  <a:srgbClr val="000000"/>
                </a:solidFill>
                <a:effectLst/>
                <a:latin typeface="Helvetica"/>
                <a:ea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it-IT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it-IT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4061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449</Words>
  <Application>Microsoft Office PowerPoint</Application>
  <PresentationFormat>Presentazione su schermo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Company>PH3DRA Lab.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Attività CHNET 2017 –  Fisica applicata ai Beni Culturali</dc:title>
  <dc:creator>pasquale</dc:creator>
  <cp:lastModifiedBy>Giuseppe Politi</cp:lastModifiedBy>
  <cp:revision>381</cp:revision>
  <dcterms:created xsi:type="dcterms:W3CDTF">2017-06-29T15:43:37Z</dcterms:created>
  <dcterms:modified xsi:type="dcterms:W3CDTF">2022-11-16T07:48:08Z</dcterms:modified>
</cp:coreProperties>
</file>