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diagrams/colors1.xml" ContentType="application/vnd.openxmlformats-officedocument.drawingml.diagramColors+xml"/>
  <Override PartName="/docProps/app.xml" ContentType="application/vnd.openxmlformats-officedocument.extended-properties+xml"/>
  <Override PartName="/ppt/diagrams/layout1.xml" ContentType="application/vnd.openxmlformats-officedocument.drawingml.diagramLayout+xml"/>
  <Override PartName="/ppt/slides/slide11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layout2.xml" ContentType="application/vnd.openxmlformats-officedocument.drawingml.diagram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diagrams/data1.xml" ContentType="application/vnd.openxmlformats-officedocument.drawingml.diagramData+xml"/>
  <Override PartName="/ppt/diagrams/quickStyle3.xml" ContentType="application/vnd.openxmlformats-officedocument.drawingml.diagramStyle+xml"/>
  <Override PartName="/ppt/handoutMasters/handoutMaster1.xml" ContentType="application/vnd.openxmlformats-officedocument.presentationml.handoutMaster+xml"/>
  <Override PartName="/ppt/diagrams/colors3.xml" ContentType="application/vnd.openxmlformats-officedocument.drawingml.diagramColors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3.xml" ContentType="application/vnd.openxmlformats-officedocument.drawingml.diagramData+xml"/>
  <Override PartName="/ppt/slideLayouts/slideLayout1.xml" ContentType="application/vnd.openxmlformats-officedocument.presentationml.slideLayout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diagrams/layout3.xml" ContentType="application/vnd.openxmlformats-officedocument.drawingml.diagramLayout+xml"/>
  <Override PartName="/ppt/diagrams/colors2.xml" ContentType="application/vnd.openxmlformats-officedocument.drawingml.diagramColors+xml"/>
  <Override PartName="/ppt/slides/slide6.xml" ContentType="application/vnd.openxmlformats-officedocument.presentationml.slide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7" d="100"/>
          <a:sy n="97" d="100"/>
        </p:scale>
        <p:origin x="-1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19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3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A79162-CCE0-A24C-9231-D2BF2D420B3A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9D0CC0C-8013-B64D-B073-2B2A9B513F68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de-DE" dirty="0"/>
        </a:p>
      </dgm:t>
    </dgm:pt>
    <dgm:pt modelId="{7DD79A80-28A7-B541-8EC6-373D7A7A2042}" type="parTrans" cxnId="{999EC153-8BD3-804B-80A1-541AF619B1B3}">
      <dgm:prSet/>
      <dgm:spPr/>
      <dgm:t>
        <a:bodyPr/>
        <a:lstStyle/>
        <a:p>
          <a:endParaRPr lang="de-DE"/>
        </a:p>
      </dgm:t>
    </dgm:pt>
    <dgm:pt modelId="{9A7F945F-2A86-2A46-B460-7E9E54F258C5}" type="sibTrans" cxnId="{999EC153-8BD3-804B-80A1-541AF619B1B3}">
      <dgm:prSet/>
      <dgm:spPr/>
      <dgm:t>
        <a:bodyPr/>
        <a:lstStyle/>
        <a:p>
          <a:endParaRPr lang="de-DE"/>
        </a:p>
      </dgm:t>
    </dgm:pt>
    <dgm:pt modelId="{C18E810D-C30C-5C49-B60F-3D240BF04554}">
      <dgm:prSet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84FB58C6-4E16-8E47-9743-D66A3858B29E}" type="parTrans" cxnId="{593FC1F7-256E-164B-BF63-DF78AACCF4A8}">
      <dgm:prSet/>
      <dgm:spPr/>
      <dgm:t>
        <a:bodyPr/>
        <a:lstStyle/>
        <a:p>
          <a:endParaRPr lang="de-DE"/>
        </a:p>
      </dgm:t>
    </dgm:pt>
    <dgm:pt modelId="{6BFC73B3-5CAB-CE4A-9DEF-48A8B9605C42}" type="sibTrans" cxnId="{593FC1F7-256E-164B-BF63-DF78AACCF4A8}">
      <dgm:prSet/>
      <dgm:spPr/>
      <dgm:t>
        <a:bodyPr/>
        <a:lstStyle/>
        <a:p>
          <a:endParaRPr lang="de-DE"/>
        </a:p>
      </dgm:t>
    </dgm:pt>
    <dgm:pt modelId="{05DB4EB9-3D69-5445-BD0F-096566B90EC0}">
      <dgm:prSet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8E64EA93-A251-EB4D-9E90-4993387C62BF}" type="parTrans" cxnId="{345CFA1F-4BE2-AF4B-A9CC-96E1D32A910F}">
      <dgm:prSet/>
      <dgm:spPr/>
      <dgm:t>
        <a:bodyPr/>
        <a:lstStyle/>
        <a:p>
          <a:endParaRPr lang="de-DE"/>
        </a:p>
      </dgm:t>
    </dgm:pt>
    <dgm:pt modelId="{FAEA8636-3986-F947-8F83-25CDAF38F1FE}" type="sibTrans" cxnId="{345CFA1F-4BE2-AF4B-A9CC-96E1D32A910F}">
      <dgm:prSet/>
      <dgm:spPr/>
      <dgm:t>
        <a:bodyPr/>
        <a:lstStyle/>
        <a:p>
          <a:endParaRPr lang="de-DE"/>
        </a:p>
      </dgm:t>
    </dgm:pt>
    <dgm:pt modelId="{530C4698-AD3B-9E49-9C40-5360FC5713AF}" type="pres">
      <dgm:prSet presAssocID="{24A79162-CCE0-A24C-9231-D2BF2D420B3A}" presName="Name0" presStyleCnt="0">
        <dgm:presLayoutVars>
          <dgm:dir/>
          <dgm:resizeHandles val="exact"/>
        </dgm:presLayoutVars>
      </dgm:prSet>
      <dgm:spPr/>
    </dgm:pt>
    <dgm:pt modelId="{E0C50C8B-C13D-B24D-ABF0-B9A4015485F2}" type="pres">
      <dgm:prSet presAssocID="{79D0CC0C-8013-B64D-B073-2B2A9B513F68}" presName="node" presStyleLbl="node1" presStyleIdx="0" presStyleCnt="3" custScaleX="189973" custScaleY="210293" custLinFactX="6005" custLinFactY="-70638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A2FE19D-544A-9549-A80A-E342AD76A3F4}" type="pres">
      <dgm:prSet presAssocID="{9A7F945F-2A86-2A46-B460-7E9E54F258C5}" presName="sibTrans" presStyleLbl="sibTrans2D1" presStyleIdx="0" presStyleCnt="2"/>
      <dgm:spPr/>
    </dgm:pt>
    <dgm:pt modelId="{D205D3BA-48C3-CA4E-B101-0225763C468F}" type="pres">
      <dgm:prSet presAssocID="{9A7F945F-2A86-2A46-B460-7E9E54F258C5}" presName="connectorText" presStyleLbl="sibTrans2D1" presStyleIdx="0" presStyleCnt="2"/>
      <dgm:spPr/>
    </dgm:pt>
    <dgm:pt modelId="{A527C661-9635-C94A-BB6B-F22184595FDA}" type="pres">
      <dgm:prSet presAssocID="{C18E810D-C30C-5C49-B60F-3D240BF04554}" presName="node" presStyleLbl="node1" presStyleIdx="1" presStyleCnt="3" custScaleX="221711" custScaleY="258412" custLinFactX="-117205" custLinFactY="95394" custLinFactNeighborX="-200000" custLinFactNeighborY="100000">
        <dgm:presLayoutVars>
          <dgm:bulletEnabled val="1"/>
        </dgm:presLayoutVars>
      </dgm:prSet>
      <dgm:spPr/>
    </dgm:pt>
    <dgm:pt modelId="{0976CBD0-9BD7-A548-BD3B-D128CD8130C6}" type="pres">
      <dgm:prSet presAssocID="{6BFC73B3-5CAB-CE4A-9DEF-48A8B9605C42}" presName="sibTrans" presStyleLbl="sibTrans2D1" presStyleIdx="1" presStyleCnt="2"/>
      <dgm:spPr/>
    </dgm:pt>
    <dgm:pt modelId="{B01628E5-78E3-F84C-B04A-D3864A3A407C}" type="pres">
      <dgm:prSet presAssocID="{6BFC73B3-5CAB-CE4A-9DEF-48A8B9605C42}" presName="connectorText" presStyleLbl="sibTrans2D1" presStyleIdx="1" presStyleCnt="2"/>
      <dgm:spPr/>
    </dgm:pt>
    <dgm:pt modelId="{24D7CA85-758E-7445-A4BD-B2DCB6F630EA}" type="pres">
      <dgm:prSet presAssocID="{05DB4EB9-3D69-5445-BD0F-096566B90EC0}" presName="node" presStyleLbl="node1" presStyleIdx="2" presStyleCnt="3" custScaleX="222497" custScaleY="257801" custLinFactY="95089" custLinFactNeighborX="-88277" custLinFactNeighborY="100000">
        <dgm:presLayoutVars>
          <dgm:bulletEnabled val="1"/>
        </dgm:presLayoutVars>
      </dgm:prSet>
      <dgm:spPr/>
    </dgm:pt>
  </dgm:ptLst>
  <dgm:cxnLst>
    <dgm:cxn modelId="{68CF54B8-559B-644A-AFF0-1558A3A28F20}" type="presOf" srcId="{24A79162-CCE0-A24C-9231-D2BF2D420B3A}" destId="{530C4698-AD3B-9E49-9C40-5360FC5713AF}" srcOrd="0" destOrd="0" presId="urn:microsoft.com/office/officeart/2005/8/layout/process1"/>
    <dgm:cxn modelId="{345CFA1F-4BE2-AF4B-A9CC-96E1D32A910F}" srcId="{24A79162-CCE0-A24C-9231-D2BF2D420B3A}" destId="{05DB4EB9-3D69-5445-BD0F-096566B90EC0}" srcOrd="2" destOrd="0" parTransId="{8E64EA93-A251-EB4D-9E90-4993387C62BF}" sibTransId="{FAEA8636-3986-F947-8F83-25CDAF38F1FE}"/>
    <dgm:cxn modelId="{6B92D597-073E-B940-83AE-2048EBAE8EC5}" type="presOf" srcId="{C18E810D-C30C-5C49-B60F-3D240BF04554}" destId="{A527C661-9635-C94A-BB6B-F22184595FDA}" srcOrd="0" destOrd="0" presId="urn:microsoft.com/office/officeart/2005/8/layout/process1"/>
    <dgm:cxn modelId="{C317BDDB-7631-6546-B95E-B72E0E1915A7}" type="presOf" srcId="{9A7F945F-2A86-2A46-B460-7E9E54F258C5}" destId="{6A2FE19D-544A-9549-A80A-E342AD76A3F4}" srcOrd="0" destOrd="0" presId="urn:microsoft.com/office/officeart/2005/8/layout/process1"/>
    <dgm:cxn modelId="{999EC153-8BD3-804B-80A1-541AF619B1B3}" srcId="{24A79162-CCE0-A24C-9231-D2BF2D420B3A}" destId="{79D0CC0C-8013-B64D-B073-2B2A9B513F68}" srcOrd="0" destOrd="0" parTransId="{7DD79A80-28A7-B541-8EC6-373D7A7A2042}" sibTransId="{9A7F945F-2A86-2A46-B460-7E9E54F258C5}"/>
    <dgm:cxn modelId="{BB50F3D6-FCB0-A147-B54F-EC053DA0D8F4}" type="presOf" srcId="{79D0CC0C-8013-B64D-B073-2B2A9B513F68}" destId="{E0C50C8B-C13D-B24D-ABF0-B9A4015485F2}" srcOrd="0" destOrd="0" presId="urn:microsoft.com/office/officeart/2005/8/layout/process1"/>
    <dgm:cxn modelId="{B9676446-6390-924C-A71B-9EAB1D155929}" type="presOf" srcId="{05DB4EB9-3D69-5445-BD0F-096566B90EC0}" destId="{24D7CA85-758E-7445-A4BD-B2DCB6F630EA}" srcOrd="0" destOrd="0" presId="urn:microsoft.com/office/officeart/2005/8/layout/process1"/>
    <dgm:cxn modelId="{502A4993-B2CB-F14C-ACC4-B52AB6900930}" type="presOf" srcId="{6BFC73B3-5CAB-CE4A-9DEF-48A8B9605C42}" destId="{0976CBD0-9BD7-A548-BD3B-D128CD8130C6}" srcOrd="0" destOrd="0" presId="urn:microsoft.com/office/officeart/2005/8/layout/process1"/>
    <dgm:cxn modelId="{0C091CFB-E9FF-664E-9F83-FE91FD494013}" type="presOf" srcId="{6BFC73B3-5CAB-CE4A-9DEF-48A8B9605C42}" destId="{B01628E5-78E3-F84C-B04A-D3864A3A407C}" srcOrd="1" destOrd="0" presId="urn:microsoft.com/office/officeart/2005/8/layout/process1"/>
    <dgm:cxn modelId="{593FC1F7-256E-164B-BF63-DF78AACCF4A8}" srcId="{24A79162-CCE0-A24C-9231-D2BF2D420B3A}" destId="{C18E810D-C30C-5C49-B60F-3D240BF04554}" srcOrd="1" destOrd="0" parTransId="{84FB58C6-4E16-8E47-9743-D66A3858B29E}" sibTransId="{6BFC73B3-5CAB-CE4A-9DEF-48A8B9605C42}"/>
    <dgm:cxn modelId="{45FE5AE6-7CAD-6642-AB17-50654B9B422A}" type="presOf" srcId="{9A7F945F-2A86-2A46-B460-7E9E54F258C5}" destId="{D205D3BA-48C3-CA4E-B101-0225763C468F}" srcOrd="1" destOrd="0" presId="urn:microsoft.com/office/officeart/2005/8/layout/process1"/>
    <dgm:cxn modelId="{1F1C10A1-1A81-7241-8FB1-3D9247A8BA7D}" type="presParOf" srcId="{530C4698-AD3B-9E49-9C40-5360FC5713AF}" destId="{E0C50C8B-C13D-B24D-ABF0-B9A4015485F2}" srcOrd="0" destOrd="0" presId="urn:microsoft.com/office/officeart/2005/8/layout/process1"/>
    <dgm:cxn modelId="{EF19E650-9504-B046-9233-AD6253267C5E}" type="presParOf" srcId="{530C4698-AD3B-9E49-9C40-5360FC5713AF}" destId="{6A2FE19D-544A-9549-A80A-E342AD76A3F4}" srcOrd="1" destOrd="0" presId="urn:microsoft.com/office/officeart/2005/8/layout/process1"/>
    <dgm:cxn modelId="{E58EB248-26A5-D648-B867-717D7E3685BA}" type="presParOf" srcId="{6A2FE19D-544A-9549-A80A-E342AD76A3F4}" destId="{D205D3BA-48C3-CA4E-B101-0225763C468F}" srcOrd="0" destOrd="0" presId="urn:microsoft.com/office/officeart/2005/8/layout/process1"/>
    <dgm:cxn modelId="{3CD40EC5-6E17-A846-AB95-42F6F8CB42B5}" type="presParOf" srcId="{530C4698-AD3B-9E49-9C40-5360FC5713AF}" destId="{A527C661-9635-C94A-BB6B-F22184595FDA}" srcOrd="2" destOrd="0" presId="urn:microsoft.com/office/officeart/2005/8/layout/process1"/>
    <dgm:cxn modelId="{77986641-9E81-1046-A644-E474CB48AAD2}" type="presParOf" srcId="{530C4698-AD3B-9E49-9C40-5360FC5713AF}" destId="{0976CBD0-9BD7-A548-BD3B-D128CD8130C6}" srcOrd="3" destOrd="0" presId="urn:microsoft.com/office/officeart/2005/8/layout/process1"/>
    <dgm:cxn modelId="{2C04D5E3-408F-D64C-A997-F2077ED69B58}" type="presParOf" srcId="{0976CBD0-9BD7-A548-BD3B-D128CD8130C6}" destId="{B01628E5-78E3-F84C-B04A-D3864A3A407C}" srcOrd="0" destOrd="0" presId="urn:microsoft.com/office/officeart/2005/8/layout/process1"/>
    <dgm:cxn modelId="{B8717C1A-8B84-0C4A-AAC6-52EBB52A362A}" type="presParOf" srcId="{530C4698-AD3B-9E49-9C40-5360FC5713AF}" destId="{24D7CA85-758E-7445-A4BD-B2DCB6F630EA}" srcOrd="4" destOrd="0" presId="urn:microsoft.com/office/officeart/2005/8/layout/process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A79162-CCE0-A24C-9231-D2BF2D420B3A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9D0CC0C-8013-B64D-B073-2B2A9B513F68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de-DE" dirty="0"/>
        </a:p>
      </dgm:t>
    </dgm:pt>
    <dgm:pt modelId="{7DD79A80-28A7-B541-8EC6-373D7A7A2042}" type="parTrans" cxnId="{999EC153-8BD3-804B-80A1-541AF619B1B3}">
      <dgm:prSet/>
      <dgm:spPr/>
      <dgm:t>
        <a:bodyPr/>
        <a:lstStyle/>
        <a:p>
          <a:endParaRPr lang="de-DE"/>
        </a:p>
      </dgm:t>
    </dgm:pt>
    <dgm:pt modelId="{9A7F945F-2A86-2A46-B460-7E9E54F258C5}" type="sibTrans" cxnId="{999EC153-8BD3-804B-80A1-541AF619B1B3}">
      <dgm:prSet/>
      <dgm:spPr/>
      <dgm:t>
        <a:bodyPr/>
        <a:lstStyle/>
        <a:p>
          <a:endParaRPr lang="de-DE"/>
        </a:p>
      </dgm:t>
    </dgm:pt>
    <dgm:pt modelId="{C18E810D-C30C-5C49-B60F-3D240BF04554}">
      <dgm:prSet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de-DE" dirty="0"/>
        </a:p>
      </dgm:t>
    </dgm:pt>
    <dgm:pt modelId="{84FB58C6-4E16-8E47-9743-D66A3858B29E}" type="parTrans" cxnId="{593FC1F7-256E-164B-BF63-DF78AACCF4A8}">
      <dgm:prSet/>
      <dgm:spPr/>
      <dgm:t>
        <a:bodyPr/>
        <a:lstStyle/>
        <a:p>
          <a:endParaRPr lang="de-DE"/>
        </a:p>
      </dgm:t>
    </dgm:pt>
    <dgm:pt modelId="{6BFC73B3-5CAB-CE4A-9DEF-48A8B9605C42}" type="sibTrans" cxnId="{593FC1F7-256E-164B-BF63-DF78AACCF4A8}">
      <dgm:prSet/>
      <dgm:spPr/>
      <dgm:t>
        <a:bodyPr/>
        <a:lstStyle/>
        <a:p>
          <a:endParaRPr lang="de-DE"/>
        </a:p>
      </dgm:t>
    </dgm:pt>
    <dgm:pt modelId="{05DB4EB9-3D69-5445-BD0F-096566B90EC0}">
      <dgm:prSet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de-DE" dirty="0"/>
        </a:p>
      </dgm:t>
    </dgm:pt>
    <dgm:pt modelId="{8E64EA93-A251-EB4D-9E90-4993387C62BF}" type="parTrans" cxnId="{345CFA1F-4BE2-AF4B-A9CC-96E1D32A910F}">
      <dgm:prSet/>
      <dgm:spPr/>
      <dgm:t>
        <a:bodyPr/>
        <a:lstStyle/>
        <a:p>
          <a:endParaRPr lang="de-DE"/>
        </a:p>
      </dgm:t>
    </dgm:pt>
    <dgm:pt modelId="{FAEA8636-3986-F947-8F83-25CDAF38F1FE}" type="sibTrans" cxnId="{345CFA1F-4BE2-AF4B-A9CC-96E1D32A910F}">
      <dgm:prSet/>
      <dgm:spPr/>
      <dgm:t>
        <a:bodyPr/>
        <a:lstStyle/>
        <a:p>
          <a:endParaRPr lang="de-DE"/>
        </a:p>
      </dgm:t>
    </dgm:pt>
    <dgm:pt modelId="{530C4698-AD3B-9E49-9C40-5360FC5713AF}" type="pres">
      <dgm:prSet presAssocID="{24A79162-CCE0-A24C-9231-D2BF2D420B3A}" presName="Name0" presStyleCnt="0">
        <dgm:presLayoutVars>
          <dgm:dir/>
          <dgm:resizeHandles val="exact"/>
        </dgm:presLayoutVars>
      </dgm:prSet>
      <dgm:spPr/>
    </dgm:pt>
    <dgm:pt modelId="{E0C50C8B-C13D-B24D-ABF0-B9A4015485F2}" type="pres">
      <dgm:prSet presAssocID="{79D0CC0C-8013-B64D-B073-2B2A9B513F68}" presName="node" presStyleLbl="node1" presStyleIdx="0" presStyleCnt="3" custScaleX="189973" custScaleY="210293" custLinFactX="6005" custLinFactY="-70638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A2FE19D-544A-9549-A80A-E342AD76A3F4}" type="pres">
      <dgm:prSet presAssocID="{9A7F945F-2A86-2A46-B460-7E9E54F258C5}" presName="sibTrans" presStyleLbl="sibTrans2D1" presStyleIdx="0" presStyleCnt="2"/>
      <dgm:spPr/>
    </dgm:pt>
    <dgm:pt modelId="{D205D3BA-48C3-CA4E-B101-0225763C468F}" type="pres">
      <dgm:prSet presAssocID="{9A7F945F-2A86-2A46-B460-7E9E54F258C5}" presName="connectorText" presStyleLbl="sibTrans2D1" presStyleIdx="0" presStyleCnt="2"/>
      <dgm:spPr/>
    </dgm:pt>
    <dgm:pt modelId="{A527C661-9635-C94A-BB6B-F22184595FDA}" type="pres">
      <dgm:prSet presAssocID="{C18E810D-C30C-5C49-B60F-3D240BF04554}" presName="node" presStyleLbl="node1" presStyleIdx="1" presStyleCnt="3" custScaleX="221711" custScaleY="258412" custLinFactX="-117205" custLinFactY="95394" custLinFactNeighborX="-200000" custLinFactNeighborY="100000">
        <dgm:presLayoutVars>
          <dgm:bulletEnabled val="1"/>
        </dgm:presLayoutVars>
      </dgm:prSet>
      <dgm:spPr/>
    </dgm:pt>
    <dgm:pt modelId="{0976CBD0-9BD7-A548-BD3B-D128CD8130C6}" type="pres">
      <dgm:prSet presAssocID="{6BFC73B3-5CAB-CE4A-9DEF-48A8B9605C42}" presName="sibTrans" presStyleLbl="sibTrans2D1" presStyleIdx="1" presStyleCnt="2"/>
      <dgm:spPr/>
    </dgm:pt>
    <dgm:pt modelId="{B01628E5-78E3-F84C-B04A-D3864A3A407C}" type="pres">
      <dgm:prSet presAssocID="{6BFC73B3-5CAB-CE4A-9DEF-48A8B9605C42}" presName="connectorText" presStyleLbl="sibTrans2D1" presStyleIdx="1" presStyleCnt="2"/>
      <dgm:spPr/>
    </dgm:pt>
    <dgm:pt modelId="{24D7CA85-758E-7445-A4BD-B2DCB6F630EA}" type="pres">
      <dgm:prSet presAssocID="{05DB4EB9-3D69-5445-BD0F-096566B90EC0}" presName="node" presStyleLbl="node1" presStyleIdx="2" presStyleCnt="3" custScaleX="222497" custScaleY="257801" custLinFactY="95089" custLinFactNeighborX="-88277" custLinFactNeighborY="100000">
        <dgm:presLayoutVars>
          <dgm:bulletEnabled val="1"/>
        </dgm:presLayoutVars>
      </dgm:prSet>
      <dgm:spPr/>
    </dgm:pt>
  </dgm:ptLst>
  <dgm:cxnLst>
    <dgm:cxn modelId="{345CFA1F-4BE2-AF4B-A9CC-96E1D32A910F}" srcId="{24A79162-CCE0-A24C-9231-D2BF2D420B3A}" destId="{05DB4EB9-3D69-5445-BD0F-096566B90EC0}" srcOrd="2" destOrd="0" parTransId="{8E64EA93-A251-EB4D-9E90-4993387C62BF}" sibTransId="{FAEA8636-3986-F947-8F83-25CDAF38F1FE}"/>
    <dgm:cxn modelId="{C972E6D9-43F2-B948-B010-85D582E7EBCB}" type="presOf" srcId="{24A79162-CCE0-A24C-9231-D2BF2D420B3A}" destId="{530C4698-AD3B-9E49-9C40-5360FC5713AF}" srcOrd="0" destOrd="0" presId="urn:microsoft.com/office/officeart/2005/8/layout/process1"/>
    <dgm:cxn modelId="{F26AD01E-8796-AB4F-A09C-E227139E51E2}" type="presOf" srcId="{6BFC73B3-5CAB-CE4A-9DEF-48A8B9605C42}" destId="{0976CBD0-9BD7-A548-BD3B-D128CD8130C6}" srcOrd="0" destOrd="0" presId="urn:microsoft.com/office/officeart/2005/8/layout/process1"/>
    <dgm:cxn modelId="{9D73CAEE-270F-EE4F-8D91-06AE3EC01861}" type="presOf" srcId="{C18E810D-C30C-5C49-B60F-3D240BF04554}" destId="{A527C661-9635-C94A-BB6B-F22184595FDA}" srcOrd="0" destOrd="0" presId="urn:microsoft.com/office/officeart/2005/8/layout/process1"/>
    <dgm:cxn modelId="{593FC1F7-256E-164B-BF63-DF78AACCF4A8}" srcId="{24A79162-CCE0-A24C-9231-D2BF2D420B3A}" destId="{C18E810D-C30C-5C49-B60F-3D240BF04554}" srcOrd="1" destOrd="0" parTransId="{84FB58C6-4E16-8E47-9743-D66A3858B29E}" sibTransId="{6BFC73B3-5CAB-CE4A-9DEF-48A8B9605C42}"/>
    <dgm:cxn modelId="{8C8B593F-9453-2446-B48E-96A18DE29DEF}" type="presOf" srcId="{6BFC73B3-5CAB-CE4A-9DEF-48A8B9605C42}" destId="{B01628E5-78E3-F84C-B04A-D3864A3A407C}" srcOrd="1" destOrd="0" presId="urn:microsoft.com/office/officeart/2005/8/layout/process1"/>
    <dgm:cxn modelId="{E92DF97F-7546-0E45-A9D5-114083DD7234}" type="presOf" srcId="{05DB4EB9-3D69-5445-BD0F-096566B90EC0}" destId="{24D7CA85-758E-7445-A4BD-B2DCB6F630EA}" srcOrd="0" destOrd="0" presId="urn:microsoft.com/office/officeart/2005/8/layout/process1"/>
    <dgm:cxn modelId="{999EC153-8BD3-804B-80A1-541AF619B1B3}" srcId="{24A79162-CCE0-A24C-9231-D2BF2D420B3A}" destId="{79D0CC0C-8013-B64D-B073-2B2A9B513F68}" srcOrd="0" destOrd="0" parTransId="{7DD79A80-28A7-B541-8EC6-373D7A7A2042}" sibTransId="{9A7F945F-2A86-2A46-B460-7E9E54F258C5}"/>
    <dgm:cxn modelId="{6232A126-1B6E-854C-B67B-BA4D947EB34D}" type="presOf" srcId="{9A7F945F-2A86-2A46-B460-7E9E54F258C5}" destId="{D205D3BA-48C3-CA4E-B101-0225763C468F}" srcOrd="1" destOrd="0" presId="urn:microsoft.com/office/officeart/2005/8/layout/process1"/>
    <dgm:cxn modelId="{A78B5DF8-2C9D-F94B-9CC7-B7265C4DB286}" type="presOf" srcId="{9A7F945F-2A86-2A46-B460-7E9E54F258C5}" destId="{6A2FE19D-544A-9549-A80A-E342AD76A3F4}" srcOrd="0" destOrd="0" presId="urn:microsoft.com/office/officeart/2005/8/layout/process1"/>
    <dgm:cxn modelId="{29918CF7-D0B6-0942-B936-2E75233256C2}" type="presOf" srcId="{79D0CC0C-8013-B64D-B073-2B2A9B513F68}" destId="{E0C50C8B-C13D-B24D-ABF0-B9A4015485F2}" srcOrd="0" destOrd="0" presId="urn:microsoft.com/office/officeart/2005/8/layout/process1"/>
    <dgm:cxn modelId="{CC362725-6DE0-2F47-B7B1-BEFB1D54F16E}" type="presParOf" srcId="{530C4698-AD3B-9E49-9C40-5360FC5713AF}" destId="{E0C50C8B-C13D-B24D-ABF0-B9A4015485F2}" srcOrd="0" destOrd="0" presId="urn:microsoft.com/office/officeart/2005/8/layout/process1"/>
    <dgm:cxn modelId="{941A9AE4-4EEE-554B-9044-92238CE6504F}" type="presParOf" srcId="{530C4698-AD3B-9E49-9C40-5360FC5713AF}" destId="{6A2FE19D-544A-9549-A80A-E342AD76A3F4}" srcOrd="1" destOrd="0" presId="urn:microsoft.com/office/officeart/2005/8/layout/process1"/>
    <dgm:cxn modelId="{2CC5C0B4-B501-E94C-A0B1-169CFDA10227}" type="presParOf" srcId="{6A2FE19D-544A-9549-A80A-E342AD76A3F4}" destId="{D205D3BA-48C3-CA4E-B101-0225763C468F}" srcOrd="0" destOrd="0" presId="urn:microsoft.com/office/officeart/2005/8/layout/process1"/>
    <dgm:cxn modelId="{ABBD028E-7A1C-A245-85A3-31CAF379BDE3}" type="presParOf" srcId="{530C4698-AD3B-9E49-9C40-5360FC5713AF}" destId="{A527C661-9635-C94A-BB6B-F22184595FDA}" srcOrd="2" destOrd="0" presId="urn:microsoft.com/office/officeart/2005/8/layout/process1"/>
    <dgm:cxn modelId="{7BD66F6F-19DD-1844-BA06-55B1BFA229F7}" type="presParOf" srcId="{530C4698-AD3B-9E49-9C40-5360FC5713AF}" destId="{0976CBD0-9BD7-A548-BD3B-D128CD8130C6}" srcOrd="3" destOrd="0" presId="urn:microsoft.com/office/officeart/2005/8/layout/process1"/>
    <dgm:cxn modelId="{6E86CD6D-F89F-BB4B-8BCE-3A1BDD3FD7A5}" type="presParOf" srcId="{0976CBD0-9BD7-A548-BD3B-D128CD8130C6}" destId="{B01628E5-78E3-F84C-B04A-D3864A3A407C}" srcOrd="0" destOrd="0" presId="urn:microsoft.com/office/officeart/2005/8/layout/process1"/>
    <dgm:cxn modelId="{FEA8331C-C83A-1542-9FDB-C4B0BDC18033}" type="presParOf" srcId="{530C4698-AD3B-9E49-9C40-5360FC5713AF}" destId="{24D7CA85-758E-7445-A4BD-B2DCB6F630EA}" srcOrd="4" destOrd="0" presId="urn:microsoft.com/office/officeart/2005/8/layout/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078A0C-2DC1-264F-91DB-8F00C1C32216}" type="doc">
      <dgm:prSet loTypeId="urn:microsoft.com/office/officeart/2005/8/layout/p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0B84375-BCFF-E44F-9AB0-26CE80012A6A}">
      <dgm:prSet phldrT="[Text]" custT="1"/>
      <dgm:spPr/>
      <dgm:t>
        <a:bodyPr/>
        <a:lstStyle/>
        <a:p>
          <a:r>
            <a:rPr lang="de-DE" sz="2400" dirty="0" err="1" smtClean="0"/>
            <a:t>Indico</a:t>
          </a:r>
          <a:r>
            <a:rPr lang="de-DE" sz="2400" dirty="0" smtClean="0"/>
            <a:t> Homepage</a:t>
          </a:r>
          <a:endParaRPr lang="de-DE" sz="2400" dirty="0"/>
        </a:p>
      </dgm:t>
    </dgm:pt>
    <dgm:pt modelId="{9863C805-AE74-3D46-9946-925C5A06C6FE}" type="parTrans" cxnId="{8A043316-BE21-1C45-9B54-18B77E581BD4}">
      <dgm:prSet/>
      <dgm:spPr/>
      <dgm:t>
        <a:bodyPr/>
        <a:lstStyle/>
        <a:p>
          <a:endParaRPr lang="de-DE"/>
        </a:p>
      </dgm:t>
    </dgm:pt>
    <dgm:pt modelId="{0E108089-5CAD-B149-A6CB-1AE260BEA0A1}" type="sibTrans" cxnId="{8A043316-BE21-1C45-9B54-18B77E581BD4}">
      <dgm:prSet/>
      <dgm:spPr/>
      <dgm:t>
        <a:bodyPr/>
        <a:lstStyle/>
        <a:p>
          <a:endParaRPr lang="de-DE"/>
        </a:p>
      </dgm:t>
    </dgm:pt>
    <dgm:pt modelId="{A1CF97B8-5BFC-7B40-A1A1-244F587592A0}">
      <dgm:prSet phldrT="[Text]"/>
      <dgm:spPr/>
      <dgm:t>
        <a:bodyPr/>
        <a:lstStyle/>
        <a:p>
          <a:r>
            <a:rPr lang="de-DE" dirty="0" err="1" smtClean="0"/>
            <a:t>Registration</a:t>
          </a:r>
          <a:r>
            <a:rPr lang="de-DE" dirty="0" smtClean="0"/>
            <a:t> Form</a:t>
          </a:r>
          <a:endParaRPr lang="de-DE" dirty="0"/>
        </a:p>
      </dgm:t>
    </dgm:pt>
    <dgm:pt modelId="{54FD4D48-3AC1-2343-92BB-CAAFD886C8E9}" type="parTrans" cxnId="{C6EA97FD-D764-084B-ADD0-F684E5F5203D}">
      <dgm:prSet/>
      <dgm:spPr/>
      <dgm:t>
        <a:bodyPr/>
        <a:lstStyle/>
        <a:p>
          <a:endParaRPr lang="de-DE"/>
        </a:p>
      </dgm:t>
    </dgm:pt>
    <dgm:pt modelId="{C67A2715-2B74-A145-9407-65B27631FC16}" type="sibTrans" cxnId="{C6EA97FD-D764-084B-ADD0-F684E5F5203D}">
      <dgm:prSet/>
      <dgm:spPr/>
      <dgm:t>
        <a:bodyPr/>
        <a:lstStyle/>
        <a:p>
          <a:endParaRPr lang="de-DE"/>
        </a:p>
      </dgm:t>
    </dgm:pt>
    <dgm:pt modelId="{8B0A542D-5073-B64D-80A8-6139299CEBAB}">
      <dgm:prSet phldrT="[Text]"/>
      <dgm:spPr/>
      <dgm:t>
        <a:bodyPr/>
        <a:lstStyle/>
        <a:p>
          <a:r>
            <a:rPr lang="de-DE" dirty="0" smtClean="0"/>
            <a:t>List of </a:t>
          </a:r>
          <a:r>
            <a:rPr lang="de-DE" dirty="0" err="1" smtClean="0"/>
            <a:t>Registrants</a:t>
          </a:r>
          <a:endParaRPr lang="de-DE" dirty="0"/>
        </a:p>
      </dgm:t>
    </dgm:pt>
    <dgm:pt modelId="{2F6ACFD6-BE2F-EC4C-B52C-C126D30C8355}" type="parTrans" cxnId="{0C544981-0984-D349-9D24-7AC28D3853FF}">
      <dgm:prSet/>
      <dgm:spPr/>
      <dgm:t>
        <a:bodyPr/>
        <a:lstStyle/>
        <a:p>
          <a:endParaRPr lang="de-DE"/>
        </a:p>
      </dgm:t>
    </dgm:pt>
    <dgm:pt modelId="{E25CC0A9-D249-E149-9C05-9F4FC7000246}" type="sibTrans" cxnId="{0C544981-0984-D349-9D24-7AC28D3853FF}">
      <dgm:prSet/>
      <dgm:spPr/>
      <dgm:t>
        <a:bodyPr/>
        <a:lstStyle/>
        <a:p>
          <a:endParaRPr lang="de-DE"/>
        </a:p>
      </dgm:t>
    </dgm:pt>
    <dgm:pt modelId="{685C825A-1E2C-9643-80CE-BF3785E0F4A0}" type="pres">
      <dgm:prSet presAssocID="{4B078A0C-2DC1-264F-91DB-8F00C1C32216}" presName="Name0" presStyleCnt="0">
        <dgm:presLayoutVars>
          <dgm:dir/>
          <dgm:resizeHandles val="exact"/>
        </dgm:presLayoutVars>
      </dgm:prSet>
      <dgm:spPr/>
    </dgm:pt>
    <dgm:pt modelId="{54372C78-7DA5-AC4E-9AF8-9C017093CE67}" type="pres">
      <dgm:prSet presAssocID="{D0B84375-BCFF-E44F-9AB0-26CE80012A6A}" presName="compNode" presStyleCnt="0"/>
      <dgm:spPr/>
    </dgm:pt>
    <dgm:pt modelId="{0FA11905-8BC4-CC46-A08A-5B8EC47A3FE0}" type="pres">
      <dgm:prSet presAssocID="{D0B84375-BCFF-E44F-9AB0-26CE80012A6A}" presName="pictRect" presStyleLbl="node1" presStyleIdx="0" presStyleCnt="3" custScaleX="95412" custScaleY="130336" custLinFactNeighborX="-63" custLinFactNeighborY="-51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10F2408-F673-9C4B-8CC5-0F9800EFCC44}" type="pres">
      <dgm:prSet presAssocID="{D0B84375-BCFF-E44F-9AB0-26CE80012A6A}" presName="textRect" presStyleLbl="revTx" presStyleIdx="0" presStyleCnt="3" custScaleX="149800">
        <dgm:presLayoutVars>
          <dgm:bulletEnabled val="1"/>
        </dgm:presLayoutVars>
      </dgm:prSet>
      <dgm:spPr/>
    </dgm:pt>
    <dgm:pt modelId="{CE97748E-D6B3-CC41-BDF3-229DCA1264FB}" type="pres">
      <dgm:prSet presAssocID="{0E108089-5CAD-B149-A6CB-1AE260BEA0A1}" presName="sibTrans" presStyleLbl="sibTrans2D1" presStyleIdx="0" presStyleCnt="0"/>
      <dgm:spPr/>
    </dgm:pt>
    <dgm:pt modelId="{E22BCBE9-8778-8D42-BCE9-28DFAAE18FA0}" type="pres">
      <dgm:prSet presAssocID="{A1CF97B8-5BFC-7B40-A1A1-244F587592A0}" presName="compNode" presStyleCnt="0"/>
      <dgm:spPr/>
    </dgm:pt>
    <dgm:pt modelId="{75039279-D712-AC4D-B18E-A082DB51A3A9}" type="pres">
      <dgm:prSet presAssocID="{A1CF97B8-5BFC-7B40-A1A1-244F587592A0}" presName="pictRect" presStyleLbl="node1" presStyleIdx="1" presStyleCnt="3" custScaleY="13215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18156C4F-B639-6E42-A88D-E618127E9CB4}" type="pres">
      <dgm:prSet presAssocID="{A1CF97B8-5BFC-7B40-A1A1-244F587592A0}" presName="textRect" presStyleLbl="revTx" presStyleIdx="1" presStyleCnt="3" custScaleX="138280">
        <dgm:presLayoutVars>
          <dgm:bulletEnabled val="1"/>
        </dgm:presLayoutVars>
      </dgm:prSet>
      <dgm:spPr/>
    </dgm:pt>
    <dgm:pt modelId="{E14ACE24-35AB-7343-8740-778EE3CD75B8}" type="pres">
      <dgm:prSet presAssocID="{C67A2715-2B74-A145-9407-65B27631FC16}" presName="sibTrans" presStyleLbl="sibTrans2D1" presStyleIdx="0" presStyleCnt="0"/>
      <dgm:spPr/>
    </dgm:pt>
    <dgm:pt modelId="{311CAACB-5FE4-D94A-AF55-AABF5B57F0E0}" type="pres">
      <dgm:prSet presAssocID="{8B0A542D-5073-B64D-80A8-6139299CEBAB}" presName="compNode" presStyleCnt="0"/>
      <dgm:spPr/>
    </dgm:pt>
    <dgm:pt modelId="{4C8C6BEC-7CA2-7E4F-B385-C0930AD802EE}" type="pres">
      <dgm:prSet presAssocID="{8B0A542D-5073-B64D-80A8-6139299CEBAB}" presName="pictRect" presStyleLbl="node1" presStyleIdx="2" presStyleCnt="3" custScaleX="218979" custScaleY="135018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D0BA4359-1EA4-3344-B0FA-61F29455AE09}" type="pres">
      <dgm:prSet presAssocID="{8B0A542D-5073-B64D-80A8-6139299CEBAB}" presName="textRect" presStyleLbl="revTx" presStyleIdx="2" presStyleCnt="3" custScaleX="166045">
        <dgm:presLayoutVars>
          <dgm:bulletEnabled val="1"/>
        </dgm:presLayoutVars>
      </dgm:prSet>
      <dgm:spPr/>
    </dgm:pt>
  </dgm:ptLst>
  <dgm:cxnLst>
    <dgm:cxn modelId="{0C544981-0984-D349-9D24-7AC28D3853FF}" srcId="{4B078A0C-2DC1-264F-91DB-8F00C1C32216}" destId="{8B0A542D-5073-B64D-80A8-6139299CEBAB}" srcOrd="2" destOrd="0" parTransId="{2F6ACFD6-BE2F-EC4C-B52C-C126D30C8355}" sibTransId="{E25CC0A9-D249-E149-9C05-9F4FC7000246}"/>
    <dgm:cxn modelId="{8A043316-BE21-1C45-9B54-18B77E581BD4}" srcId="{4B078A0C-2DC1-264F-91DB-8F00C1C32216}" destId="{D0B84375-BCFF-E44F-9AB0-26CE80012A6A}" srcOrd="0" destOrd="0" parTransId="{9863C805-AE74-3D46-9946-925C5A06C6FE}" sibTransId="{0E108089-5CAD-B149-A6CB-1AE260BEA0A1}"/>
    <dgm:cxn modelId="{1279BD20-C711-A443-918E-47C48DD40780}" type="presOf" srcId="{8B0A542D-5073-B64D-80A8-6139299CEBAB}" destId="{D0BA4359-1EA4-3344-B0FA-61F29455AE09}" srcOrd="0" destOrd="0" presId="urn:microsoft.com/office/officeart/2005/8/layout/pList1"/>
    <dgm:cxn modelId="{4C63A504-151B-ED49-B532-158AF0546BE5}" type="presOf" srcId="{0E108089-5CAD-B149-A6CB-1AE260BEA0A1}" destId="{CE97748E-D6B3-CC41-BDF3-229DCA1264FB}" srcOrd="0" destOrd="0" presId="urn:microsoft.com/office/officeart/2005/8/layout/pList1"/>
    <dgm:cxn modelId="{C6EA97FD-D764-084B-ADD0-F684E5F5203D}" srcId="{4B078A0C-2DC1-264F-91DB-8F00C1C32216}" destId="{A1CF97B8-5BFC-7B40-A1A1-244F587592A0}" srcOrd="1" destOrd="0" parTransId="{54FD4D48-3AC1-2343-92BB-CAAFD886C8E9}" sibTransId="{C67A2715-2B74-A145-9407-65B27631FC16}"/>
    <dgm:cxn modelId="{9593623B-52D8-A049-98AE-E35D6FEFF3FA}" type="presOf" srcId="{A1CF97B8-5BFC-7B40-A1A1-244F587592A0}" destId="{18156C4F-B639-6E42-A88D-E618127E9CB4}" srcOrd="0" destOrd="0" presId="urn:microsoft.com/office/officeart/2005/8/layout/pList1"/>
    <dgm:cxn modelId="{3555748F-8BF7-4748-AF6F-784C752629BA}" type="presOf" srcId="{4B078A0C-2DC1-264F-91DB-8F00C1C32216}" destId="{685C825A-1E2C-9643-80CE-BF3785E0F4A0}" srcOrd="0" destOrd="0" presId="urn:microsoft.com/office/officeart/2005/8/layout/pList1"/>
    <dgm:cxn modelId="{B76D070C-B68F-124C-B139-9696204A51E6}" type="presOf" srcId="{C67A2715-2B74-A145-9407-65B27631FC16}" destId="{E14ACE24-35AB-7343-8740-778EE3CD75B8}" srcOrd="0" destOrd="0" presId="urn:microsoft.com/office/officeart/2005/8/layout/pList1"/>
    <dgm:cxn modelId="{5692B7FC-B973-DC49-80EF-D0B9B91B5A56}" type="presOf" srcId="{D0B84375-BCFF-E44F-9AB0-26CE80012A6A}" destId="{210F2408-F673-9C4B-8CC5-0F9800EFCC44}" srcOrd="0" destOrd="0" presId="urn:microsoft.com/office/officeart/2005/8/layout/pList1"/>
    <dgm:cxn modelId="{A395ADF4-6FC4-7448-B524-928106FC75D0}" type="presParOf" srcId="{685C825A-1E2C-9643-80CE-BF3785E0F4A0}" destId="{54372C78-7DA5-AC4E-9AF8-9C017093CE67}" srcOrd="0" destOrd="0" presId="urn:microsoft.com/office/officeart/2005/8/layout/pList1"/>
    <dgm:cxn modelId="{A6F19870-933F-A948-98B9-BE87059E9503}" type="presParOf" srcId="{54372C78-7DA5-AC4E-9AF8-9C017093CE67}" destId="{0FA11905-8BC4-CC46-A08A-5B8EC47A3FE0}" srcOrd="0" destOrd="0" presId="urn:microsoft.com/office/officeart/2005/8/layout/pList1"/>
    <dgm:cxn modelId="{77FB7E71-ECE0-DF4E-92F3-909C7C1445A6}" type="presParOf" srcId="{54372C78-7DA5-AC4E-9AF8-9C017093CE67}" destId="{210F2408-F673-9C4B-8CC5-0F9800EFCC44}" srcOrd="1" destOrd="0" presId="urn:microsoft.com/office/officeart/2005/8/layout/pList1"/>
    <dgm:cxn modelId="{8ED3B5B4-D461-3140-9742-96B784A3B86A}" type="presParOf" srcId="{685C825A-1E2C-9643-80CE-BF3785E0F4A0}" destId="{CE97748E-D6B3-CC41-BDF3-229DCA1264FB}" srcOrd="1" destOrd="0" presId="urn:microsoft.com/office/officeart/2005/8/layout/pList1"/>
    <dgm:cxn modelId="{3820E518-E4F8-8948-B3DD-DFE5049B1ABA}" type="presParOf" srcId="{685C825A-1E2C-9643-80CE-BF3785E0F4A0}" destId="{E22BCBE9-8778-8D42-BCE9-28DFAAE18FA0}" srcOrd="2" destOrd="0" presId="urn:microsoft.com/office/officeart/2005/8/layout/pList1"/>
    <dgm:cxn modelId="{6F21199F-52F3-A94E-81A0-C6EB72120CEE}" type="presParOf" srcId="{E22BCBE9-8778-8D42-BCE9-28DFAAE18FA0}" destId="{75039279-D712-AC4D-B18E-A082DB51A3A9}" srcOrd="0" destOrd="0" presId="urn:microsoft.com/office/officeart/2005/8/layout/pList1"/>
    <dgm:cxn modelId="{F3E0B44B-EFD5-CA41-9E08-3D7BB21D66FF}" type="presParOf" srcId="{E22BCBE9-8778-8D42-BCE9-28DFAAE18FA0}" destId="{18156C4F-B639-6E42-A88D-E618127E9CB4}" srcOrd="1" destOrd="0" presId="urn:microsoft.com/office/officeart/2005/8/layout/pList1"/>
    <dgm:cxn modelId="{CE58B520-7DDA-5446-AA00-8771AA2213B4}" type="presParOf" srcId="{685C825A-1E2C-9643-80CE-BF3785E0F4A0}" destId="{E14ACE24-35AB-7343-8740-778EE3CD75B8}" srcOrd="3" destOrd="0" presId="urn:microsoft.com/office/officeart/2005/8/layout/pList1"/>
    <dgm:cxn modelId="{BDB0D70B-F5E8-4F43-861E-629CD0CC65F2}" type="presParOf" srcId="{685C825A-1E2C-9643-80CE-BF3785E0F4A0}" destId="{311CAACB-5FE4-D94A-AF55-AABF5B57F0E0}" srcOrd="4" destOrd="0" presId="urn:microsoft.com/office/officeart/2005/8/layout/pList1"/>
    <dgm:cxn modelId="{623A6DF0-0F1B-144A-81DF-316079B28D24}" type="presParOf" srcId="{311CAACB-5FE4-D94A-AF55-AABF5B57F0E0}" destId="{4C8C6BEC-7CA2-7E4F-B385-C0930AD802EE}" srcOrd="0" destOrd="0" presId="urn:microsoft.com/office/officeart/2005/8/layout/pList1"/>
    <dgm:cxn modelId="{14063728-84DD-E04D-8891-EA4C7296163A}" type="presParOf" srcId="{311CAACB-5FE4-D94A-AF55-AABF5B57F0E0}" destId="{D0BA4359-1EA4-3344-B0FA-61F29455AE09}" srcOrd="1" destOrd="0" presId="urn:microsoft.com/office/officeart/2005/8/layout/p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0A730-1FC7-534A-9C76-F8F9264DEFFC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5B0A4-296D-9D4F-B95F-72132EDFD4B0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44F17-2651-F348-82FD-D868E5359FBB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5BF2E-94A4-474E-9ED9-C4D00DF5AF3D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Master-Untertitelformat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htec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htec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ec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Gleichschenkliges Dreiec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Abschnitts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Gleichschenkliges Dreiec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Gerade Verbindung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Gleichschenkliges Dreiec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leichschenkliges Dreiec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Bild mit Beschriftu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leichschenkliges Dreiec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Mastertextformat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261DB9-18F0-6742-A6C4-29C74A4AD42A}" type="datetimeFigureOut">
              <a:rPr lang="de-DE" smtClean="0"/>
              <a:t>04.08.2008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7DB268A-3F35-1446-92CB-9B461D3B64C6}" type="slidenum">
              <a:rPr lang="de-DE" smtClean="0"/>
              <a:t>‹Nr.›</a:t>
            </a:fld>
            <a:endParaRPr lang="de-DE"/>
          </a:p>
        </p:txBody>
      </p:sp>
      <p:sp>
        <p:nvSpPr>
          <p:cNvPr id="28" name="Gerade Verbindung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Gerade Verbindung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leichschenkliges Dreiec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diagramQuickStyle" Target="../diagrams/quickStyle3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3.xml"/><Relationship Id="rId3" Type="http://schemas.openxmlformats.org/officeDocument/2006/relationships/diagramLayout" Target="../diagrams/layout3.xml"/><Relationship Id="rId5" Type="http://schemas.openxmlformats.org/officeDocument/2006/relationships/diagramColors" Target="../diagrams/colors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jose.benito.gonzalez@cern.ch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indico-service@gsi.de" TargetMode="External"/><Relationship Id="rId3" Type="http://schemas.openxmlformats.org/officeDocument/2006/relationships/hyperlink" Target="https://it-tts.gsi.de/otr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diagramQuickStyle" Target="../diagrams/quickStyle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5" Type="http://schemas.openxmlformats.org/officeDocument/2006/relationships/diagramColors" Target="../diagrams/colors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Indico</a:t>
            </a:r>
            <a:r>
              <a:rPr lang="de-DE" dirty="0" smtClean="0"/>
              <a:t> Meeting</a:t>
            </a:r>
            <a:br>
              <a:rPr lang="de-DE" dirty="0" smtClean="0"/>
            </a:br>
            <a:r>
              <a:rPr lang="de-DE" sz="1800" dirty="0" smtClean="0"/>
              <a:t>Dennis Klein</a:t>
            </a:r>
            <a:endParaRPr lang="de-DE" sz="1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4. August 2008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Todo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de-DE" dirty="0" smtClean="0"/>
              <a:t>Integration GSI </a:t>
            </a:r>
            <a:r>
              <a:rPr lang="de-DE" dirty="0" err="1" smtClean="0"/>
              <a:t>Accounts</a:t>
            </a:r>
            <a:r>
              <a:rPr lang="de-DE" dirty="0" smtClean="0"/>
              <a:t>: 1. Benutzerdatenabfrage per LDAP, 2. Single </a:t>
            </a:r>
            <a:r>
              <a:rPr lang="de-DE" dirty="0" err="1" smtClean="0"/>
              <a:t>Sign</a:t>
            </a:r>
            <a:r>
              <a:rPr lang="de-DE" dirty="0" smtClean="0"/>
              <a:t> On Mechanismus einrichten mit Michael </a:t>
            </a:r>
            <a:r>
              <a:rPr lang="de-DE" dirty="0" smtClean="0">
                <a:sym typeface="Wingdings"/>
              </a:rPr>
              <a:t> Dennis</a:t>
            </a:r>
          </a:p>
          <a:p>
            <a:r>
              <a:rPr lang="de-DE" dirty="0" smtClean="0">
                <a:sym typeface="Wingdings"/>
              </a:rPr>
              <a:t>Fehler beim Logout  Thomas, Dennis</a:t>
            </a:r>
          </a:p>
          <a:p>
            <a:r>
              <a:rPr lang="de-DE" dirty="0" smtClean="0">
                <a:sym typeface="Wingdings"/>
              </a:rPr>
              <a:t>„Schulung“ (jeden Donnerstag 10 Uhr) strukturierter durchführen, FAIR Kick-Off Event im Nachhinein mit Sandra </a:t>
            </a:r>
            <a:r>
              <a:rPr lang="de-DE" dirty="0" err="1" smtClean="0">
                <a:sym typeface="Wingdings"/>
              </a:rPr>
              <a:t>Schecker</a:t>
            </a:r>
            <a:r>
              <a:rPr lang="de-DE" dirty="0" smtClean="0">
                <a:sym typeface="Wingdings"/>
              </a:rPr>
              <a:t> schrittweise im </a:t>
            </a:r>
            <a:r>
              <a:rPr lang="de-DE" dirty="0" err="1" smtClean="0">
                <a:sym typeface="Wingdings"/>
              </a:rPr>
              <a:t>Indico</a:t>
            </a:r>
            <a:r>
              <a:rPr lang="de-DE" dirty="0" smtClean="0">
                <a:sym typeface="Wingdings"/>
              </a:rPr>
              <a:t> nachvollziehen  Thomas, Kerstin (, Dennis) 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Stand SPARC Workshop</a:t>
            </a:r>
            <a:endParaRPr lang="de-DE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457200" y="1371600"/>
          <a:ext cx="8229600" cy="4953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Übersicht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de-DE" dirty="0" smtClean="0"/>
              <a:t>Korrespondenz CERN</a:t>
            </a:r>
          </a:p>
          <a:p>
            <a:r>
              <a:rPr lang="de-DE" dirty="0" smtClean="0"/>
              <a:t>Trouble Ticket Queue</a:t>
            </a:r>
          </a:p>
          <a:p>
            <a:r>
              <a:rPr lang="de-DE" dirty="0" smtClean="0"/>
              <a:t>Integration </a:t>
            </a:r>
            <a:r>
              <a:rPr lang="de-DE" dirty="0" err="1" smtClean="0"/>
              <a:t>GSI-Accounts</a:t>
            </a:r>
            <a:endParaRPr lang="de-DE" dirty="0" smtClean="0"/>
          </a:p>
          <a:p>
            <a:r>
              <a:rPr lang="de-DE" dirty="0" smtClean="0"/>
              <a:t>Subversion &amp; </a:t>
            </a:r>
            <a:r>
              <a:rPr lang="de-DE" dirty="0" err="1" smtClean="0"/>
              <a:t>Wiki</a:t>
            </a:r>
            <a:endParaRPr lang="de-DE" dirty="0" smtClean="0"/>
          </a:p>
          <a:p>
            <a:r>
              <a:rPr lang="de-DE" dirty="0" err="1" smtClean="0"/>
              <a:t>Todo</a:t>
            </a:r>
            <a:endParaRPr lang="de-DE" dirty="0" smtClean="0"/>
          </a:p>
          <a:p>
            <a:r>
              <a:rPr lang="de-DE" dirty="0" smtClean="0"/>
              <a:t>Stand SPARC Workshop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Korrespondenz CERN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„Are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there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any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regular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Indico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meetings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we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could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join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in? As a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small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kickoff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event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of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our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collaboration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and to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get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to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know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each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other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we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would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like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to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meet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you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at CERN,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whenever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it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is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convenient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for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you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What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do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you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think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?“</a:t>
            </a:r>
          </a:p>
          <a:p>
            <a:r>
              <a:rPr lang="de-DE" dirty="0" smtClean="0"/>
              <a:t>„In </a:t>
            </a:r>
            <a:r>
              <a:rPr lang="de-DE" dirty="0" err="1" smtClean="0"/>
              <a:t>fact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weekly</a:t>
            </a:r>
            <a:r>
              <a:rPr lang="de-DE" dirty="0" smtClean="0"/>
              <a:t> </a:t>
            </a:r>
            <a:r>
              <a:rPr lang="de-DE" dirty="0" err="1" smtClean="0"/>
              <a:t>meetings</a:t>
            </a:r>
            <a:r>
              <a:rPr lang="de-DE" dirty="0" smtClean="0"/>
              <a:t> </a:t>
            </a:r>
            <a:r>
              <a:rPr lang="de-DE" dirty="0" err="1" smtClean="0"/>
              <a:t>but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not</a:t>
            </a:r>
            <a:r>
              <a:rPr lang="de-DE" dirty="0" smtClean="0"/>
              <a:t> just </a:t>
            </a:r>
            <a:r>
              <a:rPr lang="de-DE" dirty="0" err="1" smtClean="0"/>
              <a:t>Indico</a:t>
            </a:r>
            <a:r>
              <a:rPr lang="de-DE" dirty="0" smtClean="0"/>
              <a:t>,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everybody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same</a:t>
            </a:r>
            <a:r>
              <a:rPr lang="de-DE" dirty="0" smtClean="0"/>
              <a:t> </a:t>
            </a:r>
            <a:r>
              <a:rPr lang="de-DE" dirty="0" err="1" smtClean="0"/>
              <a:t>section</a:t>
            </a:r>
            <a:r>
              <a:rPr lang="de-DE" dirty="0" smtClean="0"/>
              <a:t> so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many</a:t>
            </a:r>
            <a:r>
              <a:rPr lang="de-DE" dirty="0" smtClean="0"/>
              <a:t> </a:t>
            </a:r>
            <a:r>
              <a:rPr lang="de-DE" dirty="0" err="1" smtClean="0"/>
              <a:t>things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not</a:t>
            </a:r>
            <a:r>
              <a:rPr lang="de-DE" dirty="0" smtClean="0"/>
              <a:t> </a:t>
            </a:r>
            <a:r>
              <a:rPr lang="de-DE" dirty="0" err="1" smtClean="0"/>
              <a:t>interesting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... </a:t>
            </a:r>
            <a:r>
              <a:rPr lang="de-DE" dirty="0" err="1" smtClean="0"/>
              <a:t>Anyhow</a:t>
            </a:r>
            <a:r>
              <a:rPr lang="de-DE" dirty="0" smtClean="0"/>
              <a:t>,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completely</a:t>
            </a:r>
            <a:r>
              <a:rPr lang="de-DE" dirty="0" smtClean="0"/>
              <a:t> </a:t>
            </a:r>
            <a:r>
              <a:rPr lang="de-DE" dirty="0" err="1" smtClean="0"/>
              <a:t>agree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kickoff</a:t>
            </a:r>
            <a:r>
              <a:rPr lang="de-DE" dirty="0" smtClean="0"/>
              <a:t> </a:t>
            </a:r>
            <a:r>
              <a:rPr lang="de-DE" dirty="0" err="1" smtClean="0"/>
              <a:t>meeting</a:t>
            </a:r>
            <a:r>
              <a:rPr lang="de-DE" dirty="0" smtClean="0"/>
              <a:t> and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setup</a:t>
            </a:r>
            <a:r>
              <a:rPr lang="de-DE" dirty="0" smtClean="0"/>
              <a:t> </a:t>
            </a:r>
            <a:r>
              <a:rPr lang="de-DE" dirty="0" err="1" smtClean="0"/>
              <a:t>regular</a:t>
            </a:r>
            <a:r>
              <a:rPr lang="de-DE" dirty="0" smtClean="0"/>
              <a:t> </a:t>
            </a:r>
            <a:r>
              <a:rPr lang="de-DE" dirty="0" err="1" smtClean="0"/>
              <a:t>Indico</a:t>
            </a:r>
            <a:r>
              <a:rPr lang="de-DE" dirty="0" smtClean="0"/>
              <a:t> </a:t>
            </a:r>
            <a:r>
              <a:rPr lang="de-DE" dirty="0" err="1" smtClean="0"/>
              <a:t>meetings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and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to </a:t>
            </a:r>
            <a:r>
              <a:rPr lang="de-DE" dirty="0" err="1" smtClean="0"/>
              <a:t>collaborate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us.It</a:t>
            </a:r>
            <a:r>
              <a:rPr lang="de-DE" dirty="0" smtClean="0"/>
              <a:t>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great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come a </a:t>
            </a:r>
            <a:r>
              <a:rPr lang="de-DE" dirty="0" err="1" smtClean="0"/>
              <a:t>visit</a:t>
            </a:r>
            <a:r>
              <a:rPr lang="de-DE" dirty="0" smtClean="0"/>
              <a:t> </a:t>
            </a:r>
            <a:r>
              <a:rPr lang="de-DE" dirty="0" err="1" smtClean="0"/>
              <a:t>us</a:t>
            </a:r>
            <a:r>
              <a:rPr lang="de-DE" dirty="0" smtClean="0"/>
              <a:t>! I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say</a:t>
            </a:r>
            <a:r>
              <a:rPr lang="de-DE" dirty="0" smtClean="0"/>
              <a:t> </a:t>
            </a:r>
            <a:r>
              <a:rPr lang="de-DE" dirty="0" err="1" smtClean="0"/>
              <a:t>after</a:t>
            </a:r>
            <a:r>
              <a:rPr lang="de-DE" dirty="0" smtClean="0"/>
              <a:t> </a:t>
            </a:r>
            <a:r>
              <a:rPr lang="de-DE" dirty="0" err="1" smtClean="0"/>
              <a:t>summer</a:t>
            </a:r>
            <a:r>
              <a:rPr lang="de-DE" dirty="0" smtClean="0"/>
              <a:t>, in September </a:t>
            </a:r>
            <a:r>
              <a:rPr lang="de-DE" dirty="0" err="1" smtClean="0"/>
              <a:t>or</a:t>
            </a:r>
            <a:r>
              <a:rPr lang="de-DE" dirty="0" smtClean="0"/>
              <a:t> so, </a:t>
            </a:r>
            <a:r>
              <a:rPr lang="de-DE" dirty="0" err="1" smtClean="0"/>
              <a:t>what</a:t>
            </a:r>
            <a:r>
              <a:rPr lang="de-DE" dirty="0" smtClean="0"/>
              <a:t> do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think</a:t>
            </a:r>
            <a:r>
              <a:rPr lang="de-DE" dirty="0" smtClean="0"/>
              <a:t>?“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Korrespondenz CERN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de-DE" dirty="0" smtClean="0"/>
              <a:t>Ansprechpartner: Jose Benito Gonzalez Lopez (</a:t>
            </a:r>
            <a:r>
              <a:rPr lang="de-DE" dirty="0" smtClean="0">
                <a:hlinkClick r:id="rId2"/>
              </a:rPr>
              <a:t>jose.benito.gonzalez@cern.ch</a:t>
            </a:r>
            <a:r>
              <a:rPr lang="de-DE" dirty="0" smtClean="0"/>
              <a:t>)</a:t>
            </a:r>
          </a:p>
          <a:p>
            <a:r>
              <a:rPr lang="de-DE" dirty="0" smtClean="0"/>
              <a:t>CVS </a:t>
            </a:r>
            <a:r>
              <a:rPr lang="de-DE" dirty="0" err="1" smtClean="0"/>
              <a:t>branch</a:t>
            </a:r>
            <a:r>
              <a:rPr lang="de-DE" dirty="0" smtClean="0"/>
              <a:t> im </a:t>
            </a:r>
            <a:r>
              <a:rPr lang="de-DE" dirty="0" err="1" smtClean="0"/>
              <a:t>Indico</a:t>
            </a:r>
            <a:r>
              <a:rPr lang="de-DE" dirty="0" smtClean="0"/>
              <a:t> </a:t>
            </a:r>
            <a:r>
              <a:rPr lang="de-DE" dirty="0" err="1" smtClean="0"/>
              <a:t>Source</a:t>
            </a:r>
            <a:r>
              <a:rPr lang="de-DE" dirty="0" smtClean="0"/>
              <a:t> </a:t>
            </a:r>
            <a:r>
              <a:rPr lang="de-DE" dirty="0" err="1" smtClean="0"/>
              <a:t>Tree</a:t>
            </a:r>
            <a:r>
              <a:rPr lang="de-DE" dirty="0" smtClean="0"/>
              <a:t> für eine GSI Version; </a:t>
            </a:r>
            <a:r>
              <a:rPr lang="de-DE" dirty="0" err="1" smtClean="0"/>
              <a:t>Patches</a:t>
            </a:r>
            <a:r>
              <a:rPr lang="de-DE" dirty="0" smtClean="0"/>
              <a:t> werden in unregelmäßigen Abständen abgeglichen.</a:t>
            </a:r>
          </a:p>
          <a:p>
            <a:r>
              <a:rPr lang="de-DE" dirty="0" smtClean="0"/>
              <a:t>Erste Änderung mit aktueller CVS Version erwünscht</a:t>
            </a:r>
          </a:p>
          <a:p>
            <a:r>
              <a:rPr lang="de-DE" dirty="0" smtClean="0"/>
              <a:t>Start einer Kollaboration mit CERN </a:t>
            </a:r>
            <a:r>
              <a:rPr lang="de-DE" dirty="0" err="1" smtClean="0"/>
              <a:t>Indico</a:t>
            </a:r>
            <a:r>
              <a:rPr lang="de-DE" dirty="0" smtClean="0"/>
              <a:t> Team wird in größerem Kontext gesehen </a:t>
            </a:r>
            <a:r>
              <a:rPr lang="de-DE" dirty="0" smtClean="0">
                <a:sym typeface="Wingdings"/>
              </a:rPr>
              <a:t> auch andere </a:t>
            </a:r>
            <a:r>
              <a:rPr lang="de-DE" dirty="0" err="1" smtClean="0">
                <a:sym typeface="Wingdings"/>
              </a:rPr>
              <a:t>Indico</a:t>
            </a:r>
            <a:r>
              <a:rPr lang="de-DE" dirty="0" smtClean="0">
                <a:sym typeface="Wingdings"/>
              </a:rPr>
              <a:t> Sites </a:t>
            </a:r>
            <a:r>
              <a:rPr lang="de-DE" dirty="0" err="1" smtClean="0">
                <a:sym typeface="Wingdings"/>
              </a:rPr>
              <a:t>miteinbeziehen</a:t>
            </a:r>
            <a:endParaRPr lang="de-DE" dirty="0" smtClean="0"/>
          </a:p>
          <a:p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Trouble Ticket Queue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de-DE" dirty="0" smtClean="0">
                <a:sym typeface="Wingdings"/>
              </a:rPr>
              <a:t>Email: </a:t>
            </a:r>
            <a:r>
              <a:rPr lang="de-DE" b="1" dirty="0" smtClean="0">
                <a:sym typeface="Wingdings"/>
                <a:hlinkClick r:id="rId2"/>
              </a:rPr>
              <a:t>indico-service@gsi.de</a:t>
            </a:r>
            <a:r>
              <a:rPr lang="de-DE" b="1" dirty="0" smtClean="0">
                <a:sym typeface="Wingdings"/>
              </a:rPr>
              <a:t> </a:t>
            </a:r>
            <a:r>
              <a:rPr lang="de-DE" dirty="0" smtClean="0">
                <a:sym typeface="Wingdings"/>
              </a:rPr>
              <a:t>(für Queue „</a:t>
            </a:r>
            <a:r>
              <a:rPr lang="de-DE" dirty="0" err="1" smtClean="0">
                <a:sym typeface="Wingdings"/>
              </a:rPr>
              <a:t>Indico</a:t>
            </a:r>
            <a:r>
              <a:rPr lang="de-DE" dirty="0" smtClean="0">
                <a:sym typeface="Wingdings"/>
              </a:rPr>
              <a:t>“)</a:t>
            </a:r>
            <a:endParaRPr lang="de-DE" b="1" dirty="0" smtClean="0"/>
          </a:p>
          <a:p>
            <a:r>
              <a:rPr lang="de-DE" dirty="0" smtClean="0">
                <a:hlinkClick r:id="rId3"/>
              </a:rPr>
              <a:t>https</a:t>
            </a:r>
            <a:r>
              <a:rPr lang="de-DE" dirty="0" smtClean="0">
                <a:hlinkClick r:id="rId3"/>
              </a:rPr>
              <a:t>://it-tts.gsi.de/otrs</a:t>
            </a:r>
            <a:r>
              <a:rPr lang="de-DE" dirty="0" smtClean="0">
                <a:hlinkClick r:id="rId3"/>
              </a:rPr>
              <a:t>/</a:t>
            </a:r>
            <a:endParaRPr lang="de-DE" dirty="0" smtClean="0"/>
          </a:p>
          <a:p>
            <a:r>
              <a:rPr lang="de-DE" dirty="0" smtClean="0"/>
              <a:t>Queues: </a:t>
            </a:r>
            <a:r>
              <a:rPr lang="de-DE" b="1" dirty="0" err="1" smtClean="0"/>
              <a:t>Indico</a:t>
            </a:r>
            <a:r>
              <a:rPr lang="de-DE" dirty="0" smtClean="0"/>
              <a:t>, </a:t>
            </a:r>
            <a:r>
              <a:rPr lang="de-DE" dirty="0" err="1" smtClean="0"/>
              <a:t>LongTerms</a:t>
            </a:r>
            <a:r>
              <a:rPr lang="de-DE" dirty="0" smtClean="0"/>
              <a:t> </a:t>
            </a:r>
            <a:r>
              <a:rPr lang="de-DE" dirty="0" smtClean="0">
                <a:sym typeface="Wingdings"/>
              </a:rPr>
              <a:t> </a:t>
            </a:r>
            <a:r>
              <a:rPr lang="de-DE" b="1" dirty="0" err="1" smtClean="0">
                <a:sym typeface="Wingdings"/>
              </a:rPr>
              <a:t>LT-Indico</a:t>
            </a:r>
            <a:endParaRPr lang="de-DE" b="1" dirty="0" smtClean="0">
              <a:sym typeface="Wingdings"/>
            </a:endParaRPr>
          </a:p>
          <a:p>
            <a:r>
              <a:rPr lang="de-DE" dirty="0" smtClean="0">
                <a:sym typeface="Wingdings"/>
              </a:rPr>
              <a:t>„</a:t>
            </a:r>
            <a:r>
              <a:rPr lang="de-DE" dirty="0" err="1" smtClean="0">
                <a:sym typeface="Wingdings"/>
              </a:rPr>
              <a:t>LT-Indico</a:t>
            </a:r>
            <a:r>
              <a:rPr lang="de-DE" dirty="0" smtClean="0">
                <a:sym typeface="Wingdings"/>
              </a:rPr>
              <a:t>“ verstehe ich als interne </a:t>
            </a:r>
            <a:r>
              <a:rPr lang="de-DE" dirty="0" err="1" smtClean="0">
                <a:sym typeface="Wingdings"/>
              </a:rPr>
              <a:t>Todo</a:t>
            </a:r>
            <a:r>
              <a:rPr lang="de-DE" dirty="0" smtClean="0">
                <a:sym typeface="Wingdings"/>
              </a:rPr>
              <a:t> Liste ?!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Integration </a:t>
            </a:r>
            <a:r>
              <a:rPr lang="de-DE" dirty="0" err="1" smtClean="0"/>
              <a:t>GSI-Accounts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</p:nvPr>
        </p:nvGraphicFramePr>
        <p:xfrm>
          <a:off x="457200" y="1524000"/>
          <a:ext cx="8229600" cy="4800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3581400" y="1339334"/>
            <a:ext cx="510539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de-DE" sz="2600" dirty="0" smtClean="0"/>
              <a:t>Variante 1</a:t>
            </a:r>
          </a:p>
          <a:p>
            <a:pPr marL="514350" indent="-514350"/>
            <a:endParaRPr lang="de-DE" sz="2600" dirty="0" smtClean="0"/>
          </a:p>
          <a:p>
            <a:pPr marL="514350" indent="-514350">
              <a:buFontTx/>
              <a:buChar char="-"/>
            </a:pPr>
            <a:r>
              <a:rPr lang="de-DE" sz="2500" dirty="0" smtClean="0"/>
              <a:t>Man muss den </a:t>
            </a:r>
            <a:r>
              <a:rPr lang="de-DE" sz="2500" dirty="0" err="1" smtClean="0"/>
              <a:t>Indico-Service</a:t>
            </a:r>
            <a:r>
              <a:rPr lang="de-DE" sz="2500" dirty="0" smtClean="0"/>
              <a:t> verschlüsseln. </a:t>
            </a:r>
            <a:r>
              <a:rPr lang="de-DE" sz="2500" dirty="0" smtClean="0">
                <a:sym typeface="Wingdings"/>
              </a:rPr>
              <a:t> großer Administrationsaufwand</a:t>
            </a:r>
          </a:p>
          <a:p>
            <a:pPr marL="514350" indent="-514350">
              <a:buFontTx/>
              <a:buChar char="-"/>
            </a:pPr>
            <a:r>
              <a:rPr lang="de-DE" sz="2500" dirty="0" smtClean="0">
                <a:sym typeface="Wingdings"/>
              </a:rPr>
              <a:t>Neues </a:t>
            </a:r>
            <a:r>
              <a:rPr lang="de-DE" sz="2500" dirty="0" err="1" smtClean="0">
                <a:sym typeface="Wingdings"/>
              </a:rPr>
              <a:t>Loginsystem</a:t>
            </a:r>
            <a:r>
              <a:rPr lang="de-DE" sz="2500" dirty="0" smtClean="0">
                <a:sym typeface="Wingdings"/>
              </a:rPr>
              <a:t>  kein Wiedererkennungswert, obwohl </a:t>
            </a:r>
            <a:r>
              <a:rPr lang="de-DE" sz="2500" dirty="0" err="1" smtClean="0">
                <a:sym typeface="Wingdings"/>
              </a:rPr>
              <a:t>Prozlogin</a:t>
            </a:r>
            <a:endParaRPr lang="de-DE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Integration </a:t>
            </a:r>
            <a:r>
              <a:rPr lang="de-DE" dirty="0" err="1" smtClean="0"/>
              <a:t>GSI-Accounts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</p:nvPr>
        </p:nvGraphicFramePr>
        <p:xfrm>
          <a:off x="457200" y="1524000"/>
          <a:ext cx="8229600" cy="4800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3581400" y="1339334"/>
            <a:ext cx="5105399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de-DE" sz="2600" dirty="0" smtClean="0"/>
              <a:t>Variante 2 (Single </a:t>
            </a:r>
            <a:r>
              <a:rPr lang="de-DE" sz="2600" dirty="0" err="1" smtClean="0"/>
              <a:t>Sign</a:t>
            </a:r>
            <a:r>
              <a:rPr lang="de-DE" sz="2600" dirty="0" smtClean="0"/>
              <a:t> On)</a:t>
            </a:r>
          </a:p>
          <a:p>
            <a:pPr marL="514350" indent="-514350"/>
            <a:endParaRPr lang="de-DE" sz="2600" dirty="0" smtClean="0"/>
          </a:p>
          <a:p>
            <a:pPr marL="514350" indent="-514350">
              <a:buFontTx/>
              <a:buChar char="-"/>
            </a:pPr>
            <a:r>
              <a:rPr lang="de-DE" sz="2400" dirty="0" smtClean="0"/>
              <a:t>Sicherer als Variante 1</a:t>
            </a:r>
          </a:p>
          <a:p>
            <a:pPr marL="514350" indent="-514350">
              <a:buFontTx/>
              <a:buChar char="-"/>
            </a:pPr>
            <a:r>
              <a:rPr lang="de-DE" sz="2400" dirty="0" err="1" smtClean="0"/>
              <a:t>Indico</a:t>
            </a:r>
            <a:r>
              <a:rPr lang="de-DE" sz="2400" dirty="0" smtClean="0"/>
              <a:t> Service bleibt unverschlüsselt </a:t>
            </a:r>
            <a:r>
              <a:rPr lang="de-DE" sz="2400" dirty="0" smtClean="0">
                <a:sym typeface="Wingdings"/>
              </a:rPr>
              <a:t> weniger Administrationsaufwand</a:t>
            </a:r>
          </a:p>
          <a:p>
            <a:pPr marL="514350" indent="-514350">
              <a:buFontTx/>
              <a:buChar char="-"/>
            </a:pPr>
            <a:r>
              <a:rPr lang="de-DE" sz="2400" dirty="0" smtClean="0">
                <a:sym typeface="Wingdings"/>
              </a:rPr>
              <a:t>Für den User bekannte Umgebung  einfacher</a:t>
            </a:r>
            <a:endParaRPr lang="de-D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Integration GSI </a:t>
            </a:r>
            <a:r>
              <a:rPr lang="de-DE" dirty="0" err="1" smtClean="0"/>
              <a:t>Accounts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de-DE" dirty="0" smtClean="0"/>
              <a:t>Variante 2 (SSO) ist für den </a:t>
            </a:r>
            <a:r>
              <a:rPr lang="de-DE" dirty="0" err="1" smtClean="0"/>
              <a:t>Indico</a:t>
            </a:r>
            <a:r>
              <a:rPr lang="de-DE" dirty="0" smtClean="0"/>
              <a:t> Service relativ transparent. Aus Lizenzgründen müssen wir wahrscheinlich einen Proxy auf einer Oracle Maschine einrichten.</a:t>
            </a:r>
          </a:p>
          <a:p>
            <a:r>
              <a:rPr lang="de-DE" dirty="0" smtClean="0"/>
              <a:t>Benutzerdaten (voller Name, Institut,  Adresse, Email usw.) werden bei beiden Varianten aus unserem LDAP Server geladen.</a:t>
            </a:r>
          </a:p>
          <a:p>
            <a:r>
              <a:rPr lang="de-DE" dirty="0" smtClean="0"/>
              <a:t>Variante 2 hat wohl den größeren, einmaligen Installationsaufwand.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Subversion &amp; Wiki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de-DE" dirty="0" smtClean="0"/>
              <a:t>Ticket für Subversion </a:t>
            </a:r>
            <a:r>
              <a:rPr lang="de-DE" dirty="0" err="1" smtClean="0"/>
              <a:t>Repository</a:t>
            </a:r>
            <a:r>
              <a:rPr lang="de-DE" dirty="0" smtClean="0"/>
              <a:t> ist draußen, aber wurde noch nicht bearbeitet.</a:t>
            </a:r>
          </a:p>
          <a:p>
            <a:r>
              <a:rPr lang="de-DE" dirty="0" smtClean="0"/>
              <a:t>Thomas hat </a:t>
            </a:r>
            <a:r>
              <a:rPr lang="de-DE" dirty="0" err="1" smtClean="0"/>
              <a:t>Wiki</a:t>
            </a:r>
            <a:r>
              <a:rPr lang="de-DE" dirty="0" smtClean="0"/>
              <a:t> Seite eingerichtet: IT </a:t>
            </a:r>
            <a:r>
              <a:rPr lang="de-DE" dirty="0" smtClean="0">
                <a:sym typeface="Wingdings"/>
              </a:rPr>
              <a:t> </a:t>
            </a:r>
            <a:r>
              <a:rPr lang="de-DE" dirty="0" err="1" smtClean="0">
                <a:sym typeface="Wingdings"/>
              </a:rPr>
              <a:t>InDico</a:t>
            </a:r>
            <a:endParaRPr lang="de-DE" dirty="0" smtClean="0">
              <a:sym typeface="Wingdings"/>
            </a:endParaRPr>
          </a:p>
          <a:p>
            <a:r>
              <a:rPr lang="de-DE" dirty="0" err="1" smtClean="0"/>
              <a:t>http://wiki.gsi.de/cgi-bin/view/IT/InDico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keanos">
  <a:themeElements>
    <a:clrScheme name="Okeanos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keanos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keanos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Okeanos.thmx</Template>
  <TotalTime>0</TotalTime>
  <Words>524</Words>
  <Application>Microsoft Macintosh PowerPoint</Application>
  <PresentationFormat>Bildschirmpräsentation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Okeanos</vt:lpstr>
      <vt:lpstr>Indico Meeting Dennis Klein</vt:lpstr>
      <vt:lpstr>Übersicht</vt:lpstr>
      <vt:lpstr>Korrespondenz CERN</vt:lpstr>
      <vt:lpstr>Korrespondenz CERN</vt:lpstr>
      <vt:lpstr>Trouble Ticket Queue</vt:lpstr>
      <vt:lpstr>Integration GSI-Accounts</vt:lpstr>
      <vt:lpstr>Integration GSI-Accounts</vt:lpstr>
      <vt:lpstr>Integration GSI Accounts</vt:lpstr>
      <vt:lpstr>Subversion &amp; Wiki</vt:lpstr>
      <vt:lpstr>Todo</vt:lpstr>
      <vt:lpstr>Stand SPARC Workshop</vt:lpstr>
    </vt:vector>
  </TitlesOfParts>
  <Company>GSI Darmstadt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Indico Meeting Dennis Klein</dc:title>
  <dc:creator>Dennis Klein</dc:creator>
  <cp:lastModifiedBy>Dennis Klein</cp:lastModifiedBy>
  <cp:revision>3</cp:revision>
  <dcterms:created xsi:type="dcterms:W3CDTF">2008-08-04T09:24:51Z</dcterms:created>
  <dcterms:modified xsi:type="dcterms:W3CDTF">2008-08-04T11:56:33Z</dcterms:modified>
</cp:coreProperties>
</file>