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24" r:id="rId2"/>
    <p:sldId id="3060" r:id="rId3"/>
    <p:sldId id="424" r:id="rId4"/>
    <p:sldId id="3061" r:id="rId5"/>
    <p:sldId id="2917" r:id="rId6"/>
    <p:sldId id="2181" r:id="rId7"/>
    <p:sldId id="4421" r:id="rId8"/>
    <p:sldId id="4301" r:id="rId9"/>
    <p:sldId id="4292" r:id="rId10"/>
    <p:sldId id="4423" r:id="rId11"/>
    <p:sldId id="4303" r:id="rId12"/>
    <p:sldId id="2040" r:id="rId13"/>
    <p:sldId id="4286" r:id="rId14"/>
    <p:sldId id="4287" r:id="rId15"/>
    <p:sldId id="2968" r:id="rId16"/>
    <p:sldId id="4415" r:id="rId17"/>
    <p:sldId id="2942" r:id="rId18"/>
    <p:sldId id="2925" r:id="rId19"/>
    <p:sldId id="4308" r:id="rId20"/>
    <p:sldId id="2928" r:id="rId21"/>
    <p:sldId id="4298" r:id="rId22"/>
    <p:sldId id="442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28D526-29D2-A441-A19B-B58847E526F5}">
          <p14:sldIdLst>
            <p14:sldId id="2924"/>
            <p14:sldId id="3060"/>
            <p14:sldId id="424"/>
            <p14:sldId id="3061"/>
            <p14:sldId id="2917"/>
            <p14:sldId id="2181"/>
            <p14:sldId id="4421"/>
            <p14:sldId id="4301"/>
            <p14:sldId id="4292"/>
            <p14:sldId id="4423"/>
            <p14:sldId id="4303"/>
          </p14:sldIdLst>
        </p14:section>
        <p14:section name="HL-LHC" id="{0D9CC995-4346-684A-B24E-2AD95AF015F9}">
          <p14:sldIdLst>
            <p14:sldId id="2040"/>
            <p14:sldId id="4286"/>
            <p14:sldId id="4287"/>
            <p14:sldId id="2968"/>
            <p14:sldId id="4415"/>
          </p14:sldIdLst>
        </p14:section>
        <p14:section name="Difficult times" id="{3C9E8554-E182-0846-A664-412DB460B045}">
          <p14:sldIdLst>
            <p14:sldId id="2942"/>
            <p14:sldId id="2925"/>
            <p14:sldId id="4308"/>
            <p14:sldId id="2928"/>
          </p14:sldIdLst>
        </p14:section>
        <p14:section name="Conclusions" id="{0EDAF0C5-0E06-5445-AC27-D8BE8B67651A}">
          <p14:sldIdLst>
            <p14:sldId id="4298"/>
            <p14:sldId id="44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73FDD6"/>
    <a:srgbClr val="FF9300"/>
    <a:srgbClr val="FF2600"/>
    <a:srgbClr val="76D6FF"/>
    <a:srgbClr val="0432FF"/>
    <a:srgbClr val="303030"/>
    <a:srgbClr val="9452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74"/>
    <p:restoredTop sz="94686"/>
  </p:normalViewPr>
  <p:slideViewPr>
    <p:cSldViewPr snapToGrid="0" snapToObjects="1">
      <p:cViewPr varScale="1">
        <p:scale>
          <a:sx n="121" d="100"/>
          <a:sy n="121" d="100"/>
        </p:scale>
        <p:origin x="104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77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7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err="1"/>
              <a:t>home.cern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99472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24.10.2022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Status of the Experiments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2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316736"/>
            <a:ext cx="11376024" cy="48840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216152"/>
            <a:ext cx="11376024" cy="49846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F2FE8-93CE-924C-A3D1-FA02A63AF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866" y="63573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BDC2-B36A-8E46-98EE-BD5D8FCA9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711" r:id="rId22"/>
    <p:sldLayoutId id="2147483713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69AB-39D6-1142-A961-E6D7DD2154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dirty="0"/>
              <a:t>CERN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EAD5DA-D323-3943-A956-E1BE7148C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6" y="4778478"/>
            <a:ext cx="11376026" cy="803787"/>
          </a:xfrm>
        </p:spPr>
        <p:txBody>
          <a:bodyPr/>
          <a:lstStyle/>
          <a:p>
            <a:r>
              <a:rPr lang="en-GB" dirty="0"/>
              <a:t>Mike Lamont</a:t>
            </a:r>
          </a:p>
          <a:p>
            <a:r>
              <a:rPr lang="en-GB" b="1" dirty="0"/>
              <a:t>CERN-</a:t>
            </a:r>
            <a:r>
              <a:rPr lang="en-GB" b="1" dirty="0" err="1"/>
              <a:t>GSI</a:t>
            </a:r>
            <a:r>
              <a:rPr lang="en-GB" b="1" dirty="0"/>
              <a:t> Collaboration Steering Board Meeting</a:t>
            </a:r>
          </a:p>
          <a:p>
            <a:r>
              <a:rPr lang="en-GB" b="1" dirty="0"/>
              <a:t>17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772148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2DC2-9B4A-1535-BF80-AF9C038E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Luminosity production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F23125-0085-BB3C-2A31-690F3D8A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6AC8E-B5AE-005D-D1F6-D64E72B06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009" y="1083592"/>
            <a:ext cx="7305982" cy="5250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454C29-3655-474D-369A-2B11485E9F50}"/>
              </a:ext>
            </a:extLst>
          </p:cNvPr>
          <p:cNvSpPr txBox="1"/>
          <p:nvPr/>
        </p:nvSpPr>
        <p:spPr>
          <a:xfrm>
            <a:off x="4548472" y="6333619"/>
            <a:ext cx="33052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2400" dirty="0"/>
              <a:t>Stunning performance!</a:t>
            </a:r>
          </a:p>
        </p:txBody>
      </p:sp>
    </p:spTree>
    <p:extLst>
      <p:ext uri="{BB962C8B-B14F-4D97-AF65-F5344CB8AC3E}">
        <p14:creationId xmlns:p14="http://schemas.microsoft.com/office/powerpoint/2010/main" val="3190749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4D89FE-3043-0226-82E8-C2B4C038A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189" y="4417965"/>
            <a:ext cx="8887211" cy="160281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Pb ion run 2022 run postponed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Longer ion runs in the coming year(s) to compensate 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Short (2-day) Pb ion test run</a:t>
            </a:r>
          </a:p>
          <a:p>
            <a:r>
              <a:rPr lang="en-GB" dirty="0">
                <a:solidFill>
                  <a:schemeClr val="tx1"/>
                </a:solidFill>
              </a:rPr>
              <a:t>End of 2022 run 06:00 28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November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8EEC95-87B6-0B1C-D8BE-15CA6674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2022 – Q4 – updated </a:t>
            </a:r>
            <a:r>
              <a:rPr lang="en-GB" dirty="0" err="1"/>
              <a:t>LHC</a:t>
            </a:r>
            <a:r>
              <a:rPr lang="en-GB" dirty="0"/>
              <a:t> schedule</a:t>
            </a:r>
            <a:br>
              <a:rPr lang="en-GB" dirty="0"/>
            </a:br>
            <a:r>
              <a:rPr lang="en-GB" sz="2400" b="0" dirty="0">
                <a:solidFill>
                  <a:srgbClr val="FF0000"/>
                </a:solidFill>
              </a:rPr>
              <a:t>Start of YETS 2 weeks earlier than foreseen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E8369-7393-0AF8-DF22-17F91F708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28.09.2022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9AA65-CCE5-193E-D6C3-B34B1ADAC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R. Steerenberg | 2022 LHC Schedule Update &amp;</a:t>
            </a:r>
            <a:br>
              <a:rPr lang="en-US"/>
            </a:br>
            <a:r>
              <a:rPr lang="en-US"/>
              <a:t>Draft 2023 LHC Schedule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5331-E8AE-C839-6A46-0D3805CB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857E12-1A3A-6572-0C19-CF0DFF38DC21}"/>
              </a:ext>
            </a:extLst>
          </p:cNvPr>
          <p:cNvGrpSpPr/>
          <p:nvPr/>
        </p:nvGrpSpPr>
        <p:grpSpPr>
          <a:xfrm>
            <a:off x="1472889" y="1411862"/>
            <a:ext cx="9246221" cy="2323034"/>
            <a:chOff x="1349779" y="1947595"/>
            <a:chExt cx="9246221" cy="23230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5B2512-B8B9-9848-D999-FCC4DDE5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6000" y="1947595"/>
              <a:ext cx="9000000" cy="23230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8B7DB8-6120-3060-97FA-DCF381E9F9BB}"/>
                </a:ext>
              </a:extLst>
            </p:cNvPr>
            <p:cNvSpPr txBox="1"/>
            <p:nvPr/>
          </p:nvSpPr>
          <p:spPr>
            <a:xfrm rot="16200000">
              <a:off x="931139" y="3272510"/>
              <a:ext cx="108350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600" dirty="0"/>
                <a:t>Version 1.2.</a:t>
              </a:r>
            </a:p>
          </p:txBody>
        </p:sp>
      </p:grpSp>
      <p:sp>
        <p:nvSpPr>
          <p:cNvPr id="9" name="5-Point Star 7">
            <a:extLst>
              <a:ext uri="{FF2B5EF4-FFF2-40B4-BE49-F238E27FC236}">
                <a16:creationId xmlns:a16="http://schemas.microsoft.com/office/drawing/2014/main" id="{56C47437-69D3-5503-9962-D5587E5E897B}"/>
              </a:ext>
            </a:extLst>
          </p:cNvPr>
          <p:cNvSpPr/>
          <p:nvPr/>
        </p:nvSpPr>
        <p:spPr>
          <a:xfrm>
            <a:off x="6649786" y="2707487"/>
            <a:ext cx="3048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9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950D1-C2AC-E844-8709-8F269BF5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05F63-A0E0-4CF5-B013-0465B2BFAB1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BDD8F-A0A8-494E-957C-D7C3F4C03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505200"/>
            <a:ext cx="5334042" cy="3246438"/>
          </a:xfrm>
          <a:prstGeom prst="rect">
            <a:avLst/>
          </a:prstGeom>
        </p:spPr>
      </p:pic>
      <p:pic>
        <p:nvPicPr>
          <p:cNvPr id="6" name="Picture 4" descr="https://hilumilhc.web.cern.ch/sites/hilumilhc.web.cern.ch/files/wp.png">
            <a:extLst>
              <a:ext uri="{FF2B5EF4-FFF2-40B4-BE49-F238E27FC236}">
                <a16:creationId xmlns:a16="http://schemas.microsoft.com/office/drawing/2014/main" id="{2E764062-5CA8-0845-8546-8831C5BE5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56447"/>
            <a:ext cx="4483647" cy="321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F69562-195E-604D-A8CA-28A798047970}"/>
              </a:ext>
            </a:extLst>
          </p:cNvPr>
          <p:cNvSpPr txBox="1"/>
          <p:nvPr/>
        </p:nvSpPr>
        <p:spPr>
          <a:xfrm>
            <a:off x="228600" y="80612"/>
            <a:ext cx="225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HL-LHC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9AD88-ECDB-624C-BC50-8A4F72A49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672002"/>
            <a:ext cx="5792914" cy="29128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DA7301-BEEC-2E4A-9EE4-5D2185AC5CD0}"/>
              </a:ext>
            </a:extLst>
          </p:cNvPr>
          <p:cNvSpPr txBox="1"/>
          <p:nvPr/>
        </p:nvSpPr>
        <p:spPr>
          <a:xfrm>
            <a:off x="186594" y="925170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Earned Value: ~60%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Still lots to do!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Novel technologies moving into production after intense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Significant global in-kind 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Successful deployment in LS3 is vital</a:t>
            </a:r>
          </a:p>
        </p:txBody>
      </p:sp>
    </p:spTree>
    <p:extLst>
      <p:ext uri="{BB962C8B-B14F-4D97-AF65-F5344CB8AC3E}">
        <p14:creationId xmlns:p14="http://schemas.microsoft.com/office/powerpoint/2010/main" val="2324437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A4B045-BEDA-4415-1A10-4A81752A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63" y="102670"/>
            <a:ext cx="11376025" cy="531663"/>
          </a:xfrm>
        </p:spPr>
        <p:txBody>
          <a:bodyPr/>
          <a:lstStyle/>
          <a:p>
            <a:r>
              <a:rPr lang="en-GB" dirty="0"/>
              <a:t>Truly international collaboration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FF76A0-C8DE-4840-EB65-7FA26C703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07DB0288-DAFE-7BF7-3DDD-910A9C74D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918" y="3851828"/>
            <a:ext cx="6948683" cy="2869647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2A8DFCCE-92CA-A317-4BAC-A28EA06F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917" y="733165"/>
            <a:ext cx="6948682" cy="297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41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988D-51A3-9161-CE6E-1EEF5BB4B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283971"/>
            <a:ext cx="11376025" cy="531663"/>
          </a:xfrm>
        </p:spPr>
        <p:txBody>
          <a:bodyPr/>
          <a:lstStyle/>
          <a:p>
            <a:r>
              <a:rPr lang="en-GB" dirty="0"/>
              <a:t>Inner Triplet Quadrupole Q2 - MQXFBP3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350B55-B0FA-2374-6B5D-851D8105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746" y="6391466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7377556-B504-105C-9304-28A384587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72" y="864334"/>
            <a:ext cx="6862617" cy="1376633"/>
          </a:xfrm>
          <a:prstGeom prst="rect">
            <a:avLst/>
          </a:prstGeom>
        </p:spPr>
      </p:pic>
      <p:pic>
        <p:nvPicPr>
          <p:cNvPr id="6" name="Picture 5" descr="A picture containing building, platform, yellow, station&#10;&#10;Description automatically generated">
            <a:extLst>
              <a:ext uri="{FF2B5EF4-FFF2-40B4-BE49-F238E27FC236}">
                <a16:creationId xmlns:a16="http://schemas.microsoft.com/office/drawing/2014/main" id="{EFC66E69-40D4-6054-792F-5F61C02A10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72" y="3020291"/>
            <a:ext cx="4934912" cy="3701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A789AD-D578-E268-3B0F-A6A6138AF2FD}"/>
              </a:ext>
            </a:extLst>
          </p:cNvPr>
          <p:cNvSpPr txBox="1"/>
          <p:nvPr/>
        </p:nvSpPr>
        <p:spPr>
          <a:xfrm>
            <a:off x="1249372" y="2492129"/>
            <a:ext cx="8637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dirty="0">
                <a:cs typeface="Times New Roman" panose="02020603050405020304" pitchFamily="18" charset="0"/>
              </a:rPr>
              <a:t>Latest prototype (P3) achieved nominal plus 300 A after one quench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B7278-336C-1777-9798-333E5EBDF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338" y="3274053"/>
            <a:ext cx="4790490" cy="319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78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27CA22-01A3-974F-8054-BDF929AC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Inner Triplet Quadrupole Q1/3 – MQXFA – endurance test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DEC61-58C7-6778-7AC7-8AA3B790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DB248FD-9764-46D4-D01F-7EE38BE35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E3F74-B9F6-5478-0142-153B8221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72" y="2016180"/>
            <a:ext cx="6947338" cy="4536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C35219-6BC4-456F-E3F8-5E571AB919BC}"/>
              </a:ext>
            </a:extLst>
          </p:cNvPr>
          <p:cNvSpPr txBox="1"/>
          <p:nvPr/>
        </p:nvSpPr>
        <p:spPr>
          <a:xfrm>
            <a:off x="407988" y="1029831"/>
            <a:ext cx="115143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i="1" dirty="0"/>
              <a:t>Today (May 25) the BNL team completed the endurance test at 1.9-4.5 K for MQXFA05, demonstrating performance after more than 50 quenches…</a:t>
            </a:r>
          </a:p>
          <a:p>
            <a:r>
              <a:rPr lang="en-GB" sz="1600" i="1" dirty="0"/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40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6F253F-E5F9-4AC2-AC84-5557A8E5A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" y="1"/>
            <a:ext cx="12179379" cy="6801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B54FD0-7212-4F95-8B3B-64AC59E73791}"/>
              </a:ext>
            </a:extLst>
          </p:cNvPr>
          <p:cNvSpPr txBox="1"/>
          <p:nvPr/>
        </p:nvSpPr>
        <p:spPr>
          <a:xfrm>
            <a:off x="623392" y="0"/>
            <a:ext cx="20458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ATLAS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73253D-5A31-4A6B-B3C0-0EE6423BCE7A}"/>
              </a:ext>
            </a:extLst>
          </p:cNvPr>
          <p:cNvSpPr/>
          <p:nvPr/>
        </p:nvSpPr>
        <p:spPr>
          <a:xfrm>
            <a:off x="11788800" y="6383848"/>
            <a:ext cx="403200" cy="417411"/>
          </a:xfrm>
          <a:prstGeom prst="rect">
            <a:avLst/>
          </a:prstGeom>
          <a:solidFill>
            <a:srgbClr val="08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F62705-1800-45B4-BC4E-987523261D4E}"/>
              </a:ext>
            </a:extLst>
          </p:cNvPr>
          <p:cNvSpPr/>
          <p:nvPr/>
        </p:nvSpPr>
        <p:spPr>
          <a:xfrm>
            <a:off x="2957243" y="1916832"/>
            <a:ext cx="6451125" cy="1296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Challenges for the ATLAS &amp; CMS Phase II Upgrades: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Price increases and procurement issues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Contributions from institutes in Russia</a:t>
            </a:r>
          </a:p>
        </p:txBody>
      </p:sp>
    </p:spTree>
    <p:extLst>
      <p:ext uri="{BB962C8B-B14F-4D97-AF65-F5344CB8AC3E}">
        <p14:creationId xmlns:p14="http://schemas.microsoft.com/office/powerpoint/2010/main" val="385415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AFD53-09EF-1997-8A9D-A19F96BD8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19200"/>
            <a:ext cx="11376024" cy="460851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Post-COVID, Russian invasion of Ukraine</a:t>
            </a:r>
          </a:p>
          <a:p>
            <a:r>
              <a:rPr lang="en-GB" dirty="0">
                <a:solidFill>
                  <a:schemeClr val="tx1"/>
                </a:solidFill>
              </a:rPr>
              <a:t>Leading to a challenging trifecta: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Volatile market conditions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High energy prices (direct and indirect impact on CERN)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Inflation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77C1BA-44D7-E96E-BC1D-CC0785017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Difficult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F3AFE-DB53-E421-D171-285804E0D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D16F43-2588-7260-2887-7E9D6318A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339" y="4084106"/>
            <a:ext cx="3230139" cy="2269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C8D19-915E-3CB4-FBF2-6E0D06D85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7" y="4002087"/>
            <a:ext cx="3608350" cy="2351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FF682A-0182-67B7-4596-B1D1997CA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939" y="4261686"/>
            <a:ext cx="4743277" cy="18343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6E26FA-0C67-A563-56DD-E591356D9CDB}"/>
              </a:ext>
            </a:extLst>
          </p:cNvPr>
          <p:cNvSpPr txBox="1"/>
          <p:nvPr/>
        </p:nvSpPr>
        <p:spPr>
          <a:xfrm>
            <a:off x="533400" y="4269707"/>
            <a:ext cx="1219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Electricity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A5994A-2C0E-1AAB-CD48-6319694DDA49}"/>
              </a:ext>
            </a:extLst>
          </p:cNvPr>
          <p:cNvSpPr txBox="1"/>
          <p:nvPr/>
        </p:nvSpPr>
        <p:spPr>
          <a:xfrm>
            <a:off x="4495800" y="4724400"/>
            <a:ext cx="914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Nickel</a:t>
            </a:r>
          </a:p>
        </p:txBody>
      </p:sp>
    </p:spTree>
    <p:extLst>
      <p:ext uri="{BB962C8B-B14F-4D97-AF65-F5344CB8AC3E}">
        <p14:creationId xmlns:p14="http://schemas.microsoft.com/office/powerpoint/2010/main" val="271210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157AB-59C2-9912-95AE-FEDD7E5E6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French Electricity Prices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B3498-E592-9B0E-FEA3-1F279277BCD1}"/>
              </a:ext>
            </a:extLst>
          </p:cNvPr>
          <p:cNvSpPr txBox="1"/>
          <p:nvPr/>
        </p:nvSpPr>
        <p:spPr>
          <a:xfrm>
            <a:off x="407987" y="1592263"/>
            <a:ext cx="5616575" cy="48921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100" dirty="0"/>
              <a:t>France is contending with its worst nuclear outages in decades after EDF extended shutdowns of several key nuclear reactors.</a:t>
            </a:r>
          </a:p>
          <a:p>
            <a:pPr>
              <a:spcAft>
                <a:spcPts val="600"/>
              </a:spcAft>
            </a:pPr>
            <a:r>
              <a:rPr lang="en-GB" sz="2100" dirty="0"/>
              <a:t>Of a total of 56, ~28 reactors are shut down, some for issues related to stress corrosion issues and others for routine maintenance.</a:t>
            </a:r>
          </a:p>
          <a:p>
            <a:pPr>
              <a:spcAft>
                <a:spcPts val="600"/>
              </a:spcAft>
            </a:pPr>
            <a:endParaRPr lang="en-GB" sz="2100" dirty="0"/>
          </a:p>
          <a:p>
            <a:pPr>
              <a:spcAft>
                <a:spcPts val="600"/>
              </a:spcAft>
            </a:pPr>
            <a:r>
              <a:rPr lang="en-GB" sz="2100" dirty="0"/>
              <a:t>France, which was a power exporter, has become an importer…</a:t>
            </a:r>
          </a:p>
          <a:p>
            <a:pPr>
              <a:spcAft>
                <a:spcPts val="600"/>
              </a:spcAft>
            </a:pPr>
            <a:endParaRPr lang="en-GB" sz="21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A51019-5C99-A381-6A4E-5E16DD57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787A23F-BAF2-40F7-981E-A4E481A32A38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1EF08F-C039-DE49-4A45-987403E05B77}"/>
              </a:ext>
            </a:extLst>
          </p:cNvPr>
          <p:cNvCxnSpPr>
            <a:cxnSpLocks/>
          </p:cNvCxnSpPr>
          <p:nvPr/>
        </p:nvCxnSpPr>
        <p:spPr>
          <a:xfrm>
            <a:off x="6096000" y="5990095"/>
            <a:ext cx="5360276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20FA98E-F75B-1A2A-B02F-A77F77B5EEE1}"/>
              </a:ext>
            </a:extLst>
          </p:cNvPr>
          <p:cNvSpPr txBox="1"/>
          <p:nvPr/>
        </p:nvSpPr>
        <p:spPr>
          <a:xfrm>
            <a:off x="8360150" y="5650090"/>
            <a:ext cx="9529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5 years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AC04F-1C08-EC48-41BF-9C7EC5304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562" y="1326449"/>
            <a:ext cx="5873148" cy="410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94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088610B-FCCB-5A8C-6488-3D445ACE7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088" y="1572685"/>
            <a:ext cx="8297454" cy="4667323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0AA2380-6229-7430-4701-06CE7A48C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Annual Consumption during a Run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DE7BEFDE-9FE0-1003-864D-E1E67893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BB767-AA0F-AA1B-3558-808A077DA209}"/>
              </a:ext>
            </a:extLst>
          </p:cNvPr>
          <p:cNvSpPr txBox="1"/>
          <p:nvPr/>
        </p:nvSpPr>
        <p:spPr>
          <a:xfrm>
            <a:off x="4629556" y="6299741"/>
            <a:ext cx="293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Average (17,18) [GWh]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333A18-7A56-0784-30D3-7A71A610E867}"/>
              </a:ext>
            </a:extLst>
          </p:cNvPr>
          <p:cNvSpPr txBox="1"/>
          <p:nvPr/>
        </p:nvSpPr>
        <p:spPr>
          <a:xfrm>
            <a:off x="4197854" y="988821"/>
            <a:ext cx="37962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Annual total ~1.3 TWh</a:t>
            </a:r>
          </a:p>
        </p:txBody>
      </p:sp>
    </p:spTree>
    <p:extLst>
      <p:ext uri="{BB962C8B-B14F-4D97-AF65-F5344CB8AC3E}">
        <p14:creationId xmlns:p14="http://schemas.microsoft.com/office/powerpoint/2010/main" val="2510470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E3625B-483A-8349-A738-CD945CBCE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221" y="21500"/>
            <a:ext cx="4347379" cy="3742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C7FB0-2250-904A-8B32-D7A53919E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847" y="3924089"/>
            <a:ext cx="4565254" cy="28411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F68F9-04CE-A346-B9ED-DAFB6184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586B7-B964-1746-9D4F-4C2BC6B12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-8681"/>
            <a:ext cx="5293312" cy="3285281"/>
          </a:xfrm>
          <a:prstGeom prst="rect">
            <a:avLst/>
          </a:prstGeom>
          <a:ln>
            <a:noFill/>
          </a:ln>
        </p:spPr>
      </p:pic>
      <p:pic>
        <p:nvPicPr>
          <p:cNvPr id="7" name="Picture 4" descr="CERN unveils its new European strategy - it does not rule out a new  particle accelerator - Heidi.news">
            <a:extLst>
              <a:ext uri="{FF2B5EF4-FFF2-40B4-BE49-F238E27FC236}">
                <a16:creationId xmlns:a16="http://schemas.microsoft.com/office/drawing/2014/main" id="{0AE61B6A-5A57-0E40-B66B-2E420DA04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4" y="3722885"/>
            <a:ext cx="5015155" cy="31070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F19AA2-5759-1341-920F-208AEC0D1F76}"/>
              </a:ext>
            </a:extLst>
          </p:cNvPr>
          <p:cNvSpPr/>
          <p:nvPr/>
        </p:nvSpPr>
        <p:spPr>
          <a:xfrm>
            <a:off x="152400" y="3453747"/>
            <a:ext cx="2819400" cy="408959"/>
          </a:xfrm>
          <a:prstGeom prst="rect">
            <a:avLst/>
          </a:prstGeom>
          <a:solidFill>
            <a:srgbClr val="92D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Future Options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3588FF-5178-DF4C-84C5-826D76BEE0C9}"/>
              </a:ext>
            </a:extLst>
          </p:cNvPr>
          <p:cNvSpPr/>
          <p:nvPr/>
        </p:nvSpPr>
        <p:spPr>
          <a:xfrm>
            <a:off x="152400" y="76200"/>
            <a:ext cx="1415347" cy="408959"/>
          </a:xfrm>
          <a:prstGeom prst="rect">
            <a:avLst/>
          </a:prstGeom>
          <a:solidFill>
            <a:srgbClr val="92D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Run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6D55FC-B301-244A-A6EB-76674550970C}"/>
              </a:ext>
            </a:extLst>
          </p:cNvPr>
          <p:cNvSpPr/>
          <p:nvPr/>
        </p:nvSpPr>
        <p:spPr>
          <a:xfrm>
            <a:off x="5907394" y="107576"/>
            <a:ext cx="1415347" cy="408959"/>
          </a:xfrm>
          <a:prstGeom prst="rect">
            <a:avLst/>
          </a:prstGeom>
          <a:solidFill>
            <a:srgbClr val="92D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HL-LHC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38E04-EC7B-2241-BDCA-881F3411C11E}"/>
              </a:ext>
            </a:extLst>
          </p:cNvPr>
          <p:cNvSpPr/>
          <p:nvPr/>
        </p:nvSpPr>
        <p:spPr>
          <a:xfrm>
            <a:off x="5907393" y="3722885"/>
            <a:ext cx="2479861" cy="408959"/>
          </a:xfrm>
          <a:prstGeom prst="rect">
            <a:avLst/>
          </a:prstGeom>
          <a:solidFill>
            <a:srgbClr val="92D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Technology/R&amp;D</a:t>
            </a:r>
          </a:p>
        </p:txBody>
      </p:sp>
    </p:spTree>
    <p:extLst>
      <p:ext uri="{BB962C8B-B14F-4D97-AF65-F5344CB8AC3E}">
        <p14:creationId xmlns:p14="http://schemas.microsoft.com/office/powerpoint/2010/main" val="2877710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F776E9-22A1-162E-C8D6-5EE148AA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046" y="1336614"/>
            <a:ext cx="10385907" cy="4884039"/>
          </a:xfrm>
        </p:spPr>
        <p:txBody>
          <a:bodyPr/>
          <a:lstStyle/>
          <a:p>
            <a:r>
              <a:rPr lang="en-GB" dirty="0"/>
              <a:t>2022: Complex starts year end technical stop (YETS) 2 weeks early</a:t>
            </a:r>
          </a:p>
          <a:p>
            <a:pPr lvl="1"/>
            <a:r>
              <a:rPr lang="en-GB" dirty="0"/>
              <a:t>Stop Monday 28</a:t>
            </a:r>
            <a:r>
              <a:rPr lang="en-GB" baseline="30000" dirty="0"/>
              <a:t>th</a:t>
            </a:r>
            <a:r>
              <a:rPr lang="en-GB" dirty="0"/>
              <a:t> November instead of Monday 12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  <a:p>
            <a:pPr lvl="1"/>
            <a:r>
              <a:rPr lang="en-GB" dirty="0"/>
              <a:t>Explicit request/offer from EDF (~10 MCHF plus savings from reduced consumption)</a:t>
            </a:r>
          </a:p>
          <a:p>
            <a:pPr lvl="1"/>
            <a:r>
              <a:rPr lang="en-GB" dirty="0"/>
              <a:t>Demonstration of CERN’s social responsibility in difficult times</a:t>
            </a:r>
          </a:p>
          <a:p>
            <a:pPr marL="0" lvl="1" indent="0">
              <a:buNone/>
            </a:pPr>
            <a:endParaRPr lang="en-GB" sz="1800" dirty="0"/>
          </a:p>
          <a:p>
            <a:r>
              <a:rPr lang="en-GB" dirty="0"/>
              <a:t>2023/2024: 19 weeks YETS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Explicitly included in Medium Term Plan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Social responsibility and cost</a:t>
            </a:r>
          </a:p>
          <a:p>
            <a:endParaRPr lang="en-GB" dirty="0"/>
          </a:p>
          <a:p>
            <a:r>
              <a:rPr lang="en-GB" dirty="0"/>
              <a:t>Seriously considering long-term implications</a:t>
            </a:r>
          </a:p>
          <a:p>
            <a:pPr lvl="1"/>
            <a:endParaRPr lang="en-GB" sz="1900" dirty="0"/>
          </a:p>
          <a:p>
            <a:pPr lvl="2"/>
            <a:endParaRPr lang="en-GB" sz="1800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EF633D-809F-299F-A87C-87725106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Schedule Adjustments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5971C-DB21-7042-463B-F0A4E8F0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1FFD15F-ACC5-E2B0-4CA8-0354A3FD9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9" y="959258"/>
            <a:ext cx="3708401" cy="13614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FCC</a:t>
            </a:r>
          </a:p>
          <a:p>
            <a:r>
              <a:rPr lang="en-US" sz="1600" dirty="0">
                <a:solidFill>
                  <a:schemeClr val="tx1"/>
                </a:solidFill>
              </a:rPr>
              <a:t>Lots going on out there, deliverables for mid-term review presented to Council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56F28C1-D469-ECCA-A28A-76A7C3C26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86212" y="1036592"/>
            <a:ext cx="3713187" cy="655634"/>
          </a:xfrm>
        </p:spPr>
        <p:txBody>
          <a:bodyPr/>
          <a:lstStyle/>
          <a:p>
            <a:r>
              <a:rPr lang="en-US" sz="2100" dirty="0">
                <a:solidFill>
                  <a:schemeClr val="tx1"/>
                </a:solidFill>
              </a:rPr>
              <a:t>Energy for Sustainable Science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ESRF, Sep 29-30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9FB060-30C3-7C71-4C9A-D1974AF55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9" y="2440943"/>
            <a:ext cx="3708400" cy="3739827"/>
          </a:xfrm>
          <a:prstGeom prst="rect">
            <a:avLst/>
          </a:prstGeom>
          <a:noFill/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DCF23D-899B-CD6C-E6F1-8585EDEB52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41799" y="959258"/>
            <a:ext cx="3708401" cy="13614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Muon Collider</a:t>
            </a:r>
          </a:p>
          <a:p>
            <a:r>
              <a:rPr lang="en-US" sz="1600" dirty="0">
                <a:solidFill>
                  <a:schemeClr val="tx1"/>
                </a:solidFill>
              </a:rPr>
              <a:t>Successful Horizon INFRA-DEV bid for a Muon Collider design study</a:t>
            </a:r>
          </a:p>
        </p:txBody>
      </p:sp>
      <p:pic>
        <p:nvPicPr>
          <p:cNvPr id="4" name="Image 85" descr="MCC-inernational-finalV01.png">
            <a:extLst>
              <a:ext uri="{FF2B5EF4-FFF2-40B4-BE49-F238E27FC236}">
                <a16:creationId xmlns:a16="http://schemas.microsoft.com/office/drawing/2014/main" id="{2D484621-5B69-4F98-DF18-22245083C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848" y="2465620"/>
            <a:ext cx="3708400" cy="370840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1919B7-8F68-0D59-B4B9-18D82242B41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7182D-247E-EAFE-60F5-32007346B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707" y="2684168"/>
            <a:ext cx="3886199" cy="1635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AA97C-1E42-3D4E-0C15-8E68E220D5C8}"/>
              </a:ext>
            </a:extLst>
          </p:cNvPr>
          <p:cNvSpPr txBox="1"/>
          <p:nvPr/>
        </p:nvSpPr>
        <p:spPr>
          <a:xfrm>
            <a:off x="8099707" y="4493330"/>
            <a:ext cx="321137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dirty="0"/>
              <a:t>ESRF, CERN, ESS, DESY, PSI, ERF++</a:t>
            </a:r>
          </a:p>
        </p:txBody>
      </p:sp>
    </p:spTree>
    <p:extLst>
      <p:ext uri="{BB962C8B-B14F-4D97-AF65-F5344CB8AC3E}">
        <p14:creationId xmlns:p14="http://schemas.microsoft.com/office/powerpoint/2010/main" val="2342869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5F426-D0E2-407B-A8BF-D6CAE7221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645" y="1472311"/>
            <a:ext cx="10121224" cy="4884039"/>
          </a:xfrm>
        </p:spPr>
        <p:txBody>
          <a:bodyPr/>
          <a:lstStyle/>
          <a:p>
            <a:r>
              <a:rPr lang="en-GB" dirty="0"/>
              <a:t>Challenging times, good to see the full Complex fully up and running and the start of Run 3 for the LHC</a:t>
            </a:r>
            <a:endParaRPr lang="en-US" dirty="0"/>
          </a:p>
          <a:p>
            <a:r>
              <a:rPr lang="en-GB" dirty="0"/>
              <a:t>Medium term 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Encouraging progress HL-LHC side, on track for series production of the many HL-LHC components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Continued push of Accelerator R&amp;D for present and future developments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/>
              <a:t>Looking to exploit our diversity potential – interesting opportunities</a:t>
            </a:r>
          </a:p>
          <a:p>
            <a:r>
              <a:rPr lang="en-GB" dirty="0"/>
              <a:t>Options for future colliders being actively and enthusiastically pursued</a:t>
            </a:r>
          </a:p>
          <a:p>
            <a:r>
              <a:rPr lang="en-GB" dirty="0"/>
              <a:t>Sustainability and energy management very much on the agenda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379A26-42FD-7459-E260-172B0310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1E6D4B-56DF-B583-261D-59400D2D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F15D5A70-21C8-A70E-9351-BE85542C9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9" y="1369791"/>
            <a:ext cx="11376024" cy="4777929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07637C8-CDD7-B9A5-90DE-3FFCAD86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</p:spPr>
        <p:txBody>
          <a:bodyPr anchor="t">
            <a:normAutofit/>
          </a:bodyPr>
          <a:lstStyle/>
          <a:p>
            <a:r>
              <a:rPr lang="en-US" dirty="0"/>
              <a:t>LHC/</a:t>
            </a:r>
            <a:r>
              <a:rPr lang="en-US"/>
              <a:t>HL-LHC Timeline to 2041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E26FAA-6B22-DC38-3BE9-1F2960F8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6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1FAB10F-857B-C1EB-7C6D-6D19744FD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63" y="0"/>
            <a:ext cx="1119802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19982A-6C79-454D-B76E-DAE1B685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A91617A-1BA1-DB48-82EF-9D0DB655A414}"/>
              </a:ext>
            </a:extLst>
          </p:cNvPr>
          <p:cNvSpPr/>
          <p:nvPr/>
        </p:nvSpPr>
        <p:spPr>
          <a:xfrm>
            <a:off x="5141167" y="4550020"/>
            <a:ext cx="865881" cy="731106"/>
          </a:xfrm>
          <a:custGeom>
            <a:avLst/>
            <a:gdLst>
              <a:gd name="connsiteX0" fmla="*/ 0 w 774441"/>
              <a:gd name="connsiteY0" fmla="*/ 690466 h 690466"/>
              <a:gd name="connsiteX1" fmla="*/ 382555 w 774441"/>
              <a:gd name="connsiteY1" fmla="*/ 233266 h 690466"/>
              <a:gd name="connsiteX2" fmla="*/ 774441 w 774441"/>
              <a:gd name="connsiteY2" fmla="*/ 0 h 690466"/>
              <a:gd name="connsiteX3" fmla="*/ 774441 w 774441"/>
              <a:gd name="connsiteY3" fmla="*/ 0 h 690466"/>
              <a:gd name="connsiteX0" fmla="*/ 0 w 828628"/>
              <a:gd name="connsiteY0" fmla="*/ 709605 h 709605"/>
              <a:gd name="connsiteX1" fmla="*/ 382555 w 828628"/>
              <a:gd name="connsiteY1" fmla="*/ 252405 h 709605"/>
              <a:gd name="connsiteX2" fmla="*/ 774441 w 828628"/>
              <a:gd name="connsiteY2" fmla="*/ 19139 h 709605"/>
              <a:gd name="connsiteX3" fmla="*/ 828628 w 828628"/>
              <a:gd name="connsiteY3" fmla="*/ 12366 h 709605"/>
              <a:gd name="connsiteX0" fmla="*/ 0 w 828628"/>
              <a:gd name="connsiteY0" fmla="*/ 697239 h 697239"/>
              <a:gd name="connsiteX1" fmla="*/ 382555 w 828628"/>
              <a:gd name="connsiteY1" fmla="*/ 240039 h 697239"/>
              <a:gd name="connsiteX2" fmla="*/ 828628 w 828628"/>
              <a:gd name="connsiteY2" fmla="*/ 0 h 697239"/>
              <a:gd name="connsiteX0" fmla="*/ 0 w 818468"/>
              <a:gd name="connsiteY0" fmla="*/ 704012 h 704012"/>
              <a:gd name="connsiteX1" fmla="*/ 382555 w 818468"/>
              <a:gd name="connsiteY1" fmla="*/ 246812 h 704012"/>
              <a:gd name="connsiteX2" fmla="*/ 818468 w 818468"/>
              <a:gd name="connsiteY2" fmla="*/ 0 h 704012"/>
              <a:gd name="connsiteX0" fmla="*/ 0 w 754121"/>
              <a:gd name="connsiteY0" fmla="*/ 687079 h 687079"/>
              <a:gd name="connsiteX1" fmla="*/ 382555 w 754121"/>
              <a:gd name="connsiteY1" fmla="*/ 229879 h 687079"/>
              <a:gd name="connsiteX2" fmla="*/ 754121 w 754121"/>
              <a:gd name="connsiteY2" fmla="*/ 0 h 687079"/>
              <a:gd name="connsiteX0" fmla="*/ 0 w 865881"/>
              <a:gd name="connsiteY0" fmla="*/ 731106 h 731106"/>
              <a:gd name="connsiteX1" fmla="*/ 382555 w 865881"/>
              <a:gd name="connsiteY1" fmla="*/ 273906 h 731106"/>
              <a:gd name="connsiteX2" fmla="*/ 865881 w 865881"/>
              <a:gd name="connsiteY2" fmla="*/ 0 h 7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5881" h="731106">
                <a:moveTo>
                  <a:pt x="0" y="731106"/>
                </a:moveTo>
                <a:cubicBezTo>
                  <a:pt x="126740" y="560045"/>
                  <a:pt x="238241" y="395757"/>
                  <a:pt x="382555" y="273906"/>
                </a:cubicBezTo>
                <a:cubicBezTo>
                  <a:pt x="526869" y="152055"/>
                  <a:pt x="772949" y="50008"/>
                  <a:pt x="865881" y="0"/>
                </a:cubicBezTo>
              </a:path>
            </a:pathLst>
          </a:custGeom>
          <a:noFill/>
          <a:ln w="66675">
            <a:solidFill>
              <a:srgbClr val="92D050"/>
            </a:solidFill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644AFC0-F3EB-0E49-AC08-BDC41FFA5CCD}"/>
              </a:ext>
            </a:extLst>
          </p:cNvPr>
          <p:cNvGrpSpPr/>
          <p:nvPr/>
        </p:nvGrpSpPr>
        <p:grpSpPr>
          <a:xfrm>
            <a:off x="1143001" y="350981"/>
            <a:ext cx="9137072" cy="5087867"/>
            <a:chOff x="1143001" y="332509"/>
            <a:chExt cx="9095507" cy="508786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D763F22-EB76-AF4A-9D5B-8AABDAB65F5F}"/>
                </a:ext>
              </a:extLst>
            </p:cNvPr>
            <p:cNvSpPr/>
            <p:nvPr/>
          </p:nvSpPr>
          <p:spPr>
            <a:xfrm>
              <a:off x="5625359" y="4270549"/>
              <a:ext cx="904012" cy="266400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0D82EFE-8D25-0C4B-A01D-9B0CA55CC87A}"/>
                </a:ext>
              </a:extLst>
            </p:cNvPr>
            <p:cNvSpPr/>
            <p:nvPr/>
          </p:nvSpPr>
          <p:spPr>
            <a:xfrm>
              <a:off x="5915608" y="4765675"/>
              <a:ext cx="2283901" cy="654701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3C754A3-843F-614C-8F39-019B3E7D0F33}"/>
                </a:ext>
              </a:extLst>
            </p:cNvPr>
            <p:cNvSpPr/>
            <p:nvPr/>
          </p:nvSpPr>
          <p:spPr>
            <a:xfrm>
              <a:off x="1143001" y="332509"/>
              <a:ext cx="8534400" cy="2700691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C4AA809-0EEC-E140-A6AD-D45DFC64CE78}"/>
                </a:ext>
              </a:extLst>
            </p:cNvPr>
            <p:cNvSpPr/>
            <p:nvPr/>
          </p:nvSpPr>
          <p:spPr>
            <a:xfrm>
              <a:off x="3591509" y="1959455"/>
              <a:ext cx="4608000" cy="1339633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2D48578-E25E-4B43-9DB1-100F361D9E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6946" y="1576874"/>
              <a:ext cx="1145209" cy="63563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4D6EAE1-B6D9-3143-B7F0-EC6B82A111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3015" y="4876800"/>
              <a:ext cx="1316186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784E8BE-C3B2-9F42-A29F-61004D7C4821}"/>
                </a:ext>
              </a:extLst>
            </p:cNvPr>
            <p:cNvCxnSpPr>
              <a:cxnSpLocks/>
            </p:cNvCxnSpPr>
            <p:nvPr/>
          </p:nvCxnSpPr>
          <p:spPr>
            <a:xfrm>
              <a:off x="7241105" y="4765675"/>
              <a:ext cx="2664895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F6F709A-FFA7-8440-933B-607C058075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3015" y="3299088"/>
              <a:ext cx="2364350" cy="5371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8618530-019C-0549-947D-13958B28803E}"/>
                </a:ext>
              </a:extLst>
            </p:cNvPr>
            <p:cNvSpPr/>
            <p:nvPr/>
          </p:nvSpPr>
          <p:spPr>
            <a:xfrm>
              <a:off x="2780538" y="3159760"/>
              <a:ext cx="914453" cy="192486"/>
            </a:xfrm>
            <a:custGeom>
              <a:avLst/>
              <a:gdLst>
                <a:gd name="connsiteX0" fmla="*/ 905069 w 905069"/>
                <a:gd name="connsiteY0" fmla="*/ 195942 h 195942"/>
                <a:gd name="connsiteX1" fmla="*/ 410546 w 905069"/>
                <a:gd name="connsiteY1" fmla="*/ 139959 h 195942"/>
                <a:gd name="connsiteX2" fmla="*/ 317240 w 905069"/>
                <a:gd name="connsiteY2" fmla="*/ 130628 h 195942"/>
                <a:gd name="connsiteX3" fmla="*/ 242595 w 905069"/>
                <a:gd name="connsiteY3" fmla="*/ 93306 h 195942"/>
                <a:gd name="connsiteX4" fmla="*/ 167951 w 905069"/>
                <a:gd name="connsiteY4" fmla="*/ 74644 h 195942"/>
                <a:gd name="connsiteX5" fmla="*/ 139959 w 905069"/>
                <a:gd name="connsiteY5" fmla="*/ 65314 h 195942"/>
                <a:gd name="connsiteX6" fmla="*/ 93306 w 905069"/>
                <a:gd name="connsiteY6" fmla="*/ 37322 h 195942"/>
                <a:gd name="connsiteX7" fmla="*/ 9330 w 905069"/>
                <a:gd name="connsiteY7" fmla="*/ 18661 h 195942"/>
                <a:gd name="connsiteX8" fmla="*/ 0 w 905069"/>
                <a:gd name="connsiteY8" fmla="*/ 0 h 195942"/>
                <a:gd name="connsiteX9" fmla="*/ 0 w 905069"/>
                <a:gd name="connsiteY9" fmla="*/ 0 h 195942"/>
                <a:gd name="connsiteX0" fmla="*/ 905069 w 905069"/>
                <a:gd name="connsiteY0" fmla="*/ 195942 h 195942"/>
                <a:gd name="connsiteX1" fmla="*/ 410546 w 905069"/>
                <a:gd name="connsiteY1" fmla="*/ 139959 h 195942"/>
                <a:gd name="connsiteX2" fmla="*/ 317240 w 905069"/>
                <a:gd name="connsiteY2" fmla="*/ 130628 h 195942"/>
                <a:gd name="connsiteX3" fmla="*/ 242595 w 905069"/>
                <a:gd name="connsiteY3" fmla="*/ 93306 h 195942"/>
                <a:gd name="connsiteX4" fmla="*/ 167951 w 905069"/>
                <a:gd name="connsiteY4" fmla="*/ 74644 h 195942"/>
                <a:gd name="connsiteX5" fmla="*/ 93306 w 905069"/>
                <a:gd name="connsiteY5" fmla="*/ 37322 h 195942"/>
                <a:gd name="connsiteX6" fmla="*/ 9330 w 905069"/>
                <a:gd name="connsiteY6" fmla="*/ 18661 h 195942"/>
                <a:gd name="connsiteX7" fmla="*/ 0 w 905069"/>
                <a:gd name="connsiteY7" fmla="*/ 0 h 195942"/>
                <a:gd name="connsiteX8" fmla="*/ 0 w 905069"/>
                <a:gd name="connsiteY8" fmla="*/ 0 h 195942"/>
                <a:gd name="connsiteX0" fmla="*/ 905069 w 905069"/>
                <a:gd name="connsiteY0" fmla="*/ 195942 h 195942"/>
                <a:gd name="connsiteX1" fmla="*/ 410546 w 905069"/>
                <a:gd name="connsiteY1" fmla="*/ 139959 h 195942"/>
                <a:gd name="connsiteX2" fmla="*/ 317240 w 905069"/>
                <a:gd name="connsiteY2" fmla="*/ 130628 h 195942"/>
                <a:gd name="connsiteX3" fmla="*/ 167951 w 905069"/>
                <a:gd name="connsiteY3" fmla="*/ 74644 h 195942"/>
                <a:gd name="connsiteX4" fmla="*/ 93306 w 905069"/>
                <a:gd name="connsiteY4" fmla="*/ 37322 h 195942"/>
                <a:gd name="connsiteX5" fmla="*/ 9330 w 905069"/>
                <a:gd name="connsiteY5" fmla="*/ 18661 h 195942"/>
                <a:gd name="connsiteX6" fmla="*/ 0 w 905069"/>
                <a:gd name="connsiteY6" fmla="*/ 0 h 195942"/>
                <a:gd name="connsiteX7" fmla="*/ 0 w 905069"/>
                <a:gd name="connsiteY7" fmla="*/ 0 h 195942"/>
                <a:gd name="connsiteX0" fmla="*/ 910220 w 910220"/>
                <a:gd name="connsiteY0" fmla="*/ 195942 h 195942"/>
                <a:gd name="connsiteX1" fmla="*/ 415697 w 910220"/>
                <a:gd name="connsiteY1" fmla="*/ 139959 h 195942"/>
                <a:gd name="connsiteX2" fmla="*/ 322391 w 910220"/>
                <a:gd name="connsiteY2" fmla="*/ 130628 h 195942"/>
                <a:gd name="connsiteX3" fmla="*/ 173102 w 910220"/>
                <a:gd name="connsiteY3" fmla="*/ 74644 h 195942"/>
                <a:gd name="connsiteX4" fmla="*/ 14481 w 910220"/>
                <a:gd name="connsiteY4" fmla="*/ 18661 h 195942"/>
                <a:gd name="connsiteX5" fmla="*/ 5151 w 910220"/>
                <a:gd name="connsiteY5" fmla="*/ 0 h 195942"/>
                <a:gd name="connsiteX6" fmla="*/ 5151 w 910220"/>
                <a:gd name="connsiteY6" fmla="*/ 0 h 195942"/>
                <a:gd name="connsiteX0" fmla="*/ 910220 w 910220"/>
                <a:gd name="connsiteY0" fmla="*/ 195942 h 195942"/>
                <a:gd name="connsiteX1" fmla="*/ 415697 w 910220"/>
                <a:gd name="connsiteY1" fmla="*/ 139959 h 195942"/>
                <a:gd name="connsiteX2" fmla="*/ 173102 w 910220"/>
                <a:gd name="connsiteY2" fmla="*/ 74644 h 195942"/>
                <a:gd name="connsiteX3" fmla="*/ 14481 w 910220"/>
                <a:gd name="connsiteY3" fmla="*/ 18661 h 195942"/>
                <a:gd name="connsiteX4" fmla="*/ 5151 w 910220"/>
                <a:gd name="connsiteY4" fmla="*/ 0 h 195942"/>
                <a:gd name="connsiteX5" fmla="*/ 5151 w 910220"/>
                <a:gd name="connsiteY5" fmla="*/ 0 h 195942"/>
                <a:gd name="connsiteX0" fmla="*/ 873074 w 873074"/>
                <a:gd name="connsiteY0" fmla="*/ 187574 h 187574"/>
                <a:gd name="connsiteX1" fmla="*/ 415697 w 873074"/>
                <a:gd name="connsiteY1" fmla="*/ 139959 h 187574"/>
                <a:gd name="connsiteX2" fmla="*/ 173102 w 873074"/>
                <a:gd name="connsiteY2" fmla="*/ 74644 h 187574"/>
                <a:gd name="connsiteX3" fmla="*/ 14481 w 873074"/>
                <a:gd name="connsiteY3" fmla="*/ 18661 h 187574"/>
                <a:gd name="connsiteX4" fmla="*/ 5151 w 873074"/>
                <a:gd name="connsiteY4" fmla="*/ 0 h 187574"/>
                <a:gd name="connsiteX5" fmla="*/ 5151 w 873074"/>
                <a:gd name="connsiteY5" fmla="*/ 0 h 187574"/>
                <a:gd name="connsiteX0" fmla="*/ 873074 w 873074"/>
                <a:gd name="connsiteY0" fmla="*/ 187574 h 187574"/>
                <a:gd name="connsiteX1" fmla="*/ 415697 w 873074"/>
                <a:gd name="connsiteY1" fmla="*/ 139959 h 187574"/>
                <a:gd name="connsiteX2" fmla="*/ 173102 w 873074"/>
                <a:gd name="connsiteY2" fmla="*/ 74644 h 187574"/>
                <a:gd name="connsiteX3" fmla="*/ 14481 w 873074"/>
                <a:gd name="connsiteY3" fmla="*/ 18661 h 187574"/>
                <a:gd name="connsiteX4" fmla="*/ 5151 w 873074"/>
                <a:gd name="connsiteY4" fmla="*/ 0 h 187574"/>
                <a:gd name="connsiteX0" fmla="*/ 911823 w 911823"/>
                <a:gd name="connsiteY0" fmla="*/ 237776 h 237776"/>
                <a:gd name="connsiteX1" fmla="*/ 454446 w 911823"/>
                <a:gd name="connsiteY1" fmla="*/ 190161 h 237776"/>
                <a:gd name="connsiteX2" fmla="*/ 211851 w 911823"/>
                <a:gd name="connsiteY2" fmla="*/ 124846 h 237776"/>
                <a:gd name="connsiteX3" fmla="*/ 53230 w 911823"/>
                <a:gd name="connsiteY3" fmla="*/ 68863 h 237776"/>
                <a:gd name="connsiteX4" fmla="*/ 0 w 911823"/>
                <a:gd name="connsiteY4" fmla="*/ 0 h 237776"/>
                <a:gd name="connsiteX0" fmla="*/ 911823 w 911823"/>
                <a:gd name="connsiteY0" fmla="*/ 237776 h 237776"/>
                <a:gd name="connsiteX1" fmla="*/ 454446 w 911823"/>
                <a:gd name="connsiteY1" fmla="*/ 190161 h 237776"/>
                <a:gd name="connsiteX2" fmla="*/ 201720 w 911823"/>
                <a:gd name="connsiteY2" fmla="*/ 145764 h 237776"/>
                <a:gd name="connsiteX3" fmla="*/ 53230 w 911823"/>
                <a:gd name="connsiteY3" fmla="*/ 68863 h 237776"/>
                <a:gd name="connsiteX4" fmla="*/ 0 w 911823"/>
                <a:gd name="connsiteY4" fmla="*/ 0 h 237776"/>
                <a:gd name="connsiteX0" fmla="*/ 911823 w 911823"/>
                <a:gd name="connsiteY0" fmla="*/ 237776 h 237776"/>
                <a:gd name="connsiteX1" fmla="*/ 454446 w 911823"/>
                <a:gd name="connsiteY1" fmla="*/ 190161 h 237776"/>
                <a:gd name="connsiteX2" fmla="*/ 208475 w 911823"/>
                <a:gd name="connsiteY2" fmla="*/ 124846 h 237776"/>
                <a:gd name="connsiteX3" fmla="*/ 53230 w 911823"/>
                <a:gd name="connsiteY3" fmla="*/ 68863 h 237776"/>
                <a:gd name="connsiteX4" fmla="*/ 0 w 911823"/>
                <a:gd name="connsiteY4" fmla="*/ 0 h 237776"/>
                <a:gd name="connsiteX0" fmla="*/ 911823 w 911823"/>
                <a:gd name="connsiteY0" fmla="*/ 237776 h 237776"/>
                <a:gd name="connsiteX1" fmla="*/ 454446 w 911823"/>
                <a:gd name="connsiteY1" fmla="*/ 190161 h 237776"/>
                <a:gd name="connsiteX2" fmla="*/ 208475 w 911823"/>
                <a:gd name="connsiteY2" fmla="*/ 124846 h 237776"/>
                <a:gd name="connsiteX3" fmla="*/ 63361 w 911823"/>
                <a:gd name="connsiteY3" fmla="*/ 47945 h 237776"/>
                <a:gd name="connsiteX4" fmla="*/ 0 w 911823"/>
                <a:gd name="connsiteY4" fmla="*/ 0 h 23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823" h="237776">
                  <a:moveTo>
                    <a:pt x="911823" y="237776"/>
                  </a:moveTo>
                  <a:lnTo>
                    <a:pt x="454446" y="190161"/>
                  </a:lnTo>
                  <a:cubicBezTo>
                    <a:pt x="372456" y="168389"/>
                    <a:pt x="273656" y="148549"/>
                    <a:pt x="208475" y="124846"/>
                  </a:cubicBezTo>
                  <a:cubicBezTo>
                    <a:pt x="143294" y="101143"/>
                    <a:pt x="98107" y="68753"/>
                    <a:pt x="63361" y="47945"/>
                  </a:cubicBezTo>
                  <a:cubicBezTo>
                    <a:pt x="28615" y="27137"/>
                    <a:pt x="3110" y="6220"/>
                    <a:pt x="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A7CC484-16A4-B549-9439-44B561F39E05}"/>
                </a:ext>
              </a:extLst>
            </p:cNvPr>
            <p:cNvSpPr/>
            <p:nvPr/>
          </p:nvSpPr>
          <p:spPr>
            <a:xfrm>
              <a:off x="3455164" y="2614047"/>
              <a:ext cx="2485856" cy="2546889"/>
            </a:xfrm>
            <a:custGeom>
              <a:avLst/>
              <a:gdLst>
                <a:gd name="connsiteX0" fmla="*/ 2457838 w 2457838"/>
                <a:gd name="connsiteY0" fmla="*/ 2567553 h 2567553"/>
                <a:gd name="connsiteX1" fmla="*/ 2091045 w 2457838"/>
                <a:gd name="connsiteY1" fmla="*/ 2340245 h 2567553"/>
                <a:gd name="connsiteX2" fmla="*/ 1021662 w 2457838"/>
                <a:gd name="connsiteY2" fmla="*/ 2190428 h 2567553"/>
                <a:gd name="connsiteX3" fmla="*/ 530882 w 2457838"/>
                <a:gd name="connsiteY3" fmla="*/ 2087106 h 2567553"/>
                <a:gd name="connsiteX4" fmla="*/ 60767 w 2457838"/>
                <a:gd name="connsiteY4" fmla="*/ 1606658 h 2567553"/>
                <a:gd name="connsiteX5" fmla="*/ 14272 w 2457838"/>
                <a:gd name="connsiteY5" fmla="*/ 645763 h 2567553"/>
                <a:gd name="connsiteX6" fmla="*/ 138259 w 2457838"/>
                <a:gd name="connsiteY6" fmla="*/ 0 h 2567553"/>
                <a:gd name="connsiteX0" fmla="*/ 2455905 w 2455905"/>
                <a:gd name="connsiteY0" fmla="*/ 2567553 h 2567553"/>
                <a:gd name="connsiteX1" fmla="*/ 2089112 w 2455905"/>
                <a:gd name="connsiteY1" fmla="*/ 2340245 h 2567553"/>
                <a:gd name="connsiteX2" fmla="*/ 1019729 w 2455905"/>
                <a:gd name="connsiteY2" fmla="*/ 2190428 h 2567553"/>
                <a:gd name="connsiteX3" fmla="*/ 492787 w 2455905"/>
                <a:gd name="connsiteY3" fmla="*/ 2061276 h 2567553"/>
                <a:gd name="connsiteX4" fmla="*/ 58834 w 2455905"/>
                <a:gd name="connsiteY4" fmla="*/ 1606658 h 2567553"/>
                <a:gd name="connsiteX5" fmla="*/ 12339 w 2455905"/>
                <a:gd name="connsiteY5" fmla="*/ 645763 h 2567553"/>
                <a:gd name="connsiteX6" fmla="*/ 136326 w 2455905"/>
                <a:gd name="connsiteY6" fmla="*/ 0 h 2567553"/>
                <a:gd name="connsiteX0" fmla="*/ 2455905 w 2455905"/>
                <a:gd name="connsiteY0" fmla="*/ 2567553 h 2567553"/>
                <a:gd name="connsiteX1" fmla="*/ 2089112 w 2455905"/>
                <a:gd name="connsiteY1" fmla="*/ 2340245 h 2567553"/>
                <a:gd name="connsiteX2" fmla="*/ 1014563 w 2455905"/>
                <a:gd name="connsiteY2" fmla="*/ 2190428 h 2567553"/>
                <a:gd name="connsiteX3" fmla="*/ 492787 w 2455905"/>
                <a:gd name="connsiteY3" fmla="*/ 2061276 h 2567553"/>
                <a:gd name="connsiteX4" fmla="*/ 58834 w 2455905"/>
                <a:gd name="connsiteY4" fmla="*/ 1606658 h 2567553"/>
                <a:gd name="connsiteX5" fmla="*/ 12339 w 2455905"/>
                <a:gd name="connsiteY5" fmla="*/ 645763 h 2567553"/>
                <a:gd name="connsiteX6" fmla="*/ 136326 w 2455905"/>
                <a:gd name="connsiteY6" fmla="*/ 0 h 2567553"/>
                <a:gd name="connsiteX0" fmla="*/ 2454858 w 2454858"/>
                <a:gd name="connsiteY0" fmla="*/ 2567553 h 2567553"/>
                <a:gd name="connsiteX1" fmla="*/ 2088065 w 2454858"/>
                <a:gd name="connsiteY1" fmla="*/ 2340245 h 2567553"/>
                <a:gd name="connsiteX2" fmla="*/ 1013516 w 2454858"/>
                <a:gd name="connsiteY2" fmla="*/ 2190428 h 2567553"/>
                <a:gd name="connsiteX3" fmla="*/ 471075 w 2454858"/>
                <a:gd name="connsiteY3" fmla="*/ 2061276 h 2567553"/>
                <a:gd name="connsiteX4" fmla="*/ 57787 w 2454858"/>
                <a:gd name="connsiteY4" fmla="*/ 1606658 h 2567553"/>
                <a:gd name="connsiteX5" fmla="*/ 11292 w 2454858"/>
                <a:gd name="connsiteY5" fmla="*/ 645763 h 2567553"/>
                <a:gd name="connsiteX6" fmla="*/ 135279 w 2454858"/>
                <a:gd name="connsiteY6" fmla="*/ 0 h 2567553"/>
                <a:gd name="connsiteX0" fmla="*/ 2454858 w 2454858"/>
                <a:gd name="connsiteY0" fmla="*/ 2567553 h 2567553"/>
                <a:gd name="connsiteX1" fmla="*/ 2088065 w 2454858"/>
                <a:gd name="connsiteY1" fmla="*/ 2340245 h 2567553"/>
                <a:gd name="connsiteX2" fmla="*/ 1013516 w 2454858"/>
                <a:gd name="connsiteY2" fmla="*/ 2190428 h 2567553"/>
                <a:gd name="connsiteX3" fmla="*/ 471075 w 2454858"/>
                <a:gd name="connsiteY3" fmla="*/ 2061276 h 2567553"/>
                <a:gd name="connsiteX4" fmla="*/ 57787 w 2454858"/>
                <a:gd name="connsiteY4" fmla="*/ 1606658 h 2567553"/>
                <a:gd name="connsiteX5" fmla="*/ 11292 w 2454858"/>
                <a:gd name="connsiteY5" fmla="*/ 645763 h 2567553"/>
                <a:gd name="connsiteX6" fmla="*/ 135279 w 2454858"/>
                <a:gd name="connsiteY6" fmla="*/ 0 h 2567553"/>
                <a:gd name="connsiteX0" fmla="*/ 2470357 w 2470357"/>
                <a:gd name="connsiteY0" fmla="*/ 2552055 h 2552055"/>
                <a:gd name="connsiteX1" fmla="*/ 2088065 w 2470357"/>
                <a:gd name="connsiteY1" fmla="*/ 2340245 h 2552055"/>
                <a:gd name="connsiteX2" fmla="*/ 1013516 w 2470357"/>
                <a:gd name="connsiteY2" fmla="*/ 2190428 h 2552055"/>
                <a:gd name="connsiteX3" fmla="*/ 471075 w 2470357"/>
                <a:gd name="connsiteY3" fmla="*/ 2061276 h 2552055"/>
                <a:gd name="connsiteX4" fmla="*/ 57787 w 2470357"/>
                <a:gd name="connsiteY4" fmla="*/ 1606658 h 2552055"/>
                <a:gd name="connsiteX5" fmla="*/ 11292 w 2470357"/>
                <a:gd name="connsiteY5" fmla="*/ 645763 h 2552055"/>
                <a:gd name="connsiteX6" fmla="*/ 135279 w 2470357"/>
                <a:gd name="connsiteY6" fmla="*/ 0 h 2552055"/>
                <a:gd name="connsiteX0" fmla="*/ 2470357 w 2470357"/>
                <a:gd name="connsiteY0" fmla="*/ 2552055 h 2552055"/>
                <a:gd name="connsiteX1" fmla="*/ 2088065 w 2470357"/>
                <a:gd name="connsiteY1" fmla="*/ 2340245 h 2552055"/>
                <a:gd name="connsiteX2" fmla="*/ 1013516 w 2470357"/>
                <a:gd name="connsiteY2" fmla="*/ 2190428 h 2552055"/>
                <a:gd name="connsiteX3" fmla="*/ 471075 w 2470357"/>
                <a:gd name="connsiteY3" fmla="*/ 2061276 h 2552055"/>
                <a:gd name="connsiteX4" fmla="*/ 57787 w 2470357"/>
                <a:gd name="connsiteY4" fmla="*/ 1606658 h 2552055"/>
                <a:gd name="connsiteX5" fmla="*/ 11292 w 2470357"/>
                <a:gd name="connsiteY5" fmla="*/ 645763 h 2552055"/>
                <a:gd name="connsiteX6" fmla="*/ 135279 w 2470357"/>
                <a:gd name="connsiteY6" fmla="*/ 0 h 2552055"/>
                <a:gd name="connsiteX0" fmla="*/ 2485856 w 2485856"/>
                <a:gd name="connsiteY0" fmla="*/ 2546889 h 2546889"/>
                <a:gd name="connsiteX1" fmla="*/ 2088065 w 2485856"/>
                <a:gd name="connsiteY1" fmla="*/ 2340245 h 2546889"/>
                <a:gd name="connsiteX2" fmla="*/ 1013516 w 2485856"/>
                <a:gd name="connsiteY2" fmla="*/ 2190428 h 2546889"/>
                <a:gd name="connsiteX3" fmla="*/ 471075 w 2485856"/>
                <a:gd name="connsiteY3" fmla="*/ 2061276 h 2546889"/>
                <a:gd name="connsiteX4" fmla="*/ 57787 w 2485856"/>
                <a:gd name="connsiteY4" fmla="*/ 1606658 h 2546889"/>
                <a:gd name="connsiteX5" fmla="*/ 11292 w 2485856"/>
                <a:gd name="connsiteY5" fmla="*/ 645763 h 2546889"/>
                <a:gd name="connsiteX6" fmla="*/ 135279 w 2485856"/>
                <a:gd name="connsiteY6" fmla="*/ 0 h 2546889"/>
                <a:gd name="connsiteX0" fmla="*/ 2485856 w 2485856"/>
                <a:gd name="connsiteY0" fmla="*/ 2546889 h 2546889"/>
                <a:gd name="connsiteX1" fmla="*/ 2088065 w 2485856"/>
                <a:gd name="connsiteY1" fmla="*/ 2340245 h 2546889"/>
                <a:gd name="connsiteX2" fmla="*/ 1013516 w 2485856"/>
                <a:gd name="connsiteY2" fmla="*/ 2190428 h 2546889"/>
                <a:gd name="connsiteX3" fmla="*/ 471075 w 2485856"/>
                <a:gd name="connsiteY3" fmla="*/ 2061276 h 2546889"/>
                <a:gd name="connsiteX4" fmla="*/ 57787 w 2485856"/>
                <a:gd name="connsiteY4" fmla="*/ 1606658 h 2546889"/>
                <a:gd name="connsiteX5" fmla="*/ 11292 w 2485856"/>
                <a:gd name="connsiteY5" fmla="*/ 645763 h 2546889"/>
                <a:gd name="connsiteX6" fmla="*/ 135279 w 2485856"/>
                <a:gd name="connsiteY6" fmla="*/ 0 h 2546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5856" h="2546889">
                  <a:moveTo>
                    <a:pt x="2485856" y="2546889"/>
                  </a:moveTo>
                  <a:cubicBezTo>
                    <a:pt x="2380812" y="2485326"/>
                    <a:pt x="2333455" y="2399655"/>
                    <a:pt x="2088065" y="2340245"/>
                  </a:cubicBezTo>
                  <a:cubicBezTo>
                    <a:pt x="1842675" y="2280835"/>
                    <a:pt x="1283014" y="2236923"/>
                    <a:pt x="1013516" y="2190428"/>
                  </a:cubicBezTo>
                  <a:cubicBezTo>
                    <a:pt x="744018" y="2143933"/>
                    <a:pt x="640695" y="2132740"/>
                    <a:pt x="471075" y="2061276"/>
                  </a:cubicBezTo>
                  <a:cubicBezTo>
                    <a:pt x="301455" y="1989812"/>
                    <a:pt x="134418" y="1842577"/>
                    <a:pt x="57787" y="1606658"/>
                  </a:cubicBezTo>
                  <a:cubicBezTo>
                    <a:pt x="-18844" y="1370739"/>
                    <a:pt x="-1623" y="913539"/>
                    <a:pt x="11292" y="645763"/>
                  </a:cubicBezTo>
                  <a:cubicBezTo>
                    <a:pt x="24207" y="377987"/>
                    <a:pt x="79743" y="188993"/>
                    <a:pt x="135279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4787C20E-3DEF-1546-9C27-C0DA8976EE1D}"/>
                </a:ext>
              </a:extLst>
            </p:cNvPr>
            <p:cNvSpPr/>
            <p:nvPr/>
          </p:nvSpPr>
          <p:spPr>
            <a:xfrm>
              <a:off x="1159934" y="1811713"/>
              <a:ext cx="2553084" cy="1674664"/>
            </a:xfrm>
            <a:custGeom>
              <a:avLst/>
              <a:gdLst>
                <a:gd name="connsiteX0" fmla="*/ 2570018 w 2570018"/>
                <a:gd name="connsiteY0" fmla="*/ 1530927 h 1664504"/>
                <a:gd name="connsiteX1" fmla="*/ 1620982 w 2570018"/>
                <a:gd name="connsiteY1" fmla="*/ 1662545 h 1664504"/>
                <a:gd name="connsiteX2" fmla="*/ 1032164 w 2570018"/>
                <a:gd name="connsiteY2" fmla="*/ 1586345 h 1664504"/>
                <a:gd name="connsiteX3" fmla="*/ 554182 w 2570018"/>
                <a:gd name="connsiteY3" fmla="*/ 1288472 h 1664504"/>
                <a:gd name="connsiteX4" fmla="*/ 166255 w 2570018"/>
                <a:gd name="connsiteY4" fmla="*/ 630382 h 1664504"/>
                <a:gd name="connsiteX5" fmla="*/ 0 w 2570018"/>
                <a:gd name="connsiteY5" fmla="*/ 0 h 1664504"/>
                <a:gd name="connsiteX0" fmla="*/ 2553084 w 2553084"/>
                <a:gd name="connsiteY0" fmla="*/ 1541087 h 1674664"/>
                <a:gd name="connsiteX1" fmla="*/ 1604048 w 2553084"/>
                <a:gd name="connsiteY1" fmla="*/ 1672705 h 1674664"/>
                <a:gd name="connsiteX2" fmla="*/ 1015230 w 2553084"/>
                <a:gd name="connsiteY2" fmla="*/ 1596505 h 1674664"/>
                <a:gd name="connsiteX3" fmla="*/ 537248 w 2553084"/>
                <a:gd name="connsiteY3" fmla="*/ 1298632 h 1674664"/>
                <a:gd name="connsiteX4" fmla="*/ 149321 w 2553084"/>
                <a:gd name="connsiteY4" fmla="*/ 640542 h 1674664"/>
                <a:gd name="connsiteX5" fmla="*/ 0 w 2553084"/>
                <a:gd name="connsiteY5" fmla="*/ 0 h 167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3084" h="1674664">
                  <a:moveTo>
                    <a:pt x="2553084" y="1541087"/>
                  </a:moveTo>
                  <a:cubicBezTo>
                    <a:pt x="2206720" y="1602278"/>
                    <a:pt x="1860357" y="1663469"/>
                    <a:pt x="1604048" y="1672705"/>
                  </a:cubicBezTo>
                  <a:cubicBezTo>
                    <a:pt x="1347739" y="1681941"/>
                    <a:pt x="1193030" y="1658851"/>
                    <a:pt x="1015230" y="1596505"/>
                  </a:cubicBezTo>
                  <a:cubicBezTo>
                    <a:pt x="837430" y="1534159"/>
                    <a:pt x="681566" y="1457959"/>
                    <a:pt x="537248" y="1298632"/>
                  </a:cubicBezTo>
                  <a:cubicBezTo>
                    <a:pt x="392930" y="1139305"/>
                    <a:pt x="238862" y="856981"/>
                    <a:pt x="149321" y="640542"/>
                  </a:cubicBezTo>
                  <a:cubicBezTo>
                    <a:pt x="59780" y="424103"/>
                    <a:pt x="36945" y="207818"/>
                    <a:pt x="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370582A-DFDA-314E-93CD-A29BE23D4007}"/>
                </a:ext>
              </a:extLst>
            </p:cNvPr>
            <p:cNvSpPr/>
            <p:nvPr/>
          </p:nvSpPr>
          <p:spPr>
            <a:xfrm>
              <a:off x="7357841" y="2072909"/>
              <a:ext cx="2880667" cy="434764"/>
            </a:xfrm>
            <a:custGeom>
              <a:avLst/>
              <a:gdLst>
                <a:gd name="connsiteX0" fmla="*/ 0 w 2833254"/>
                <a:gd name="connsiteY0" fmla="*/ 46378 h 434306"/>
                <a:gd name="connsiteX1" fmla="*/ 762000 w 2833254"/>
                <a:gd name="connsiteY1" fmla="*/ 4815 h 434306"/>
                <a:gd name="connsiteX2" fmla="*/ 1558636 w 2833254"/>
                <a:gd name="connsiteY2" fmla="*/ 11742 h 434306"/>
                <a:gd name="connsiteX3" fmla="*/ 2022763 w 2833254"/>
                <a:gd name="connsiteY3" fmla="*/ 101797 h 434306"/>
                <a:gd name="connsiteX4" fmla="*/ 2833254 w 2833254"/>
                <a:gd name="connsiteY4" fmla="*/ 434306 h 434306"/>
                <a:gd name="connsiteX5" fmla="*/ 2833254 w 2833254"/>
                <a:gd name="connsiteY5" fmla="*/ 434306 h 434306"/>
                <a:gd name="connsiteX0" fmla="*/ 0 w 2863734"/>
                <a:gd name="connsiteY0" fmla="*/ 49992 h 434534"/>
                <a:gd name="connsiteX1" fmla="*/ 792480 w 2863734"/>
                <a:gd name="connsiteY1" fmla="*/ 5043 h 434534"/>
                <a:gd name="connsiteX2" fmla="*/ 1589116 w 2863734"/>
                <a:gd name="connsiteY2" fmla="*/ 11970 h 434534"/>
                <a:gd name="connsiteX3" fmla="*/ 2053243 w 2863734"/>
                <a:gd name="connsiteY3" fmla="*/ 102025 h 434534"/>
                <a:gd name="connsiteX4" fmla="*/ 2863734 w 2863734"/>
                <a:gd name="connsiteY4" fmla="*/ 434534 h 434534"/>
                <a:gd name="connsiteX5" fmla="*/ 2863734 w 2863734"/>
                <a:gd name="connsiteY5" fmla="*/ 434534 h 434534"/>
                <a:gd name="connsiteX0" fmla="*/ 0 w 2880667"/>
                <a:gd name="connsiteY0" fmla="*/ 53609 h 434764"/>
                <a:gd name="connsiteX1" fmla="*/ 809413 w 2880667"/>
                <a:gd name="connsiteY1" fmla="*/ 5273 h 434764"/>
                <a:gd name="connsiteX2" fmla="*/ 1606049 w 2880667"/>
                <a:gd name="connsiteY2" fmla="*/ 12200 h 434764"/>
                <a:gd name="connsiteX3" fmla="*/ 2070176 w 2880667"/>
                <a:gd name="connsiteY3" fmla="*/ 102255 h 434764"/>
                <a:gd name="connsiteX4" fmla="*/ 2880667 w 2880667"/>
                <a:gd name="connsiteY4" fmla="*/ 434764 h 434764"/>
                <a:gd name="connsiteX5" fmla="*/ 2880667 w 2880667"/>
                <a:gd name="connsiteY5" fmla="*/ 434764 h 4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667" h="434764">
                  <a:moveTo>
                    <a:pt x="0" y="53609"/>
                  </a:moveTo>
                  <a:cubicBezTo>
                    <a:pt x="251113" y="35714"/>
                    <a:pt x="541738" y="12175"/>
                    <a:pt x="809413" y="5273"/>
                  </a:cubicBezTo>
                  <a:cubicBezTo>
                    <a:pt x="1077088" y="-1629"/>
                    <a:pt x="1395922" y="-3964"/>
                    <a:pt x="1606049" y="12200"/>
                  </a:cubicBezTo>
                  <a:cubicBezTo>
                    <a:pt x="1816176" y="28364"/>
                    <a:pt x="1857740" y="31828"/>
                    <a:pt x="2070176" y="102255"/>
                  </a:cubicBezTo>
                  <a:cubicBezTo>
                    <a:pt x="2282612" y="172682"/>
                    <a:pt x="2880667" y="434764"/>
                    <a:pt x="2880667" y="434764"/>
                  </a:cubicBezTo>
                  <a:lnTo>
                    <a:pt x="2880667" y="434764"/>
                  </a:lnTo>
                </a:path>
              </a:pathLst>
            </a:custGeom>
            <a:noFill/>
            <a:ln w="47625">
              <a:solidFill>
                <a:srgbClr val="FF0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A923366-18FF-9944-9550-73C4D361624F}"/>
                </a:ext>
              </a:extLst>
            </p:cNvPr>
            <p:cNvSpPr/>
            <p:nvPr/>
          </p:nvSpPr>
          <p:spPr>
            <a:xfrm>
              <a:off x="7686041" y="2097102"/>
              <a:ext cx="1428558" cy="288171"/>
            </a:xfrm>
            <a:custGeom>
              <a:avLst/>
              <a:gdLst>
                <a:gd name="connsiteX0" fmla="*/ 0 w 1343891"/>
                <a:gd name="connsiteY0" fmla="*/ 0 h 311755"/>
                <a:gd name="connsiteX1" fmla="*/ 290945 w 1343891"/>
                <a:gd name="connsiteY1" fmla="*/ 110837 h 311755"/>
                <a:gd name="connsiteX2" fmla="*/ 526473 w 1343891"/>
                <a:gd name="connsiteY2" fmla="*/ 270164 h 311755"/>
                <a:gd name="connsiteX3" fmla="*/ 852054 w 1343891"/>
                <a:gd name="connsiteY3" fmla="*/ 311728 h 311755"/>
                <a:gd name="connsiteX4" fmla="*/ 1343891 w 1343891"/>
                <a:gd name="connsiteY4" fmla="*/ 277091 h 311755"/>
                <a:gd name="connsiteX5" fmla="*/ 1343891 w 1343891"/>
                <a:gd name="connsiteY5" fmla="*/ 277091 h 311755"/>
                <a:gd name="connsiteX0" fmla="*/ 0 w 1354051"/>
                <a:gd name="connsiteY0" fmla="*/ 0 h 288048"/>
                <a:gd name="connsiteX1" fmla="*/ 301105 w 1354051"/>
                <a:gd name="connsiteY1" fmla="*/ 87130 h 288048"/>
                <a:gd name="connsiteX2" fmla="*/ 536633 w 1354051"/>
                <a:gd name="connsiteY2" fmla="*/ 246457 h 288048"/>
                <a:gd name="connsiteX3" fmla="*/ 862214 w 1354051"/>
                <a:gd name="connsiteY3" fmla="*/ 288021 h 288048"/>
                <a:gd name="connsiteX4" fmla="*/ 1354051 w 1354051"/>
                <a:gd name="connsiteY4" fmla="*/ 253384 h 288048"/>
                <a:gd name="connsiteX5" fmla="*/ 1354051 w 1354051"/>
                <a:gd name="connsiteY5" fmla="*/ 253384 h 288048"/>
                <a:gd name="connsiteX0" fmla="*/ 0 w 1404343"/>
                <a:gd name="connsiteY0" fmla="*/ 0 h 288052"/>
                <a:gd name="connsiteX1" fmla="*/ 301105 w 1404343"/>
                <a:gd name="connsiteY1" fmla="*/ 87130 h 288052"/>
                <a:gd name="connsiteX2" fmla="*/ 536633 w 1404343"/>
                <a:gd name="connsiteY2" fmla="*/ 246457 h 288052"/>
                <a:gd name="connsiteX3" fmla="*/ 862214 w 1404343"/>
                <a:gd name="connsiteY3" fmla="*/ 288021 h 288052"/>
                <a:gd name="connsiteX4" fmla="*/ 1354051 w 1404343"/>
                <a:gd name="connsiteY4" fmla="*/ 253384 h 288052"/>
                <a:gd name="connsiteX5" fmla="*/ 1398078 w 1404343"/>
                <a:gd name="connsiteY5" fmla="*/ 260158 h 288052"/>
                <a:gd name="connsiteX0" fmla="*/ 0 w 1428558"/>
                <a:gd name="connsiteY0" fmla="*/ 0 h 288052"/>
                <a:gd name="connsiteX1" fmla="*/ 301105 w 1428558"/>
                <a:gd name="connsiteY1" fmla="*/ 87130 h 288052"/>
                <a:gd name="connsiteX2" fmla="*/ 536633 w 1428558"/>
                <a:gd name="connsiteY2" fmla="*/ 246457 h 288052"/>
                <a:gd name="connsiteX3" fmla="*/ 862214 w 1428558"/>
                <a:gd name="connsiteY3" fmla="*/ 288021 h 288052"/>
                <a:gd name="connsiteX4" fmla="*/ 1354051 w 1428558"/>
                <a:gd name="connsiteY4" fmla="*/ 253384 h 288052"/>
                <a:gd name="connsiteX5" fmla="*/ 1428558 w 1428558"/>
                <a:gd name="connsiteY5" fmla="*/ 260158 h 288052"/>
                <a:gd name="connsiteX0" fmla="*/ 0 w 1428558"/>
                <a:gd name="connsiteY0" fmla="*/ 0 h 288171"/>
                <a:gd name="connsiteX1" fmla="*/ 301105 w 1428558"/>
                <a:gd name="connsiteY1" fmla="*/ 87130 h 288171"/>
                <a:gd name="connsiteX2" fmla="*/ 536633 w 1428558"/>
                <a:gd name="connsiteY2" fmla="*/ 246457 h 288171"/>
                <a:gd name="connsiteX3" fmla="*/ 862214 w 1428558"/>
                <a:gd name="connsiteY3" fmla="*/ 288021 h 288171"/>
                <a:gd name="connsiteX4" fmla="*/ 1428558 w 1428558"/>
                <a:gd name="connsiteY4" fmla="*/ 260158 h 28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558" h="288171">
                  <a:moveTo>
                    <a:pt x="0" y="0"/>
                  </a:moveTo>
                  <a:cubicBezTo>
                    <a:pt x="101600" y="32905"/>
                    <a:pt x="211666" y="46054"/>
                    <a:pt x="301105" y="87130"/>
                  </a:cubicBezTo>
                  <a:cubicBezTo>
                    <a:pt x="390544" y="128206"/>
                    <a:pt x="443115" y="212975"/>
                    <a:pt x="536633" y="246457"/>
                  </a:cubicBezTo>
                  <a:cubicBezTo>
                    <a:pt x="630151" y="279939"/>
                    <a:pt x="713560" y="285738"/>
                    <a:pt x="862214" y="288021"/>
                  </a:cubicBezTo>
                  <a:cubicBezTo>
                    <a:pt x="1010868" y="290304"/>
                    <a:pt x="1310570" y="265963"/>
                    <a:pt x="1428558" y="260158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2661A013-0D1F-6F43-B96B-8CB607169012}"/>
                </a:ext>
              </a:extLst>
            </p:cNvPr>
            <p:cNvSpPr/>
            <p:nvPr/>
          </p:nvSpPr>
          <p:spPr>
            <a:xfrm>
              <a:off x="4721013" y="4504267"/>
              <a:ext cx="321734" cy="362373"/>
            </a:xfrm>
            <a:custGeom>
              <a:avLst/>
              <a:gdLst>
                <a:gd name="connsiteX0" fmla="*/ 321734 w 321734"/>
                <a:gd name="connsiteY0" fmla="*/ 362373 h 362373"/>
                <a:gd name="connsiteX1" fmla="*/ 226907 w 321734"/>
                <a:gd name="connsiteY1" fmla="*/ 206586 h 362373"/>
                <a:gd name="connsiteX2" fmla="*/ 149014 w 321734"/>
                <a:gd name="connsiteY2" fmla="*/ 121920 h 362373"/>
                <a:gd name="connsiteX3" fmla="*/ 0 w 321734"/>
                <a:gd name="connsiteY3" fmla="*/ 0 h 36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734" h="362373">
                  <a:moveTo>
                    <a:pt x="321734" y="362373"/>
                  </a:moveTo>
                  <a:cubicBezTo>
                    <a:pt x="288714" y="304517"/>
                    <a:pt x="255694" y="246661"/>
                    <a:pt x="226907" y="206586"/>
                  </a:cubicBezTo>
                  <a:cubicBezTo>
                    <a:pt x="198120" y="166510"/>
                    <a:pt x="186832" y="156351"/>
                    <a:pt x="149014" y="121920"/>
                  </a:cubicBezTo>
                  <a:cubicBezTo>
                    <a:pt x="111196" y="87489"/>
                    <a:pt x="55598" y="43744"/>
                    <a:pt x="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02A3069-2AA9-2647-AA22-8F618A1F4E4C}"/>
                </a:ext>
              </a:extLst>
            </p:cNvPr>
            <p:cNvSpPr/>
            <p:nvPr/>
          </p:nvSpPr>
          <p:spPr>
            <a:xfrm>
              <a:off x="6221307" y="4534747"/>
              <a:ext cx="860213" cy="226906"/>
            </a:xfrm>
            <a:custGeom>
              <a:avLst/>
              <a:gdLst>
                <a:gd name="connsiteX0" fmla="*/ 0 w 860213"/>
                <a:gd name="connsiteY0" fmla="*/ 0 h 226906"/>
                <a:gd name="connsiteX1" fmla="*/ 77893 w 860213"/>
                <a:gd name="connsiteY1" fmla="*/ 74506 h 226906"/>
                <a:gd name="connsiteX2" fmla="*/ 375920 w 860213"/>
                <a:gd name="connsiteY2" fmla="*/ 128693 h 226906"/>
                <a:gd name="connsiteX3" fmla="*/ 677333 w 860213"/>
                <a:gd name="connsiteY3" fmla="*/ 159173 h 226906"/>
                <a:gd name="connsiteX4" fmla="*/ 795866 w 860213"/>
                <a:gd name="connsiteY4" fmla="*/ 189653 h 226906"/>
                <a:gd name="connsiteX5" fmla="*/ 860213 w 860213"/>
                <a:gd name="connsiteY5" fmla="*/ 226906 h 226906"/>
                <a:gd name="connsiteX6" fmla="*/ 860213 w 860213"/>
                <a:gd name="connsiteY6" fmla="*/ 226906 h 22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213" h="226906">
                  <a:moveTo>
                    <a:pt x="0" y="0"/>
                  </a:moveTo>
                  <a:cubicBezTo>
                    <a:pt x="7620" y="26528"/>
                    <a:pt x="15240" y="53057"/>
                    <a:pt x="77893" y="74506"/>
                  </a:cubicBezTo>
                  <a:cubicBezTo>
                    <a:pt x="140546" y="95955"/>
                    <a:pt x="276013" y="114582"/>
                    <a:pt x="375920" y="128693"/>
                  </a:cubicBezTo>
                  <a:cubicBezTo>
                    <a:pt x="475827" y="142804"/>
                    <a:pt x="607342" y="149013"/>
                    <a:pt x="677333" y="159173"/>
                  </a:cubicBezTo>
                  <a:cubicBezTo>
                    <a:pt x="747324" y="169333"/>
                    <a:pt x="765386" y="178364"/>
                    <a:pt x="795866" y="189653"/>
                  </a:cubicBezTo>
                  <a:cubicBezTo>
                    <a:pt x="826346" y="200942"/>
                    <a:pt x="860213" y="226906"/>
                    <a:pt x="860213" y="226906"/>
                  </a:cubicBezTo>
                  <a:lnTo>
                    <a:pt x="860213" y="226906"/>
                  </a:lnTo>
                </a:path>
              </a:pathLst>
            </a:custGeom>
            <a:noFill/>
            <a:ln w="444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6C028ECF-0F0E-CE43-90B2-79784885BE01}"/>
                </a:ext>
              </a:extLst>
            </p:cNvPr>
            <p:cNvSpPr/>
            <p:nvPr/>
          </p:nvSpPr>
          <p:spPr>
            <a:xfrm>
              <a:off x="6410960" y="4114252"/>
              <a:ext cx="812800" cy="522094"/>
            </a:xfrm>
            <a:custGeom>
              <a:avLst/>
              <a:gdLst>
                <a:gd name="connsiteX0" fmla="*/ 0 w 795867"/>
                <a:gd name="connsiteY0" fmla="*/ 508548 h 508548"/>
                <a:gd name="connsiteX1" fmla="*/ 145627 w 795867"/>
                <a:gd name="connsiteY1" fmla="*/ 413721 h 508548"/>
                <a:gd name="connsiteX2" fmla="*/ 362374 w 795867"/>
                <a:gd name="connsiteY2" fmla="*/ 163108 h 508548"/>
                <a:gd name="connsiteX3" fmla="*/ 463974 w 795867"/>
                <a:gd name="connsiteY3" fmla="*/ 54735 h 508548"/>
                <a:gd name="connsiteX4" fmla="*/ 541867 w 795867"/>
                <a:gd name="connsiteY4" fmla="*/ 14095 h 508548"/>
                <a:gd name="connsiteX5" fmla="*/ 650240 w 795867"/>
                <a:gd name="connsiteY5" fmla="*/ 548 h 508548"/>
                <a:gd name="connsiteX6" fmla="*/ 795867 w 795867"/>
                <a:gd name="connsiteY6" fmla="*/ 3935 h 508548"/>
                <a:gd name="connsiteX0" fmla="*/ 0 w 812800"/>
                <a:gd name="connsiteY0" fmla="*/ 522094 h 522094"/>
                <a:gd name="connsiteX1" fmla="*/ 162560 w 812800"/>
                <a:gd name="connsiteY1" fmla="*/ 413721 h 522094"/>
                <a:gd name="connsiteX2" fmla="*/ 379307 w 812800"/>
                <a:gd name="connsiteY2" fmla="*/ 163108 h 522094"/>
                <a:gd name="connsiteX3" fmla="*/ 480907 w 812800"/>
                <a:gd name="connsiteY3" fmla="*/ 54735 h 522094"/>
                <a:gd name="connsiteX4" fmla="*/ 558800 w 812800"/>
                <a:gd name="connsiteY4" fmla="*/ 14095 h 522094"/>
                <a:gd name="connsiteX5" fmla="*/ 667173 w 812800"/>
                <a:gd name="connsiteY5" fmla="*/ 548 h 522094"/>
                <a:gd name="connsiteX6" fmla="*/ 812800 w 812800"/>
                <a:gd name="connsiteY6" fmla="*/ 3935 h 52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00" h="522094">
                  <a:moveTo>
                    <a:pt x="0" y="522094"/>
                  </a:moveTo>
                  <a:cubicBezTo>
                    <a:pt x="42615" y="503467"/>
                    <a:pt x="99342" y="473552"/>
                    <a:pt x="162560" y="413721"/>
                  </a:cubicBezTo>
                  <a:cubicBezTo>
                    <a:pt x="225778" y="353890"/>
                    <a:pt x="326249" y="222939"/>
                    <a:pt x="379307" y="163108"/>
                  </a:cubicBezTo>
                  <a:cubicBezTo>
                    <a:pt x="432365" y="103277"/>
                    <a:pt x="450991" y="79571"/>
                    <a:pt x="480907" y="54735"/>
                  </a:cubicBezTo>
                  <a:cubicBezTo>
                    <a:pt x="510823" y="29899"/>
                    <a:pt x="527756" y="23126"/>
                    <a:pt x="558800" y="14095"/>
                  </a:cubicBezTo>
                  <a:cubicBezTo>
                    <a:pt x="589844" y="5064"/>
                    <a:pt x="624840" y="2241"/>
                    <a:pt x="667173" y="548"/>
                  </a:cubicBezTo>
                  <a:cubicBezTo>
                    <a:pt x="709506" y="-1145"/>
                    <a:pt x="761153" y="1395"/>
                    <a:pt x="812800" y="3935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6" name="Freeform 85">
            <a:extLst>
              <a:ext uri="{FF2B5EF4-FFF2-40B4-BE49-F238E27FC236}">
                <a16:creationId xmlns:a16="http://schemas.microsoft.com/office/drawing/2014/main" id="{FDF34F4B-C920-DD43-A7C1-064C9367725A}"/>
              </a:ext>
            </a:extLst>
          </p:cNvPr>
          <p:cNvSpPr/>
          <p:nvPr/>
        </p:nvSpPr>
        <p:spPr>
          <a:xfrm>
            <a:off x="3551776" y="3472588"/>
            <a:ext cx="1884664" cy="992857"/>
          </a:xfrm>
          <a:custGeom>
            <a:avLst/>
            <a:gdLst>
              <a:gd name="connsiteX0" fmla="*/ 609600 w 1884664"/>
              <a:gd name="connsiteY0" fmla="*/ 983673 h 992857"/>
              <a:gd name="connsiteX1" fmla="*/ 644236 w 1884664"/>
              <a:gd name="connsiteY1" fmla="*/ 976746 h 992857"/>
              <a:gd name="connsiteX2" fmla="*/ 685800 w 1884664"/>
              <a:gd name="connsiteY2" fmla="*/ 962891 h 992857"/>
              <a:gd name="connsiteX3" fmla="*/ 762000 w 1884664"/>
              <a:gd name="connsiteY3" fmla="*/ 942109 h 992857"/>
              <a:gd name="connsiteX4" fmla="*/ 914400 w 1884664"/>
              <a:gd name="connsiteY4" fmla="*/ 928255 h 992857"/>
              <a:gd name="connsiteX5" fmla="*/ 969818 w 1884664"/>
              <a:gd name="connsiteY5" fmla="*/ 921327 h 992857"/>
              <a:gd name="connsiteX6" fmla="*/ 1018309 w 1884664"/>
              <a:gd name="connsiteY6" fmla="*/ 914400 h 992857"/>
              <a:gd name="connsiteX7" fmla="*/ 1253836 w 1884664"/>
              <a:gd name="connsiteY7" fmla="*/ 907473 h 992857"/>
              <a:gd name="connsiteX8" fmla="*/ 1343891 w 1884664"/>
              <a:gd name="connsiteY8" fmla="*/ 886691 h 992857"/>
              <a:gd name="connsiteX9" fmla="*/ 1399309 w 1884664"/>
              <a:gd name="connsiteY9" fmla="*/ 872837 h 992857"/>
              <a:gd name="connsiteX10" fmla="*/ 1420091 w 1884664"/>
              <a:gd name="connsiteY10" fmla="*/ 865909 h 992857"/>
              <a:gd name="connsiteX11" fmla="*/ 1475509 w 1884664"/>
              <a:gd name="connsiteY11" fmla="*/ 852055 h 992857"/>
              <a:gd name="connsiteX12" fmla="*/ 1496291 w 1884664"/>
              <a:gd name="connsiteY12" fmla="*/ 845127 h 992857"/>
              <a:gd name="connsiteX13" fmla="*/ 1517072 w 1884664"/>
              <a:gd name="connsiteY13" fmla="*/ 831273 h 992857"/>
              <a:gd name="connsiteX14" fmla="*/ 1558636 w 1884664"/>
              <a:gd name="connsiteY14" fmla="*/ 817418 h 992857"/>
              <a:gd name="connsiteX15" fmla="*/ 1579418 w 1884664"/>
              <a:gd name="connsiteY15" fmla="*/ 810491 h 992857"/>
              <a:gd name="connsiteX16" fmla="*/ 1607127 w 1884664"/>
              <a:gd name="connsiteY16" fmla="*/ 796637 h 992857"/>
              <a:gd name="connsiteX17" fmla="*/ 1627909 w 1884664"/>
              <a:gd name="connsiteY17" fmla="*/ 789709 h 992857"/>
              <a:gd name="connsiteX18" fmla="*/ 1669472 w 1884664"/>
              <a:gd name="connsiteY18" fmla="*/ 762000 h 992857"/>
              <a:gd name="connsiteX19" fmla="*/ 1690254 w 1884664"/>
              <a:gd name="connsiteY19" fmla="*/ 748146 h 992857"/>
              <a:gd name="connsiteX20" fmla="*/ 1711036 w 1884664"/>
              <a:gd name="connsiteY20" fmla="*/ 734291 h 992857"/>
              <a:gd name="connsiteX21" fmla="*/ 1731818 w 1884664"/>
              <a:gd name="connsiteY21" fmla="*/ 720437 h 992857"/>
              <a:gd name="connsiteX22" fmla="*/ 1745672 w 1884664"/>
              <a:gd name="connsiteY22" fmla="*/ 699655 h 992857"/>
              <a:gd name="connsiteX23" fmla="*/ 1794163 w 1884664"/>
              <a:gd name="connsiteY23" fmla="*/ 637309 h 992857"/>
              <a:gd name="connsiteX24" fmla="*/ 1801091 w 1884664"/>
              <a:gd name="connsiteY24" fmla="*/ 616527 h 992857"/>
              <a:gd name="connsiteX25" fmla="*/ 1821872 w 1884664"/>
              <a:gd name="connsiteY25" fmla="*/ 581891 h 992857"/>
              <a:gd name="connsiteX26" fmla="*/ 1835727 w 1884664"/>
              <a:gd name="connsiteY26" fmla="*/ 561109 h 992857"/>
              <a:gd name="connsiteX27" fmla="*/ 1870363 w 1884664"/>
              <a:gd name="connsiteY27" fmla="*/ 491837 h 992857"/>
              <a:gd name="connsiteX28" fmla="*/ 1870363 w 1884664"/>
              <a:gd name="connsiteY28" fmla="*/ 228600 h 992857"/>
              <a:gd name="connsiteX29" fmla="*/ 1856509 w 1884664"/>
              <a:gd name="connsiteY29" fmla="*/ 159327 h 992857"/>
              <a:gd name="connsiteX30" fmla="*/ 1842654 w 1884664"/>
              <a:gd name="connsiteY30" fmla="*/ 117764 h 992857"/>
              <a:gd name="connsiteX31" fmla="*/ 1814945 w 1884664"/>
              <a:gd name="connsiteY31" fmla="*/ 76200 h 992857"/>
              <a:gd name="connsiteX32" fmla="*/ 1752600 w 1884664"/>
              <a:gd name="connsiteY32" fmla="*/ 48491 h 992857"/>
              <a:gd name="connsiteX33" fmla="*/ 1711036 w 1884664"/>
              <a:gd name="connsiteY33" fmla="*/ 34637 h 992857"/>
              <a:gd name="connsiteX34" fmla="*/ 1690254 w 1884664"/>
              <a:gd name="connsiteY34" fmla="*/ 27709 h 992857"/>
              <a:gd name="connsiteX35" fmla="*/ 1627909 w 1884664"/>
              <a:gd name="connsiteY35" fmla="*/ 20782 h 992857"/>
              <a:gd name="connsiteX36" fmla="*/ 1586345 w 1884664"/>
              <a:gd name="connsiteY36" fmla="*/ 13855 h 992857"/>
              <a:gd name="connsiteX37" fmla="*/ 1482436 w 1884664"/>
              <a:gd name="connsiteY37" fmla="*/ 0 h 992857"/>
              <a:gd name="connsiteX38" fmla="*/ 256309 w 1884664"/>
              <a:gd name="connsiteY38" fmla="*/ 6927 h 992857"/>
              <a:gd name="connsiteX39" fmla="*/ 214745 w 1884664"/>
              <a:gd name="connsiteY39" fmla="*/ 20782 h 992857"/>
              <a:gd name="connsiteX40" fmla="*/ 173181 w 1884664"/>
              <a:gd name="connsiteY40" fmla="*/ 48491 h 992857"/>
              <a:gd name="connsiteX41" fmla="*/ 138545 w 1884664"/>
              <a:gd name="connsiteY41" fmla="*/ 83127 h 992857"/>
              <a:gd name="connsiteX42" fmla="*/ 110836 w 1884664"/>
              <a:gd name="connsiteY42" fmla="*/ 124691 h 992857"/>
              <a:gd name="connsiteX43" fmla="*/ 90054 w 1884664"/>
              <a:gd name="connsiteY43" fmla="*/ 145473 h 992857"/>
              <a:gd name="connsiteX44" fmla="*/ 62345 w 1884664"/>
              <a:gd name="connsiteY44" fmla="*/ 187037 h 992857"/>
              <a:gd name="connsiteX45" fmla="*/ 55418 w 1884664"/>
              <a:gd name="connsiteY45" fmla="*/ 207818 h 992857"/>
              <a:gd name="connsiteX46" fmla="*/ 27709 w 1884664"/>
              <a:gd name="connsiteY46" fmla="*/ 249382 h 992857"/>
              <a:gd name="connsiteX47" fmla="*/ 13854 w 1884664"/>
              <a:gd name="connsiteY47" fmla="*/ 290946 h 992857"/>
              <a:gd name="connsiteX48" fmla="*/ 6927 w 1884664"/>
              <a:gd name="connsiteY48" fmla="*/ 311727 h 992857"/>
              <a:gd name="connsiteX49" fmla="*/ 0 w 1884664"/>
              <a:gd name="connsiteY49" fmla="*/ 332509 h 992857"/>
              <a:gd name="connsiteX50" fmla="*/ 6927 w 1884664"/>
              <a:gd name="connsiteY50" fmla="*/ 561109 h 992857"/>
              <a:gd name="connsiteX51" fmla="*/ 20781 w 1884664"/>
              <a:gd name="connsiteY51" fmla="*/ 602673 h 992857"/>
              <a:gd name="connsiteX52" fmla="*/ 34636 w 1884664"/>
              <a:gd name="connsiteY52" fmla="*/ 665018 h 992857"/>
              <a:gd name="connsiteX53" fmla="*/ 48491 w 1884664"/>
              <a:gd name="connsiteY53" fmla="*/ 685800 h 992857"/>
              <a:gd name="connsiteX54" fmla="*/ 62345 w 1884664"/>
              <a:gd name="connsiteY54" fmla="*/ 727364 h 992857"/>
              <a:gd name="connsiteX55" fmla="*/ 69272 w 1884664"/>
              <a:gd name="connsiteY55" fmla="*/ 748146 h 992857"/>
              <a:gd name="connsiteX56" fmla="*/ 96981 w 1884664"/>
              <a:gd name="connsiteY56" fmla="*/ 789709 h 992857"/>
              <a:gd name="connsiteX57" fmla="*/ 131618 w 1884664"/>
              <a:gd name="connsiteY57" fmla="*/ 831273 h 992857"/>
              <a:gd name="connsiteX58" fmla="*/ 152400 w 1884664"/>
              <a:gd name="connsiteY58" fmla="*/ 845127 h 992857"/>
              <a:gd name="connsiteX59" fmla="*/ 207818 w 1884664"/>
              <a:gd name="connsiteY59" fmla="*/ 893618 h 992857"/>
              <a:gd name="connsiteX60" fmla="*/ 249381 w 1884664"/>
              <a:gd name="connsiteY60" fmla="*/ 928255 h 992857"/>
              <a:gd name="connsiteX61" fmla="*/ 318654 w 1884664"/>
              <a:gd name="connsiteY61" fmla="*/ 949037 h 992857"/>
              <a:gd name="connsiteX62" fmla="*/ 367145 w 1884664"/>
              <a:gd name="connsiteY62" fmla="*/ 955964 h 992857"/>
              <a:gd name="connsiteX63" fmla="*/ 464127 w 1884664"/>
              <a:gd name="connsiteY63" fmla="*/ 983673 h 992857"/>
              <a:gd name="connsiteX64" fmla="*/ 498763 w 1884664"/>
              <a:gd name="connsiteY64" fmla="*/ 990600 h 992857"/>
              <a:gd name="connsiteX65" fmla="*/ 609600 w 1884664"/>
              <a:gd name="connsiteY65" fmla="*/ 983673 h 99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4664" h="992857">
                <a:moveTo>
                  <a:pt x="609600" y="983673"/>
                </a:moveTo>
                <a:cubicBezTo>
                  <a:pt x="633845" y="981364"/>
                  <a:pt x="632877" y="979844"/>
                  <a:pt x="644236" y="976746"/>
                </a:cubicBezTo>
                <a:cubicBezTo>
                  <a:pt x="658326" y="972903"/>
                  <a:pt x="671945" y="967509"/>
                  <a:pt x="685800" y="962891"/>
                </a:cubicBezTo>
                <a:cubicBezTo>
                  <a:pt x="712660" y="953938"/>
                  <a:pt x="730753" y="947317"/>
                  <a:pt x="762000" y="942109"/>
                </a:cubicBezTo>
                <a:cubicBezTo>
                  <a:pt x="840077" y="929096"/>
                  <a:pt x="789545" y="936058"/>
                  <a:pt x="914400" y="928255"/>
                </a:cubicBezTo>
                <a:lnTo>
                  <a:pt x="969818" y="921327"/>
                </a:lnTo>
                <a:cubicBezTo>
                  <a:pt x="986003" y="919169"/>
                  <a:pt x="1002001" y="915195"/>
                  <a:pt x="1018309" y="914400"/>
                </a:cubicBezTo>
                <a:cubicBezTo>
                  <a:pt x="1096759" y="910573"/>
                  <a:pt x="1175327" y="909782"/>
                  <a:pt x="1253836" y="907473"/>
                </a:cubicBezTo>
                <a:cubicBezTo>
                  <a:pt x="1311176" y="888361"/>
                  <a:pt x="1221608" y="917261"/>
                  <a:pt x="1343891" y="886691"/>
                </a:cubicBezTo>
                <a:cubicBezTo>
                  <a:pt x="1362364" y="882073"/>
                  <a:pt x="1381245" y="878859"/>
                  <a:pt x="1399309" y="872837"/>
                </a:cubicBezTo>
                <a:cubicBezTo>
                  <a:pt x="1406236" y="870528"/>
                  <a:pt x="1413046" y="867830"/>
                  <a:pt x="1420091" y="865909"/>
                </a:cubicBezTo>
                <a:cubicBezTo>
                  <a:pt x="1438461" y="860899"/>
                  <a:pt x="1457445" y="858077"/>
                  <a:pt x="1475509" y="852055"/>
                </a:cubicBezTo>
                <a:cubicBezTo>
                  <a:pt x="1482436" y="849746"/>
                  <a:pt x="1489760" y="848393"/>
                  <a:pt x="1496291" y="845127"/>
                </a:cubicBezTo>
                <a:cubicBezTo>
                  <a:pt x="1503737" y="841404"/>
                  <a:pt x="1509464" y="834654"/>
                  <a:pt x="1517072" y="831273"/>
                </a:cubicBezTo>
                <a:cubicBezTo>
                  <a:pt x="1530417" y="825342"/>
                  <a:pt x="1544781" y="822036"/>
                  <a:pt x="1558636" y="817418"/>
                </a:cubicBezTo>
                <a:cubicBezTo>
                  <a:pt x="1565563" y="815109"/>
                  <a:pt x="1572887" y="813756"/>
                  <a:pt x="1579418" y="810491"/>
                </a:cubicBezTo>
                <a:cubicBezTo>
                  <a:pt x="1588654" y="805873"/>
                  <a:pt x="1597635" y="800705"/>
                  <a:pt x="1607127" y="796637"/>
                </a:cubicBezTo>
                <a:cubicBezTo>
                  <a:pt x="1613839" y="793761"/>
                  <a:pt x="1621526" y="793255"/>
                  <a:pt x="1627909" y="789709"/>
                </a:cubicBezTo>
                <a:cubicBezTo>
                  <a:pt x="1642464" y="781622"/>
                  <a:pt x="1655618" y="771236"/>
                  <a:pt x="1669472" y="762000"/>
                </a:cubicBezTo>
                <a:lnTo>
                  <a:pt x="1690254" y="748146"/>
                </a:lnTo>
                <a:lnTo>
                  <a:pt x="1711036" y="734291"/>
                </a:lnTo>
                <a:lnTo>
                  <a:pt x="1731818" y="720437"/>
                </a:lnTo>
                <a:cubicBezTo>
                  <a:pt x="1736436" y="713510"/>
                  <a:pt x="1740342" y="706051"/>
                  <a:pt x="1745672" y="699655"/>
                </a:cubicBezTo>
                <a:cubicBezTo>
                  <a:pt x="1765597" y="675744"/>
                  <a:pt x="1782488" y="672330"/>
                  <a:pt x="1794163" y="637309"/>
                </a:cubicBezTo>
                <a:cubicBezTo>
                  <a:pt x="1796472" y="630382"/>
                  <a:pt x="1797825" y="623058"/>
                  <a:pt x="1801091" y="616527"/>
                </a:cubicBezTo>
                <a:cubicBezTo>
                  <a:pt x="1807112" y="604484"/>
                  <a:pt x="1814736" y="593308"/>
                  <a:pt x="1821872" y="581891"/>
                </a:cubicBezTo>
                <a:cubicBezTo>
                  <a:pt x="1826285" y="574831"/>
                  <a:pt x="1832004" y="568556"/>
                  <a:pt x="1835727" y="561109"/>
                </a:cubicBezTo>
                <a:cubicBezTo>
                  <a:pt x="1882864" y="466835"/>
                  <a:pt x="1812559" y="588175"/>
                  <a:pt x="1870363" y="491837"/>
                </a:cubicBezTo>
                <a:cubicBezTo>
                  <a:pt x="1895832" y="389968"/>
                  <a:pt x="1881775" y="456829"/>
                  <a:pt x="1870363" y="228600"/>
                </a:cubicBezTo>
                <a:cubicBezTo>
                  <a:pt x="1869614" y="213624"/>
                  <a:pt x="1861593" y="176275"/>
                  <a:pt x="1856509" y="159327"/>
                </a:cubicBezTo>
                <a:cubicBezTo>
                  <a:pt x="1852313" y="145339"/>
                  <a:pt x="1850755" y="129915"/>
                  <a:pt x="1842654" y="117764"/>
                </a:cubicBezTo>
                <a:cubicBezTo>
                  <a:pt x="1833418" y="103909"/>
                  <a:pt x="1828800" y="85436"/>
                  <a:pt x="1814945" y="76200"/>
                </a:cubicBezTo>
                <a:cubicBezTo>
                  <a:pt x="1782013" y="54246"/>
                  <a:pt x="1802060" y="64978"/>
                  <a:pt x="1752600" y="48491"/>
                </a:cubicBezTo>
                <a:lnTo>
                  <a:pt x="1711036" y="34637"/>
                </a:lnTo>
                <a:cubicBezTo>
                  <a:pt x="1704109" y="32328"/>
                  <a:pt x="1697511" y="28515"/>
                  <a:pt x="1690254" y="27709"/>
                </a:cubicBezTo>
                <a:cubicBezTo>
                  <a:pt x="1669472" y="25400"/>
                  <a:pt x="1648635" y="23545"/>
                  <a:pt x="1627909" y="20782"/>
                </a:cubicBezTo>
                <a:cubicBezTo>
                  <a:pt x="1613986" y="18926"/>
                  <a:pt x="1600282" y="15597"/>
                  <a:pt x="1586345" y="13855"/>
                </a:cubicBezTo>
                <a:cubicBezTo>
                  <a:pt x="1478364" y="357"/>
                  <a:pt x="1553522" y="14217"/>
                  <a:pt x="1482436" y="0"/>
                </a:cubicBezTo>
                <a:lnTo>
                  <a:pt x="256309" y="6927"/>
                </a:lnTo>
                <a:cubicBezTo>
                  <a:pt x="241707" y="7166"/>
                  <a:pt x="214745" y="20782"/>
                  <a:pt x="214745" y="20782"/>
                </a:cubicBezTo>
                <a:cubicBezTo>
                  <a:pt x="200890" y="30018"/>
                  <a:pt x="182417" y="34636"/>
                  <a:pt x="173181" y="48491"/>
                </a:cubicBezTo>
                <a:cubicBezTo>
                  <a:pt x="154709" y="76200"/>
                  <a:pt x="166254" y="64655"/>
                  <a:pt x="138545" y="83127"/>
                </a:cubicBezTo>
                <a:cubicBezTo>
                  <a:pt x="129309" y="96982"/>
                  <a:pt x="122610" y="112917"/>
                  <a:pt x="110836" y="124691"/>
                </a:cubicBezTo>
                <a:cubicBezTo>
                  <a:pt x="103909" y="131618"/>
                  <a:pt x="96069" y="137740"/>
                  <a:pt x="90054" y="145473"/>
                </a:cubicBezTo>
                <a:cubicBezTo>
                  <a:pt x="79831" y="158617"/>
                  <a:pt x="62345" y="187037"/>
                  <a:pt x="62345" y="187037"/>
                </a:cubicBezTo>
                <a:cubicBezTo>
                  <a:pt x="60036" y="193964"/>
                  <a:pt x="58964" y="201435"/>
                  <a:pt x="55418" y="207818"/>
                </a:cubicBezTo>
                <a:cubicBezTo>
                  <a:pt x="47331" y="222374"/>
                  <a:pt x="32975" y="233585"/>
                  <a:pt x="27709" y="249382"/>
                </a:cubicBezTo>
                <a:lnTo>
                  <a:pt x="13854" y="290946"/>
                </a:lnTo>
                <a:lnTo>
                  <a:pt x="6927" y="311727"/>
                </a:lnTo>
                <a:lnTo>
                  <a:pt x="0" y="332509"/>
                </a:lnTo>
                <a:cubicBezTo>
                  <a:pt x="2309" y="408709"/>
                  <a:pt x="1080" y="485099"/>
                  <a:pt x="6927" y="561109"/>
                </a:cubicBezTo>
                <a:cubicBezTo>
                  <a:pt x="8047" y="575670"/>
                  <a:pt x="18380" y="588268"/>
                  <a:pt x="20781" y="602673"/>
                </a:cubicBezTo>
                <a:cubicBezTo>
                  <a:pt x="23441" y="618633"/>
                  <a:pt x="26110" y="647966"/>
                  <a:pt x="34636" y="665018"/>
                </a:cubicBezTo>
                <a:cubicBezTo>
                  <a:pt x="38359" y="672465"/>
                  <a:pt x="43873" y="678873"/>
                  <a:pt x="48491" y="685800"/>
                </a:cubicBezTo>
                <a:lnTo>
                  <a:pt x="62345" y="727364"/>
                </a:lnTo>
                <a:cubicBezTo>
                  <a:pt x="64654" y="734291"/>
                  <a:pt x="65222" y="742070"/>
                  <a:pt x="69272" y="748146"/>
                </a:cubicBezTo>
                <a:lnTo>
                  <a:pt x="96981" y="789709"/>
                </a:lnTo>
                <a:cubicBezTo>
                  <a:pt x="110603" y="810142"/>
                  <a:pt x="111617" y="814606"/>
                  <a:pt x="131618" y="831273"/>
                </a:cubicBezTo>
                <a:cubicBezTo>
                  <a:pt x="138014" y="836603"/>
                  <a:pt x="145473" y="840509"/>
                  <a:pt x="152400" y="845127"/>
                </a:cubicBezTo>
                <a:cubicBezTo>
                  <a:pt x="191652" y="904007"/>
                  <a:pt x="127003" y="812803"/>
                  <a:pt x="207818" y="893618"/>
                </a:cubicBezTo>
                <a:cubicBezTo>
                  <a:pt x="220866" y="906666"/>
                  <a:pt x="232024" y="920541"/>
                  <a:pt x="249381" y="928255"/>
                </a:cubicBezTo>
                <a:cubicBezTo>
                  <a:pt x="261885" y="933812"/>
                  <a:pt x="301610" y="945938"/>
                  <a:pt x="318654" y="949037"/>
                </a:cubicBezTo>
                <a:cubicBezTo>
                  <a:pt x="334718" y="951958"/>
                  <a:pt x="350981" y="953655"/>
                  <a:pt x="367145" y="955964"/>
                </a:cubicBezTo>
                <a:cubicBezTo>
                  <a:pt x="406752" y="969166"/>
                  <a:pt x="420646" y="974977"/>
                  <a:pt x="464127" y="983673"/>
                </a:cubicBezTo>
                <a:cubicBezTo>
                  <a:pt x="475672" y="985982"/>
                  <a:pt x="487061" y="989300"/>
                  <a:pt x="498763" y="990600"/>
                </a:cubicBezTo>
                <a:cubicBezTo>
                  <a:pt x="562702" y="997704"/>
                  <a:pt x="585355" y="985982"/>
                  <a:pt x="609600" y="983673"/>
                </a:cubicBezTo>
                <a:close/>
              </a:path>
            </a:pathLst>
          </a:custGeom>
          <a:noFill/>
          <a:ln w="3492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187DED2-FC34-4845-A68C-12D20D1A39BA}"/>
              </a:ext>
            </a:extLst>
          </p:cNvPr>
          <p:cNvSpPr/>
          <p:nvPr/>
        </p:nvSpPr>
        <p:spPr>
          <a:xfrm>
            <a:off x="1734777" y="4367098"/>
            <a:ext cx="1551668" cy="1380146"/>
          </a:xfrm>
          <a:custGeom>
            <a:avLst/>
            <a:gdLst>
              <a:gd name="connsiteX0" fmla="*/ 158678 w 1551668"/>
              <a:gd name="connsiteY0" fmla="*/ 232611 h 1380146"/>
              <a:gd name="connsiteX1" fmla="*/ 620496 w 1551668"/>
              <a:gd name="connsiteY1" fmla="*/ 1702 h 1380146"/>
              <a:gd name="connsiteX2" fmla="*/ 1340932 w 1551668"/>
              <a:gd name="connsiteY2" fmla="*/ 343447 h 1380146"/>
              <a:gd name="connsiteX3" fmla="*/ 1497950 w 1551668"/>
              <a:gd name="connsiteY3" fmla="*/ 1239375 h 1380146"/>
              <a:gd name="connsiteX4" fmla="*/ 528132 w 1551668"/>
              <a:gd name="connsiteY4" fmla="*/ 1322502 h 1380146"/>
              <a:gd name="connsiteX5" fmla="*/ 20132 w 1551668"/>
              <a:gd name="connsiteY5" fmla="*/ 685193 h 1380146"/>
              <a:gd name="connsiteX6" fmla="*/ 158678 w 1551668"/>
              <a:gd name="connsiteY6" fmla="*/ 232611 h 138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1668" h="1380146">
                <a:moveTo>
                  <a:pt x="158678" y="232611"/>
                </a:moveTo>
                <a:cubicBezTo>
                  <a:pt x="258739" y="118696"/>
                  <a:pt x="423454" y="-16771"/>
                  <a:pt x="620496" y="1702"/>
                </a:cubicBezTo>
                <a:cubicBezTo>
                  <a:pt x="817538" y="20175"/>
                  <a:pt x="1194690" y="137168"/>
                  <a:pt x="1340932" y="343447"/>
                </a:cubicBezTo>
                <a:cubicBezTo>
                  <a:pt x="1487174" y="549726"/>
                  <a:pt x="1633417" y="1076199"/>
                  <a:pt x="1497950" y="1239375"/>
                </a:cubicBezTo>
                <a:cubicBezTo>
                  <a:pt x="1362483" y="1402551"/>
                  <a:pt x="774435" y="1414866"/>
                  <a:pt x="528132" y="1322502"/>
                </a:cubicBezTo>
                <a:cubicBezTo>
                  <a:pt x="281829" y="1230138"/>
                  <a:pt x="84786" y="860684"/>
                  <a:pt x="20132" y="685193"/>
                </a:cubicBezTo>
                <a:cubicBezTo>
                  <a:pt x="-44522" y="509702"/>
                  <a:pt x="58617" y="346526"/>
                  <a:pt x="158678" y="232611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689EE53-9AC7-DD4F-B593-BDAA892DE5D3}"/>
              </a:ext>
            </a:extLst>
          </p:cNvPr>
          <p:cNvSpPr/>
          <p:nvPr/>
        </p:nvSpPr>
        <p:spPr>
          <a:xfrm>
            <a:off x="6982280" y="3517624"/>
            <a:ext cx="2551460" cy="1156918"/>
          </a:xfrm>
          <a:custGeom>
            <a:avLst/>
            <a:gdLst>
              <a:gd name="connsiteX0" fmla="*/ 323684 w 2551460"/>
              <a:gd name="connsiteY0" fmla="*/ 93794 h 1156918"/>
              <a:gd name="connsiteX1" fmla="*/ 1376629 w 2551460"/>
              <a:gd name="connsiteY1" fmla="*/ 66085 h 1156918"/>
              <a:gd name="connsiteX2" fmla="*/ 1884629 w 2551460"/>
              <a:gd name="connsiteY2" fmla="*/ 343176 h 1156918"/>
              <a:gd name="connsiteX3" fmla="*/ 2337211 w 2551460"/>
              <a:gd name="connsiteY3" fmla="*/ 472485 h 1156918"/>
              <a:gd name="connsiteX4" fmla="*/ 2383393 w 2551460"/>
              <a:gd name="connsiteY4" fmla="*/ 1054376 h 1156918"/>
              <a:gd name="connsiteX5" fmla="*/ 157429 w 2551460"/>
              <a:gd name="connsiteY5" fmla="*/ 1063612 h 1156918"/>
              <a:gd name="connsiteX6" fmla="*/ 323684 w 2551460"/>
              <a:gd name="connsiteY6" fmla="*/ 93794 h 115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1460" h="1156918">
                <a:moveTo>
                  <a:pt x="323684" y="93794"/>
                </a:moveTo>
                <a:cubicBezTo>
                  <a:pt x="526884" y="-72460"/>
                  <a:pt x="1116472" y="24521"/>
                  <a:pt x="1376629" y="66085"/>
                </a:cubicBezTo>
                <a:cubicBezTo>
                  <a:pt x="1636786" y="107649"/>
                  <a:pt x="1724532" y="275443"/>
                  <a:pt x="1884629" y="343176"/>
                </a:cubicBezTo>
                <a:cubicBezTo>
                  <a:pt x="2044726" y="410909"/>
                  <a:pt x="2254084" y="353952"/>
                  <a:pt x="2337211" y="472485"/>
                </a:cubicBezTo>
                <a:cubicBezTo>
                  <a:pt x="2420338" y="591018"/>
                  <a:pt x="2746690" y="955855"/>
                  <a:pt x="2383393" y="1054376"/>
                </a:cubicBezTo>
                <a:cubicBezTo>
                  <a:pt x="2020096" y="1152897"/>
                  <a:pt x="506871" y="1220630"/>
                  <a:pt x="157429" y="1063612"/>
                </a:cubicBezTo>
                <a:cubicBezTo>
                  <a:pt x="-192013" y="906594"/>
                  <a:pt x="120484" y="260048"/>
                  <a:pt x="323684" y="93794"/>
                </a:cubicBezTo>
                <a:close/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28FFF37-4383-D541-830D-4B3D0D7432F6}"/>
              </a:ext>
            </a:extLst>
          </p:cNvPr>
          <p:cNvSpPr/>
          <p:nvPr/>
        </p:nvSpPr>
        <p:spPr>
          <a:xfrm>
            <a:off x="4737364" y="558775"/>
            <a:ext cx="2711651" cy="1345085"/>
          </a:xfrm>
          <a:custGeom>
            <a:avLst/>
            <a:gdLst>
              <a:gd name="connsiteX0" fmla="*/ 159459 w 2106736"/>
              <a:gd name="connsiteY0" fmla="*/ 138852 h 789984"/>
              <a:gd name="connsiteX1" fmla="*/ 296619 w 2106736"/>
              <a:gd name="connsiteY1" fmla="*/ 120564 h 789984"/>
              <a:gd name="connsiteX2" fmla="*/ 909267 w 2106736"/>
              <a:gd name="connsiteY2" fmla="*/ 1692 h 789984"/>
              <a:gd name="connsiteX3" fmla="*/ 1997403 w 2106736"/>
              <a:gd name="connsiteY3" fmla="*/ 221148 h 789984"/>
              <a:gd name="connsiteX4" fmla="*/ 1878531 w 2106736"/>
              <a:gd name="connsiteY4" fmla="*/ 742356 h 789984"/>
              <a:gd name="connsiteX5" fmla="*/ 314907 w 2106736"/>
              <a:gd name="connsiteY5" fmla="*/ 742356 h 789984"/>
              <a:gd name="connsiteX6" fmla="*/ 4011 w 2106736"/>
              <a:gd name="connsiteY6" fmla="*/ 532044 h 789984"/>
              <a:gd name="connsiteX7" fmla="*/ 159459 w 2106736"/>
              <a:gd name="connsiteY7" fmla="*/ 138852 h 78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6736" h="789984">
                <a:moveTo>
                  <a:pt x="159459" y="138852"/>
                </a:moveTo>
                <a:cubicBezTo>
                  <a:pt x="208227" y="70272"/>
                  <a:pt x="171651" y="143424"/>
                  <a:pt x="296619" y="120564"/>
                </a:cubicBezTo>
                <a:cubicBezTo>
                  <a:pt x="421587" y="97704"/>
                  <a:pt x="625803" y="-15072"/>
                  <a:pt x="909267" y="1692"/>
                </a:cubicBezTo>
                <a:cubicBezTo>
                  <a:pt x="1192731" y="18456"/>
                  <a:pt x="1835859" y="97704"/>
                  <a:pt x="1997403" y="221148"/>
                </a:cubicBezTo>
                <a:cubicBezTo>
                  <a:pt x="2158947" y="344592"/>
                  <a:pt x="2158947" y="655488"/>
                  <a:pt x="1878531" y="742356"/>
                </a:cubicBezTo>
                <a:cubicBezTo>
                  <a:pt x="1598115" y="829224"/>
                  <a:pt x="627327" y="777408"/>
                  <a:pt x="314907" y="742356"/>
                </a:cubicBezTo>
                <a:cubicBezTo>
                  <a:pt x="2487" y="707304"/>
                  <a:pt x="32967" y="629580"/>
                  <a:pt x="4011" y="532044"/>
                </a:cubicBezTo>
                <a:cubicBezTo>
                  <a:pt x="-24945" y="434508"/>
                  <a:pt x="110691" y="207432"/>
                  <a:pt x="159459" y="138852"/>
                </a:cubicBezTo>
                <a:close/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1FA0F97-13ED-0A40-85F2-4FF820CC26BE}"/>
              </a:ext>
            </a:extLst>
          </p:cNvPr>
          <p:cNvSpPr/>
          <p:nvPr/>
        </p:nvSpPr>
        <p:spPr>
          <a:xfrm>
            <a:off x="9547735" y="3962405"/>
            <a:ext cx="1950811" cy="1244043"/>
          </a:xfrm>
          <a:custGeom>
            <a:avLst/>
            <a:gdLst>
              <a:gd name="connsiteX0" fmla="*/ 126617 w 1950811"/>
              <a:gd name="connsiteY0" fmla="*/ 200352 h 907952"/>
              <a:gd name="connsiteX1" fmla="*/ 821561 w 1950811"/>
              <a:gd name="connsiteY1" fmla="*/ 8328 h 907952"/>
              <a:gd name="connsiteX2" fmla="*/ 1809113 w 1950811"/>
              <a:gd name="connsiteY2" fmla="*/ 108912 h 907952"/>
              <a:gd name="connsiteX3" fmla="*/ 1854833 w 1950811"/>
              <a:gd name="connsiteY3" fmla="*/ 748992 h 907952"/>
              <a:gd name="connsiteX4" fmla="*/ 958721 w 1950811"/>
              <a:gd name="connsiteY4" fmla="*/ 904440 h 907952"/>
              <a:gd name="connsiteX5" fmla="*/ 117473 w 1950811"/>
              <a:gd name="connsiteY5" fmla="*/ 813000 h 907952"/>
              <a:gd name="connsiteX6" fmla="*/ 7745 w 1950811"/>
              <a:gd name="connsiteY6" fmla="*/ 346656 h 907952"/>
              <a:gd name="connsiteX7" fmla="*/ 126617 w 1950811"/>
              <a:gd name="connsiteY7" fmla="*/ 200352 h 90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0811" h="907952">
                <a:moveTo>
                  <a:pt x="126617" y="200352"/>
                </a:moveTo>
                <a:cubicBezTo>
                  <a:pt x="262253" y="143964"/>
                  <a:pt x="541145" y="23568"/>
                  <a:pt x="821561" y="8328"/>
                </a:cubicBezTo>
                <a:cubicBezTo>
                  <a:pt x="1101977" y="-6912"/>
                  <a:pt x="1636901" y="-14532"/>
                  <a:pt x="1809113" y="108912"/>
                </a:cubicBezTo>
                <a:cubicBezTo>
                  <a:pt x="1981325" y="232356"/>
                  <a:pt x="1996565" y="616404"/>
                  <a:pt x="1854833" y="748992"/>
                </a:cubicBezTo>
                <a:cubicBezTo>
                  <a:pt x="1713101" y="881580"/>
                  <a:pt x="1248281" y="893772"/>
                  <a:pt x="958721" y="904440"/>
                </a:cubicBezTo>
                <a:cubicBezTo>
                  <a:pt x="669161" y="915108"/>
                  <a:pt x="275969" y="905964"/>
                  <a:pt x="117473" y="813000"/>
                </a:cubicBezTo>
                <a:cubicBezTo>
                  <a:pt x="-41023" y="720036"/>
                  <a:pt x="6221" y="450288"/>
                  <a:pt x="7745" y="346656"/>
                </a:cubicBezTo>
                <a:cubicBezTo>
                  <a:pt x="9269" y="243024"/>
                  <a:pt x="-9019" y="256740"/>
                  <a:pt x="126617" y="200352"/>
                </a:cubicBezTo>
                <a:close/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6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6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33BBDAB-63B8-4442-BD34-469969886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89" y="1"/>
            <a:ext cx="1119802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3C5F62-6807-8F40-B627-BFFD9ADCC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830A44-81F1-FA4E-A6F0-D9445FB9320C}"/>
              </a:ext>
            </a:extLst>
          </p:cNvPr>
          <p:cNvGrpSpPr/>
          <p:nvPr/>
        </p:nvGrpSpPr>
        <p:grpSpPr>
          <a:xfrm>
            <a:off x="1143001" y="221673"/>
            <a:ext cx="10099963" cy="5854998"/>
            <a:chOff x="1143001" y="221673"/>
            <a:chExt cx="10099963" cy="585499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E116462-B789-3F46-AE43-925DF06C14C8}"/>
                </a:ext>
              </a:extLst>
            </p:cNvPr>
            <p:cNvGrpSpPr/>
            <p:nvPr/>
          </p:nvGrpSpPr>
          <p:grpSpPr>
            <a:xfrm>
              <a:off x="1143001" y="351200"/>
              <a:ext cx="9095507" cy="5725471"/>
              <a:chOff x="1143001" y="351200"/>
              <a:chExt cx="9095507" cy="572547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515CF35-ABE6-A444-9257-0707FF3FEC92}"/>
                  </a:ext>
                </a:extLst>
              </p:cNvPr>
              <p:cNvGrpSpPr/>
              <p:nvPr/>
            </p:nvGrpSpPr>
            <p:grpSpPr>
              <a:xfrm>
                <a:off x="1143001" y="351200"/>
                <a:ext cx="9095507" cy="5089406"/>
                <a:chOff x="1143001" y="351200"/>
                <a:chExt cx="9095507" cy="5089406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85F0EC7B-E7CF-A742-BD6E-8728671B0B7C}"/>
                    </a:ext>
                  </a:extLst>
                </p:cNvPr>
                <p:cNvSpPr/>
                <p:nvPr/>
              </p:nvSpPr>
              <p:spPr>
                <a:xfrm>
                  <a:off x="5916220" y="4785905"/>
                  <a:ext cx="2324099" cy="654701"/>
                </a:xfrm>
                <a:prstGeom prst="ellipse">
                  <a:avLst/>
                </a:prstGeom>
                <a:noFill/>
                <a:ln w="41275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46800"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DAC3C261-029A-B94E-B18A-812F9F05C5DF}"/>
                    </a:ext>
                  </a:extLst>
                </p:cNvPr>
                <p:cNvSpPr/>
                <p:nvPr/>
              </p:nvSpPr>
              <p:spPr>
                <a:xfrm>
                  <a:off x="1143001" y="351200"/>
                  <a:ext cx="8534400" cy="2682000"/>
                </a:xfrm>
                <a:prstGeom prst="ellipse">
                  <a:avLst/>
                </a:prstGeom>
                <a:noFill/>
                <a:ln w="41275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46800"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A7D1404A-257F-AD4D-AB1F-0DF4D71F7E0E}"/>
                    </a:ext>
                  </a:extLst>
                </p:cNvPr>
                <p:cNvSpPr/>
                <p:nvPr/>
              </p:nvSpPr>
              <p:spPr>
                <a:xfrm>
                  <a:off x="3591509" y="1985088"/>
                  <a:ext cx="4608000" cy="1314000"/>
                </a:xfrm>
                <a:prstGeom prst="ellipse">
                  <a:avLst/>
                </a:prstGeom>
                <a:noFill/>
                <a:ln w="41275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46800"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0B4C3043-9D39-3744-AAE5-DF6FE9775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14800" y="1604088"/>
                  <a:ext cx="1135527" cy="609909"/>
                </a:xfrm>
                <a:prstGeom prst="straightConnector1">
                  <a:avLst/>
                </a:prstGeom>
                <a:ln w="44450">
                  <a:solidFill>
                    <a:srgbClr val="00B05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763D3D58-ED2A-7745-BEA0-3CC7859306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41105" y="4785905"/>
                  <a:ext cx="2664895" cy="0"/>
                </a:xfrm>
                <a:prstGeom prst="straightConnector1">
                  <a:avLst/>
                </a:prstGeom>
                <a:ln w="44450">
                  <a:solidFill>
                    <a:srgbClr val="00B05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87A9E842-E292-6C4F-9027-8C5259CDD9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13015" y="3322611"/>
                  <a:ext cx="2364350" cy="30189"/>
                </a:xfrm>
                <a:prstGeom prst="straightConnector1">
                  <a:avLst/>
                </a:prstGeom>
                <a:ln w="44450">
                  <a:solidFill>
                    <a:srgbClr val="00B05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7901CDD-6B56-E646-A11E-873FD636BE18}"/>
                    </a:ext>
                  </a:extLst>
                </p:cNvPr>
                <p:cNvSpPr/>
                <p:nvPr/>
              </p:nvSpPr>
              <p:spPr>
                <a:xfrm>
                  <a:off x="3455164" y="2614047"/>
                  <a:ext cx="2485856" cy="2546889"/>
                </a:xfrm>
                <a:custGeom>
                  <a:avLst/>
                  <a:gdLst>
                    <a:gd name="connsiteX0" fmla="*/ 2457838 w 2457838"/>
                    <a:gd name="connsiteY0" fmla="*/ 2567553 h 2567553"/>
                    <a:gd name="connsiteX1" fmla="*/ 2091045 w 2457838"/>
                    <a:gd name="connsiteY1" fmla="*/ 2340245 h 2567553"/>
                    <a:gd name="connsiteX2" fmla="*/ 1021662 w 2457838"/>
                    <a:gd name="connsiteY2" fmla="*/ 2190428 h 2567553"/>
                    <a:gd name="connsiteX3" fmla="*/ 530882 w 2457838"/>
                    <a:gd name="connsiteY3" fmla="*/ 2087106 h 2567553"/>
                    <a:gd name="connsiteX4" fmla="*/ 60767 w 2457838"/>
                    <a:gd name="connsiteY4" fmla="*/ 1606658 h 2567553"/>
                    <a:gd name="connsiteX5" fmla="*/ 14272 w 2457838"/>
                    <a:gd name="connsiteY5" fmla="*/ 645763 h 2567553"/>
                    <a:gd name="connsiteX6" fmla="*/ 138259 w 2457838"/>
                    <a:gd name="connsiteY6" fmla="*/ 0 h 2567553"/>
                    <a:gd name="connsiteX0" fmla="*/ 2455905 w 2455905"/>
                    <a:gd name="connsiteY0" fmla="*/ 2567553 h 2567553"/>
                    <a:gd name="connsiteX1" fmla="*/ 2089112 w 2455905"/>
                    <a:gd name="connsiteY1" fmla="*/ 2340245 h 2567553"/>
                    <a:gd name="connsiteX2" fmla="*/ 1019729 w 2455905"/>
                    <a:gd name="connsiteY2" fmla="*/ 2190428 h 2567553"/>
                    <a:gd name="connsiteX3" fmla="*/ 492787 w 2455905"/>
                    <a:gd name="connsiteY3" fmla="*/ 2061276 h 2567553"/>
                    <a:gd name="connsiteX4" fmla="*/ 58834 w 2455905"/>
                    <a:gd name="connsiteY4" fmla="*/ 1606658 h 2567553"/>
                    <a:gd name="connsiteX5" fmla="*/ 12339 w 2455905"/>
                    <a:gd name="connsiteY5" fmla="*/ 645763 h 2567553"/>
                    <a:gd name="connsiteX6" fmla="*/ 136326 w 2455905"/>
                    <a:gd name="connsiteY6" fmla="*/ 0 h 2567553"/>
                    <a:gd name="connsiteX0" fmla="*/ 2455905 w 2455905"/>
                    <a:gd name="connsiteY0" fmla="*/ 2567553 h 2567553"/>
                    <a:gd name="connsiteX1" fmla="*/ 2089112 w 2455905"/>
                    <a:gd name="connsiteY1" fmla="*/ 2340245 h 2567553"/>
                    <a:gd name="connsiteX2" fmla="*/ 1014563 w 2455905"/>
                    <a:gd name="connsiteY2" fmla="*/ 2190428 h 2567553"/>
                    <a:gd name="connsiteX3" fmla="*/ 492787 w 2455905"/>
                    <a:gd name="connsiteY3" fmla="*/ 2061276 h 2567553"/>
                    <a:gd name="connsiteX4" fmla="*/ 58834 w 2455905"/>
                    <a:gd name="connsiteY4" fmla="*/ 1606658 h 2567553"/>
                    <a:gd name="connsiteX5" fmla="*/ 12339 w 2455905"/>
                    <a:gd name="connsiteY5" fmla="*/ 645763 h 2567553"/>
                    <a:gd name="connsiteX6" fmla="*/ 136326 w 2455905"/>
                    <a:gd name="connsiteY6" fmla="*/ 0 h 2567553"/>
                    <a:gd name="connsiteX0" fmla="*/ 2454858 w 2454858"/>
                    <a:gd name="connsiteY0" fmla="*/ 2567553 h 2567553"/>
                    <a:gd name="connsiteX1" fmla="*/ 2088065 w 2454858"/>
                    <a:gd name="connsiteY1" fmla="*/ 2340245 h 2567553"/>
                    <a:gd name="connsiteX2" fmla="*/ 1013516 w 2454858"/>
                    <a:gd name="connsiteY2" fmla="*/ 2190428 h 2567553"/>
                    <a:gd name="connsiteX3" fmla="*/ 471075 w 2454858"/>
                    <a:gd name="connsiteY3" fmla="*/ 2061276 h 2567553"/>
                    <a:gd name="connsiteX4" fmla="*/ 57787 w 2454858"/>
                    <a:gd name="connsiteY4" fmla="*/ 1606658 h 2567553"/>
                    <a:gd name="connsiteX5" fmla="*/ 11292 w 2454858"/>
                    <a:gd name="connsiteY5" fmla="*/ 645763 h 2567553"/>
                    <a:gd name="connsiteX6" fmla="*/ 135279 w 2454858"/>
                    <a:gd name="connsiteY6" fmla="*/ 0 h 2567553"/>
                    <a:gd name="connsiteX0" fmla="*/ 2454858 w 2454858"/>
                    <a:gd name="connsiteY0" fmla="*/ 2567553 h 2567553"/>
                    <a:gd name="connsiteX1" fmla="*/ 2088065 w 2454858"/>
                    <a:gd name="connsiteY1" fmla="*/ 2340245 h 2567553"/>
                    <a:gd name="connsiteX2" fmla="*/ 1013516 w 2454858"/>
                    <a:gd name="connsiteY2" fmla="*/ 2190428 h 2567553"/>
                    <a:gd name="connsiteX3" fmla="*/ 471075 w 2454858"/>
                    <a:gd name="connsiteY3" fmla="*/ 2061276 h 2567553"/>
                    <a:gd name="connsiteX4" fmla="*/ 57787 w 2454858"/>
                    <a:gd name="connsiteY4" fmla="*/ 1606658 h 2567553"/>
                    <a:gd name="connsiteX5" fmla="*/ 11292 w 2454858"/>
                    <a:gd name="connsiteY5" fmla="*/ 645763 h 2567553"/>
                    <a:gd name="connsiteX6" fmla="*/ 135279 w 2454858"/>
                    <a:gd name="connsiteY6" fmla="*/ 0 h 2567553"/>
                    <a:gd name="connsiteX0" fmla="*/ 2470357 w 2470357"/>
                    <a:gd name="connsiteY0" fmla="*/ 2552055 h 2552055"/>
                    <a:gd name="connsiteX1" fmla="*/ 2088065 w 2470357"/>
                    <a:gd name="connsiteY1" fmla="*/ 2340245 h 2552055"/>
                    <a:gd name="connsiteX2" fmla="*/ 1013516 w 2470357"/>
                    <a:gd name="connsiteY2" fmla="*/ 2190428 h 2552055"/>
                    <a:gd name="connsiteX3" fmla="*/ 471075 w 2470357"/>
                    <a:gd name="connsiteY3" fmla="*/ 2061276 h 2552055"/>
                    <a:gd name="connsiteX4" fmla="*/ 57787 w 2470357"/>
                    <a:gd name="connsiteY4" fmla="*/ 1606658 h 2552055"/>
                    <a:gd name="connsiteX5" fmla="*/ 11292 w 2470357"/>
                    <a:gd name="connsiteY5" fmla="*/ 645763 h 2552055"/>
                    <a:gd name="connsiteX6" fmla="*/ 135279 w 2470357"/>
                    <a:gd name="connsiteY6" fmla="*/ 0 h 2552055"/>
                    <a:gd name="connsiteX0" fmla="*/ 2470357 w 2470357"/>
                    <a:gd name="connsiteY0" fmla="*/ 2552055 h 2552055"/>
                    <a:gd name="connsiteX1" fmla="*/ 2088065 w 2470357"/>
                    <a:gd name="connsiteY1" fmla="*/ 2340245 h 2552055"/>
                    <a:gd name="connsiteX2" fmla="*/ 1013516 w 2470357"/>
                    <a:gd name="connsiteY2" fmla="*/ 2190428 h 2552055"/>
                    <a:gd name="connsiteX3" fmla="*/ 471075 w 2470357"/>
                    <a:gd name="connsiteY3" fmla="*/ 2061276 h 2552055"/>
                    <a:gd name="connsiteX4" fmla="*/ 57787 w 2470357"/>
                    <a:gd name="connsiteY4" fmla="*/ 1606658 h 2552055"/>
                    <a:gd name="connsiteX5" fmla="*/ 11292 w 2470357"/>
                    <a:gd name="connsiteY5" fmla="*/ 645763 h 2552055"/>
                    <a:gd name="connsiteX6" fmla="*/ 135279 w 2470357"/>
                    <a:gd name="connsiteY6" fmla="*/ 0 h 2552055"/>
                    <a:gd name="connsiteX0" fmla="*/ 2485856 w 2485856"/>
                    <a:gd name="connsiteY0" fmla="*/ 2546889 h 2546889"/>
                    <a:gd name="connsiteX1" fmla="*/ 2088065 w 2485856"/>
                    <a:gd name="connsiteY1" fmla="*/ 2340245 h 2546889"/>
                    <a:gd name="connsiteX2" fmla="*/ 1013516 w 2485856"/>
                    <a:gd name="connsiteY2" fmla="*/ 2190428 h 2546889"/>
                    <a:gd name="connsiteX3" fmla="*/ 471075 w 2485856"/>
                    <a:gd name="connsiteY3" fmla="*/ 2061276 h 2546889"/>
                    <a:gd name="connsiteX4" fmla="*/ 57787 w 2485856"/>
                    <a:gd name="connsiteY4" fmla="*/ 1606658 h 2546889"/>
                    <a:gd name="connsiteX5" fmla="*/ 11292 w 2485856"/>
                    <a:gd name="connsiteY5" fmla="*/ 645763 h 2546889"/>
                    <a:gd name="connsiteX6" fmla="*/ 135279 w 2485856"/>
                    <a:gd name="connsiteY6" fmla="*/ 0 h 2546889"/>
                    <a:gd name="connsiteX0" fmla="*/ 2485856 w 2485856"/>
                    <a:gd name="connsiteY0" fmla="*/ 2546889 h 2546889"/>
                    <a:gd name="connsiteX1" fmla="*/ 2088065 w 2485856"/>
                    <a:gd name="connsiteY1" fmla="*/ 2340245 h 2546889"/>
                    <a:gd name="connsiteX2" fmla="*/ 1013516 w 2485856"/>
                    <a:gd name="connsiteY2" fmla="*/ 2190428 h 2546889"/>
                    <a:gd name="connsiteX3" fmla="*/ 471075 w 2485856"/>
                    <a:gd name="connsiteY3" fmla="*/ 2061276 h 2546889"/>
                    <a:gd name="connsiteX4" fmla="*/ 57787 w 2485856"/>
                    <a:gd name="connsiteY4" fmla="*/ 1606658 h 2546889"/>
                    <a:gd name="connsiteX5" fmla="*/ 11292 w 2485856"/>
                    <a:gd name="connsiteY5" fmla="*/ 645763 h 2546889"/>
                    <a:gd name="connsiteX6" fmla="*/ 135279 w 2485856"/>
                    <a:gd name="connsiteY6" fmla="*/ 0 h 2546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85856" h="2546889">
                      <a:moveTo>
                        <a:pt x="2485856" y="2546889"/>
                      </a:moveTo>
                      <a:cubicBezTo>
                        <a:pt x="2380812" y="2485326"/>
                        <a:pt x="2333455" y="2399655"/>
                        <a:pt x="2088065" y="2340245"/>
                      </a:cubicBezTo>
                      <a:cubicBezTo>
                        <a:pt x="1842675" y="2280835"/>
                        <a:pt x="1283014" y="2236923"/>
                        <a:pt x="1013516" y="2190428"/>
                      </a:cubicBezTo>
                      <a:cubicBezTo>
                        <a:pt x="744018" y="2143933"/>
                        <a:pt x="640695" y="2132740"/>
                        <a:pt x="471075" y="2061276"/>
                      </a:cubicBezTo>
                      <a:cubicBezTo>
                        <a:pt x="301455" y="1989812"/>
                        <a:pt x="134418" y="1842577"/>
                        <a:pt x="57787" y="1606658"/>
                      </a:cubicBezTo>
                      <a:cubicBezTo>
                        <a:pt x="-18844" y="1370739"/>
                        <a:pt x="-1623" y="913539"/>
                        <a:pt x="11292" y="645763"/>
                      </a:cubicBezTo>
                      <a:cubicBezTo>
                        <a:pt x="24207" y="377987"/>
                        <a:pt x="79743" y="188993"/>
                        <a:pt x="135279" y="0"/>
                      </a:cubicBezTo>
                    </a:path>
                  </a:pathLst>
                </a:custGeom>
                <a:noFill/>
                <a:ln w="4445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BF8F59E-759E-A347-88ED-85C448AB6E6F}"/>
                    </a:ext>
                  </a:extLst>
                </p:cNvPr>
                <p:cNvSpPr/>
                <p:nvPr/>
              </p:nvSpPr>
              <p:spPr>
                <a:xfrm>
                  <a:off x="1159934" y="1811713"/>
                  <a:ext cx="2553084" cy="1674664"/>
                </a:xfrm>
                <a:custGeom>
                  <a:avLst/>
                  <a:gdLst>
                    <a:gd name="connsiteX0" fmla="*/ 2570018 w 2570018"/>
                    <a:gd name="connsiteY0" fmla="*/ 1530927 h 1664504"/>
                    <a:gd name="connsiteX1" fmla="*/ 1620982 w 2570018"/>
                    <a:gd name="connsiteY1" fmla="*/ 1662545 h 1664504"/>
                    <a:gd name="connsiteX2" fmla="*/ 1032164 w 2570018"/>
                    <a:gd name="connsiteY2" fmla="*/ 1586345 h 1664504"/>
                    <a:gd name="connsiteX3" fmla="*/ 554182 w 2570018"/>
                    <a:gd name="connsiteY3" fmla="*/ 1288472 h 1664504"/>
                    <a:gd name="connsiteX4" fmla="*/ 166255 w 2570018"/>
                    <a:gd name="connsiteY4" fmla="*/ 630382 h 1664504"/>
                    <a:gd name="connsiteX5" fmla="*/ 0 w 2570018"/>
                    <a:gd name="connsiteY5" fmla="*/ 0 h 1664504"/>
                    <a:gd name="connsiteX0" fmla="*/ 2553084 w 2553084"/>
                    <a:gd name="connsiteY0" fmla="*/ 1541087 h 1674664"/>
                    <a:gd name="connsiteX1" fmla="*/ 1604048 w 2553084"/>
                    <a:gd name="connsiteY1" fmla="*/ 1672705 h 1674664"/>
                    <a:gd name="connsiteX2" fmla="*/ 1015230 w 2553084"/>
                    <a:gd name="connsiteY2" fmla="*/ 1596505 h 1674664"/>
                    <a:gd name="connsiteX3" fmla="*/ 537248 w 2553084"/>
                    <a:gd name="connsiteY3" fmla="*/ 1298632 h 1674664"/>
                    <a:gd name="connsiteX4" fmla="*/ 149321 w 2553084"/>
                    <a:gd name="connsiteY4" fmla="*/ 640542 h 1674664"/>
                    <a:gd name="connsiteX5" fmla="*/ 0 w 2553084"/>
                    <a:gd name="connsiteY5" fmla="*/ 0 h 167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53084" h="1674664">
                      <a:moveTo>
                        <a:pt x="2553084" y="1541087"/>
                      </a:moveTo>
                      <a:cubicBezTo>
                        <a:pt x="2206720" y="1602278"/>
                        <a:pt x="1860357" y="1663469"/>
                        <a:pt x="1604048" y="1672705"/>
                      </a:cubicBezTo>
                      <a:cubicBezTo>
                        <a:pt x="1347739" y="1681941"/>
                        <a:pt x="1193030" y="1658851"/>
                        <a:pt x="1015230" y="1596505"/>
                      </a:cubicBezTo>
                      <a:cubicBezTo>
                        <a:pt x="837430" y="1534159"/>
                        <a:pt x="681566" y="1457959"/>
                        <a:pt x="537248" y="1298632"/>
                      </a:cubicBezTo>
                      <a:cubicBezTo>
                        <a:pt x="392930" y="1139305"/>
                        <a:pt x="238862" y="856981"/>
                        <a:pt x="149321" y="640542"/>
                      </a:cubicBezTo>
                      <a:cubicBezTo>
                        <a:pt x="59780" y="424103"/>
                        <a:pt x="36945" y="207818"/>
                        <a:pt x="0" y="0"/>
                      </a:cubicBezTo>
                    </a:path>
                  </a:pathLst>
                </a:custGeom>
                <a:noFill/>
                <a:ln w="4445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2CFDF2EB-40BE-FB44-999B-DDE98A4940AA}"/>
                    </a:ext>
                  </a:extLst>
                </p:cNvPr>
                <p:cNvSpPr/>
                <p:nvPr/>
              </p:nvSpPr>
              <p:spPr>
                <a:xfrm>
                  <a:off x="7357841" y="2072909"/>
                  <a:ext cx="2880667" cy="434764"/>
                </a:xfrm>
                <a:custGeom>
                  <a:avLst/>
                  <a:gdLst>
                    <a:gd name="connsiteX0" fmla="*/ 0 w 2833254"/>
                    <a:gd name="connsiteY0" fmla="*/ 46378 h 434306"/>
                    <a:gd name="connsiteX1" fmla="*/ 762000 w 2833254"/>
                    <a:gd name="connsiteY1" fmla="*/ 4815 h 434306"/>
                    <a:gd name="connsiteX2" fmla="*/ 1558636 w 2833254"/>
                    <a:gd name="connsiteY2" fmla="*/ 11742 h 434306"/>
                    <a:gd name="connsiteX3" fmla="*/ 2022763 w 2833254"/>
                    <a:gd name="connsiteY3" fmla="*/ 101797 h 434306"/>
                    <a:gd name="connsiteX4" fmla="*/ 2833254 w 2833254"/>
                    <a:gd name="connsiteY4" fmla="*/ 434306 h 434306"/>
                    <a:gd name="connsiteX5" fmla="*/ 2833254 w 2833254"/>
                    <a:gd name="connsiteY5" fmla="*/ 434306 h 434306"/>
                    <a:gd name="connsiteX0" fmla="*/ 0 w 2863734"/>
                    <a:gd name="connsiteY0" fmla="*/ 49992 h 434534"/>
                    <a:gd name="connsiteX1" fmla="*/ 792480 w 2863734"/>
                    <a:gd name="connsiteY1" fmla="*/ 5043 h 434534"/>
                    <a:gd name="connsiteX2" fmla="*/ 1589116 w 2863734"/>
                    <a:gd name="connsiteY2" fmla="*/ 11970 h 434534"/>
                    <a:gd name="connsiteX3" fmla="*/ 2053243 w 2863734"/>
                    <a:gd name="connsiteY3" fmla="*/ 102025 h 434534"/>
                    <a:gd name="connsiteX4" fmla="*/ 2863734 w 2863734"/>
                    <a:gd name="connsiteY4" fmla="*/ 434534 h 434534"/>
                    <a:gd name="connsiteX5" fmla="*/ 2863734 w 2863734"/>
                    <a:gd name="connsiteY5" fmla="*/ 434534 h 434534"/>
                    <a:gd name="connsiteX0" fmla="*/ 0 w 2880667"/>
                    <a:gd name="connsiteY0" fmla="*/ 53609 h 434764"/>
                    <a:gd name="connsiteX1" fmla="*/ 809413 w 2880667"/>
                    <a:gd name="connsiteY1" fmla="*/ 5273 h 434764"/>
                    <a:gd name="connsiteX2" fmla="*/ 1606049 w 2880667"/>
                    <a:gd name="connsiteY2" fmla="*/ 12200 h 434764"/>
                    <a:gd name="connsiteX3" fmla="*/ 2070176 w 2880667"/>
                    <a:gd name="connsiteY3" fmla="*/ 102255 h 434764"/>
                    <a:gd name="connsiteX4" fmla="*/ 2880667 w 2880667"/>
                    <a:gd name="connsiteY4" fmla="*/ 434764 h 434764"/>
                    <a:gd name="connsiteX5" fmla="*/ 2880667 w 2880667"/>
                    <a:gd name="connsiteY5" fmla="*/ 434764 h 434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667" h="434764">
                      <a:moveTo>
                        <a:pt x="0" y="53609"/>
                      </a:moveTo>
                      <a:cubicBezTo>
                        <a:pt x="251113" y="35714"/>
                        <a:pt x="541738" y="12175"/>
                        <a:pt x="809413" y="5273"/>
                      </a:cubicBezTo>
                      <a:cubicBezTo>
                        <a:pt x="1077088" y="-1629"/>
                        <a:pt x="1395922" y="-3964"/>
                        <a:pt x="1606049" y="12200"/>
                      </a:cubicBezTo>
                      <a:cubicBezTo>
                        <a:pt x="1816176" y="28364"/>
                        <a:pt x="1857740" y="31828"/>
                        <a:pt x="2070176" y="102255"/>
                      </a:cubicBezTo>
                      <a:cubicBezTo>
                        <a:pt x="2282612" y="172682"/>
                        <a:pt x="2880667" y="434764"/>
                        <a:pt x="2880667" y="434764"/>
                      </a:cubicBezTo>
                      <a:lnTo>
                        <a:pt x="2880667" y="434764"/>
                      </a:lnTo>
                    </a:path>
                  </a:pathLst>
                </a:custGeom>
                <a:noFill/>
                <a:ln w="47625">
                  <a:solidFill>
                    <a:srgbClr val="00B050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F98093A-194B-8441-AC74-22BACAD3D4F0}"/>
                    </a:ext>
                  </a:extLst>
                </p:cNvPr>
                <p:cNvSpPr/>
                <p:nvPr/>
              </p:nvSpPr>
              <p:spPr>
                <a:xfrm>
                  <a:off x="7686041" y="2097102"/>
                  <a:ext cx="1428558" cy="288171"/>
                </a:xfrm>
                <a:custGeom>
                  <a:avLst/>
                  <a:gdLst>
                    <a:gd name="connsiteX0" fmla="*/ 0 w 1343891"/>
                    <a:gd name="connsiteY0" fmla="*/ 0 h 311755"/>
                    <a:gd name="connsiteX1" fmla="*/ 290945 w 1343891"/>
                    <a:gd name="connsiteY1" fmla="*/ 110837 h 311755"/>
                    <a:gd name="connsiteX2" fmla="*/ 526473 w 1343891"/>
                    <a:gd name="connsiteY2" fmla="*/ 270164 h 311755"/>
                    <a:gd name="connsiteX3" fmla="*/ 852054 w 1343891"/>
                    <a:gd name="connsiteY3" fmla="*/ 311728 h 311755"/>
                    <a:gd name="connsiteX4" fmla="*/ 1343891 w 1343891"/>
                    <a:gd name="connsiteY4" fmla="*/ 277091 h 311755"/>
                    <a:gd name="connsiteX5" fmla="*/ 1343891 w 1343891"/>
                    <a:gd name="connsiteY5" fmla="*/ 277091 h 311755"/>
                    <a:gd name="connsiteX0" fmla="*/ 0 w 1354051"/>
                    <a:gd name="connsiteY0" fmla="*/ 0 h 288048"/>
                    <a:gd name="connsiteX1" fmla="*/ 301105 w 1354051"/>
                    <a:gd name="connsiteY1" fmla="*/ 87130 h 288048"/>
                    <a:gd name="connsiteX2" fmla="*/ 536633 w 1354051"/>
                    <a:gd name="connsiteY2" fmla="*/ 246457 h 288048"/>
                    <a:gd name="connsiteX3" fmla="*/ 862214 w 1354051"/>
                    <a:gd name="connsiteY3" fmla="*/ 288021 h 288048"/>
                    <a:gd name="connsiteX4" fmla="*/ 1354051 w 1354051"/>
                    <a:gd name="connsiteY4" fmla="*/ 253384 h 288048"/>
                    <a:gd name="connsiteX5" fmla="*/ 1354051 w 1354051"/>
                    <a:gd name="connsiteY5" fmla="*/ 253384 h 288048"/>
                    <a:gd name="connsiteX0" fmla="*/ 0 w 1404343"/>
                    <a:gd name="connsiteY0" fmla="*/ 0 h 288052"/>
                    <a:gd name="connsiteX1" fmla="*/ 301105 w 1404343"/>
                    <a:gd name="connsiteY1" fmla="*/ 87130 h 288052"/>
                    <a:gd name="connsiteX2" fmla="*/ 536633 w 1404343"/>
                    <a:gd name="connsiteY2" fmla="*/ 246457 h 288052"/>
                    <a:gd name="connsiteX3" fmla="*/ 862214 w 1404343"/>
                    <a:gd name="connsiteY3" fmla="*/ 288021 h 288052"/>
                    <a:gd name="connsiteX4" fmla="*/ 1354051 w 1404343"/>
                    <a:gd name="connsiteY4" fmla="*/ 253384 h 288052"/>
                    <a:gd name="connsiteX5" fmla="*/ 1398078 w 1404343"/>
                    <a:gd name="connsiteY5" fmla="*/ 260158 h 288052"/>
                    <a:gd name="connsiteX0" fmla="*/ 0 w 1428558"/>
                    <a:gd name="connsiteY0" fmla="*/ 0 h 288052"/>
                    <a:gd name="connsiteX1" fmla="*/ 301105 w 1428558"/>
                    <a:gd name="connsiteY1" fmla="*/ 87130 h 288052"/>
                    <a:gd name="connsiteX2" fmla="*/ 536633 w 1428558"/>
                    <a:gd name="connsiteY2" fmla="*/ 246457 h 288052"/>
                    <a:gd name="connsiteX3" fmla="*/ 862214 w 1428558"/>
                    <a:gd name="connsiteY3" fmla="*/ 288021 h 288052"/>
                    <a:gd name="connsiteX4" fmla="*/ 1354051 w 1428558"/>
                    <a:gd name="connsiteY4" fmla="*/ 253384 h 288052"/>
                    <a:gd name="connsiteX5" fmla="*/ 1428558 w 1428558"/>
                    <a:gd name="connsiteY5" fmla="*/ 260158 h 288052"/>
                    <a:gd name="connsiteX0" fmla="*/ 0 w 1428558"/>
                    <a:gd name="connsiteY0" fmla="*/ 0 h 288171"/>
                    <a:gd name="connsiteX1" fmla="*/ 301105 w 1428558"/>
                    <a:gd name="connsiteY1" fmla="*/ 87130 h 288171"/>
                    <a:gd name="connsiteX2" fmla="*/ 536633 w 1428558"/>
                    <a:gd name="connsiteY2" fmla="*/ 246457 h 288171"/>
                    <a:gd name="connsiteX3" fmla="*/ 862214 w 1428558"/>
                    <a:gd name="connsiteY3" fmla="*/ 288021 h 288171"/>
                    <a:gd name="connsiteX4" fmla="*/ 1428558 w 1428558"/>
                    <a:gd name="connsiteY4" fmla="*/ 260158 h 288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8558" h="288171">
                      <a:moveTo>
                        <a:pt x="0" y="0"/>
                      </a:moveTo>
                      <a:cubicBezTo>
                        <a:pt x="101600" y="32905"/>
                        <a:pt x="211666" y="46054"/>
                        <a:pt x="301105" y="87130"/>
                      </a:cubicBezTo>
                      <a:cubicBezTo>
                        <a:pt x="390544" y="128206"/>
                        <a:pt x="443115" y="212975"/>
                        <a:pt x="536633" y="246457"/>
                      </a:cubicBezTo>
                      <a:cubicBezTo>
                        <a:pt x="630151" y="279939"/>
                        <a:pt x="713560" y="285738"/>
                        <a:pt x="862214" y="288021"/>
                      </a:cubicBezTo>
                      <a:cubicBezTo>
                        <a:pt x="1010868" y="290304"/>
                        <a:pt x="1310570" y="265963"/>
                        <a:pt x="1428558" y="260158"/>
                      </a:cubicBezTo>
                    </a:path>
                  </a:pathLst>
                </a:custGeom>
                <a:noFill/>
                <a:ln w="4445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2DF82A2-295A-2846-9F1D-258A39079D84}"/>
                  </a:ext>
                </a:extLst>
              </p:cNvPr>
              <p:cNvGrpSpPr/>
              <p:nvPr/>
            </p:nvGrpSpPr>
            <p:grpSpPr>
              <a:xfrm>
                <a:off x="5175249" y="5045176"/>
                <a:ext cx="1205793" cy="1031495"/>
                <a:chOff x="5175249" y="5045176"/>
                <a:chExt cx="1205793" cy="1031495"/>
              </a:xfrm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6207B066-7243-1A43-B4C5-8FD293CC879A}"/>
                    </a:ext>
                  </a:extLst>
                </p:cNvPr>
                <p:cNvSpPr/>
                <p:nvPr/>
              </p:nvSpPr>
              <p:spPr>
                <a:xfrm>
                  <a:off x="5175249" y="5310942"/>
                  <a:ext cx="558447" cy="746960"/>
                </a:xfrm>
                <a:custGeom>
                  <a:avLst/>
                  <a:gdLst>
                    <a:gd name="connsiteX0" fmla="*/ 0 w 595946"/>
                    <a:gd name="connsiteY0" fmla="*/ 721191 h 721191"/>
                    <a:gd name="connsiteX1" fmla="*/ 338667 w 595946"/>
                    <a:gd name="connsiteY1" fmla="*/ 9991 h 721191"/>
                    <a:gd name="connsiteX2" fmla="*/ 575734 w 595946"/>
                    <a:gd name="connsiteY2" fmla="*/ 331725 h 721191"/>
                    <a:gd name="connsiteX3" fmla="*/ 567267 w 595946"/>
                    <a:gd name="connsiteY3" fmla="*/ 721191 h 721191"/>
                    <a:gd name="connsiteX0" fmla="*/ 0 w 607553"/>
                    <a:gd name="connsiteY0" fmla="*/ 718519 h 718519"/>
                    <a:gd name="connsiteX1" fmla="*/ 338667 w 607553"/>
                    <a:gd name="connsiteY1" fmla="*/ 7319 h 718519"/>
                    <a:gd name="connsiteX2" fmla="*/ 591609 w 607553"/>
                    <a:gd name="connsiteY2" fmla="*/ 370328 h 718519"/>
                    <a:gd name="connsiteX3" fmla="*/ 567267 w 607553"/>
                    <a:gd name="connsiteY3" fmla="*/ 718519 h 718519"/>
                    <a:gd name="connsiteX0" fmla="*/ 0 w 593781"/>
                    <a:gd name="connsiteY0" fmla="*/ 718717 h 718717"/>
                    <a:gd name="connsiteX1" fmla="*/ 338667 w 593781"/>
                    <a:gd name="connsiteY1" fmla="*/ 7517 h 718717"/>
                    <a:gd name="connsiteX2" fmla="*/ 591609 w 593781"/>
                    <a:gd name="connsiteY2" fmla="*/ 370526 h 718717"/>
                    <a:gd name="connsiteX3" fmla="*/ 567267 w 593781"/>
                    <a:gd name="connsiteY3" fmla="*/ 718717 h 718717"/>
                    <a:gd name="connsiteX0" fmla="*/ 0 w 576462"/>
                    <a:gd name="connsiteY0" fmla="*/ 718352 h 718352"/>
                    <a:gd name="connsiteX1" fmla="*/ 338667 w 576462"/>
                    <a:gd name="connsiteY1" fmla="*/ 7152 h 718352"/>
                    <a:gd name="connsiteX2" fmla="*/ 556684 w 576462"/>
                    <a:gd name="connsiteY2" fmla="*/ 376511 h 718352"/>
                    <a:gd name="connsiteX3" fmla="*/ 567267 w 576462"/>
                    <a:gd name="connsiteY3" fmla="*/ 718352 h 718352"/>
                    <a:gd name="connsiteX0" fmla="*/ 0 w 576462"/>
                    <a:gd name="connsiteY0" fmla="*/ 741130 h 741130"/>
                    <a:gd name="connsiteX1" fmla="*/ 338667 w 576462"/>
                    <a:gd name="connsiteY1" fmla="*/ 29930 h 741130"/>
                    <a:gd name="connsiteX2" fmla="*/ 478367 w 576462"/>
                    <a:gd name="connsiteY2" fmla="*/ 159046 h 741130"/>
                    <a:gd name="connsiteX3" fmla="*/ 556684 w 576462"/>
                    <a:gd name="connsiteY3" fmla="*/ 399289 h 741130"/>
                    <a:gd name="connsiteX4" fmla="*/ 567267 w 576462"/>
                    <a:gd name="connsiteY4" fmla="*/ 741130 h 741130"/>
                    <a:gd name="connsiteX0" fmla="*/ 0 w 577477"/>
                    <a:gd name="connsiteY0" fmla="*/ 742358 h 742358"/>
                    <a:gd name="connsiteX1" fmla="*/ 338667 w 577477"/>
                    <a:gd name="connsiteY1" fmla="*/ 31158 h 742358"/>
                    <a:gd name="connsiteX2" fmla="*/ 497417 w 577477"/>
                    <a:gd name="connsiteY2" fmla="*/ 153924 h 742358"/>
                    <a:gd name="connsiteX3" fmla="*/ 556684 w 577477"/>
                    <a:gd name="connsiteY3" fmla="*/ 400517 h 742358"/>
                    <a:gd name="connsiteX4" fmla="*/ 567267 w 577477"/>
                    <a:gd name="connsiteY4" fmla="*/ 742358 h 742358"/>
                    <a:gd name="connsiteX0" fmla="*/ 0 w 577477"/>
                    <a:gd name="connsiteY0" fmla="*/ 702338 h 702338"/>
                    <a:gd name="connsiteX1" fmla="*/ 268817 w 577477"/>
                    <a:gd name="connsiteY1" fmla="*/ 38763 h 702338"/>
                    <a:gd name="connsiteX2" fmla="*/ 497417 w 577477"/>
                    <a:gd name="connsiteY2" fmla="*/ 113904 h 702338"/>
                    <a:gd name="connsiteX3" fmla="*/ 556684 w 577477"/>
                    <a:gd name="connsiteY3" fmla="*/ 360497 h 702338"/>
                    <a:gd name="connsiteX4" fmla="*/ 567267 w 577477"/>
                    <a:gd name="connsiteY4" fmla="*/ 702338 h 702338"/>
                    <a:gd name="connsiteX0" fmla="*/ 0 w 577477"/>
                    <a:gd name="connsiteY0" fmla="*/ 694046 h 694046"/>
                    <a:gd name="connsiteX1" fmla="*/ 268817 w 577477"/>
                    <a:gd name="connsiteY1" fmla="*/ 30471 h 694046"/>
                    <a:gd name="connsiteX2" fmla="*/ 497417 w 577477"/>
                    <a:gd name="connsiteY2" fmla="*/ 105612 h 694046"/>
                    <a:gd name="connsiteX3" fmla="*/ 556684 w 577477"/>
                    <a:gd name="connsiteY3" fmla="*/ 352205 h 694046"/>
                    <a:gd name="connsiteX4" fmla="*/ 567267 w 577477"/>
                    <a:gd name="connsiteY4" fmla="*/ 694046 h 694046"/>
                    <a:gd name="connsiteX0" fmla="*/ 0 w 577477"/>
                    <a:gd name="connsiteY0" fmla="*/ 715333 h 715333"/>
                    <a:gd name="connsiteX1" fmla="*/ 322792 w 577477"/>
                    <a:gd name="connsiteY1" fmla="*/ 26358 h 715333"/>
                    <a:gd name="connsiteX2" fmla="*/ 497417 w 577477"/>
                    <a:gd name="connsiteY2" fmla="*/ 126899 h 715333"/>
                    <a:gd name="connsiteX3" fmla="*/ 556684 w 577477"/>
                    <a:gd name="connsiteY3" fmla="*/ 373492 h 715333"/>
                    <a:gd name="connsiteX4" fmla="*/ 567267 w 577477"/>
                    <a:gd name="connsiteY4" fmla="*/ 715333 h 715333"/>
                    <a:gd name="connsiteX0" fmla="*/ 0 w 599391"/>
                    <a:gd name="connsiteY0" fmla="*/ 715333 h 715333"/>
                    <a:gd name="connsiteX1" fmla="*/ 322792 w 599391"/>
                    <a:gd name="connsiteY1" fmla="*/ 26358 h 715333"/>
                    <a:gd name="connsiteX2" fmla="*/ 497417 w 599391"/>
                    <a:gd name="connsiteY2" fmla="*/ 126899 h 715333"/>
                    <a:gd name="connsiteX3" fmla="*/ 556684 w 599391"/>
                    <a:gd name="connsiteY3" fmla="*/ 373492 h 715333"/>
                    <a:gd name="connsiteX4" fmla="*/ 592667 w 599391"/>
                    <a:gd name="connsiteY4" fmla="*/ 715333 h 715333"/>
                    <a:gd name="connsiteX0" fmla="*/ 0 w 592667"/>
                    <a:gd name="connsiteY0" fmla="*/ 715333 h 715333"/>
                    <a:gd name="connsiteX1" fmla="*/ 322792 w 592667"/>
                    <a:gd name="connsiteY1" fmla="*/ 26358 h 715333"/>
                    <a:gd name="connsiteX2" fmla="*/ 497417 w 592667"/>
                    <a:gd name="connsiteY2" fmla="*/ 126899 h 715333"/>
                    <a:gd name="connsiteX3" fmla="*/ 556684 w 592667"/>
                    <a:gd name="connsiteY3" fmla="*/ 373492 h 715333"/>
                    <a:gd name="connsiteX4" fmla="*/ 592667 w 592667"/>
                    <a:gd name="connsiteY4" fmla="*/ 715333 h 715333"/>
                    <a:gd name="connsiteX0" fmla="*/ 0 w 564092"/>
                    <a:gd name="connsiteY0" fmla="*/ 715333 h 715333"/>
                    <a:gd name="connsiteX1" fmla="*/ 322792 w 564092"/>
                    <a:gd name="connsiteY1" fmla="*/ 26358 h 715333"/>
                    <a:gd name="connsiteX2" fmla="*/ 497417 w 564092"/>
                    <a:gd name="connsiteY2" fmla="*/ 126899 h 715333"/>
                    <a:gd name="connsiteX3" fmla="*/ 556684 w 564092"/>
                    <a:gd name="connsiteY3" fmla="*/ 373492 h 715333"/>
                    <a:gd name="connsiteX4" fmla="*/ 564092 w 564092"/>
                    <a:gd name="connsiteY4" fmla="*/ 597858 h 715333"/>
                    <a:gd name="connsiteX0" fmla="*/ 0 w 564092"/>
                    <a:gd name="connsiteY0" fmla="*/ 715333 h 715333"/>
                    <a:gd name="connsiteX1" fmla="*/ 322792 w 564092"/>
                    <a:gd name="connsiteY1" fmla="*/ 26358 h 715333"/>
                    <a:gd name="connsiteX2" fmla="*/ 497417 w 564092"/>
                    <a:gd name="connsiteY2" fmla="*/ 126899 h 715333"/>
                    <a:gd name="connsiteX3" fmla="*/ 547014 w 564092"/>
                    <a:gd name="connsiteY3" fmla="*/ 376744 h 715333"/>
                    <a:gd name="connsiteX4" fmla="*/ 564092 w 564092"/>
                    <a:gd name="connsiteY4" fmla="*/ 597858 h 715333"/>
                    <a:gd name="connsiteX0" fmla="*/ 0 w 570539"/>
                    <a:gd name="connsiteY0" fmla="*/ 765070 h 765069"/>
                    <a:gd name="connsiteX1" fmla="*/ 329239 w 570539"/>
                    <a:gd name="connsiteY1" fmla="*/ 37071 h 765069"/>
                    <a:gd name="connsiteX2" fmla="*/ 503864 w 570539"/>
                    <a:gd name="connsiteY2" fmla="*/ 137612 h 765069"/>
                    <a:gd name="connsiteX3" fmla="*/ 553461 w 570539"/>
                    <a:gd name="connsiteY3" fmla="*/ 387457 h 765069"/>
                    <a:gd name="connsiteX4" fmla="*/ 570539 w 570539"/>
                    <a:gd name="connsiteY4" fmla="*/ 608571 h 765069"/>
                    <a:gd name="connsiteX0" fmla="*/ 0 w 576986"/>
                    <a:gd name="connsiteY0" fmla="*/ 765070 h 765070"/>
                    <a:gd name="connsiteX1" fmla="*/ 329239 w 576986"/>
                    <a:gd name="connsiteY1" fmla="*/ 37071 h 765070"/>
                    <a:gd name="connsiteX2" fmla="*/ 503864 w 576986"/>
                    <a:gd name="connsiteY2" fmla="*/ 137612 h 765070"/>
                    <a:gd name="connsiteX3" fmla="*/ 553461 w 576986"/>
                    <a:gd name="connsiteY3" fmla="*/ 387457 h 765070"/>
                    <a:gd name="connsiteX4" fmla="*/ 576986 w 576986"/>
                    <a:gd name="connsiteY4" fmla="*/ 637839 h 765070"/>
                    <a:gd name="connsiteX0" fmla="*/ 0 w 563233"/>
                    <a:gd name="connsiteY0" fmla="*/ 765070 h 765070"/>
                    <a:gd name="connsiteX1" fmla="*/ 329239 w 563233"/>
                    <a:gd name="connsiteY1" fmla="*/ 37071 h 765070"/>
                    <a:gd name="connsiteX2" fmla="*/ 503864 w 563233"/>
                    <a:gd name="connsiteY2" fmla="*/ 137612 h 765070"/>
                    <a:gd name="connsiteX3" fmla="*/ 553461 w 563233"/>
                    <a:gd name="connsiteY3" fmla="*/ 387457 h 765070"/>
                    <a:gd name="connsiteX4" fmla="*/ 563233 w 563233"/>
                    <a:gd name="connsiteY4" fmla="*/ 634370 h 765070"/>
                    <a:gd name="connsiteX0" fmla="*/ 0 w 566958"/>
                    <a:gd name="connsiteY0" fmla="*/ 765070 h 765070"/>
                    <a:gd name="connsiteX1" fmla="*/ 329239 w 566958"/>
                    <a:gd name="connsiteY1" fmla="*/ 37071 h 765070"/>
                    <a:gd name="connsiteX2" fmla="*/ 503864 w 566958"/>
                    <a:gd name="connsiteY2" fmla="*/ 137612 h 765070"/>
                    <a:gd name="connsiteX3" fmla="*/ 553461 w 566958"/>
                    <a:gd name="connsiteY3" fmla="*/ 387457 h 765070"/>
                    <a:gd name="connsiteX4" fmla="*/ 563233 w 566958"/>
                    <a:gd name="connsiteY4" fmla="*/ 634370 h 765070"/>
                    <a:gd name="connsiteX0" fmla="*/ 0 w 566958"/>
                    <a:gd name="connsiteY0" fmla="*/ 765070 h 765070"/>
                    <a:gd name="connsiteX1" fmla="*/ 329239 w 566958"/>
                    <a:gd name="connsiteY1" fmla="*/ 37071 h 765070"/>
                    <a:gd name="connsiteX2" fmla="*/ 503864 w 566958"/>
                    <a:gd name="connsiteY2" fmla="*/ 137612 h 765070"/>
                    <a:gd name="connsiteX3" fmla="*/ 553461 w 566958"/>
                    <a:gd name="connsiteY3" fmla="*/ 387457 h 765070"/>
                    <a:gd name="connsiteX4" fmla="*/ 563233 w 566958"/>
                    <a:gd name="connsiteY4" fmla="*/ 634370 h 765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958" h="765070">
                      <a:moveTo>
                        <a:pt x="0" y="765070"/>
                      </a:moveTo>
                      <a:cubicBezTo>
                        <a:pt x="121355" y="441925"/>
                        <a:pt x="245262" y="141647"/>
                        <a:pt x="329239" y="37071"/>
                      </a:cubicBezTo>
                      <a:cubicBezTo>
                        <a:pt x="413216" y="-67505"/>
                        <a:pt x="467528" y="76052"/>
                        <a:pt x="503864" y="137612"/>
                      </a:cubicBezTo>
                      <a:cubicBezTo>
                        <a:pt x="540200" y="199172"/>
                        <a:pt x="543566" y="311601"/>
                        <a:pt x="553461" y="387457"/>
                      </a:cubicBezTo>
                      <a:cubicBezTo>
                        <a:pt x="563356" y="463313"/>
                        <a:pt x="572221" y="509015"/>
                        <a:pt x="563233" y="634370"/>
                      </a:cubicBezTo>
                    </a:path>
                  </a:pathLst>
                </a:custGeom>
                <a:noFill/>
                <a:ln w="4445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6D15C07-8F8E-4941-A00C-61AB02451273}"/>
                    </a:ext>
                  </a:extLst>
                </p:cNvPr>
                <p:cNvSpPr/>
                <p:nvPr/>
              </p:nvSpPr>
              <p:spPr>
                <a:xfrm>
                  <a:off x="5726429" y="5631032"/>
                  <a:ext cx="654613" cy="445639"/>
                </a:xfrm>
                <a:custGeom>
                  <a:avLst/>
                  <a:gdLst>
                    <a:gd name="connsiteX0" fmla="*/ 10805 w 667633"/>
                    <a:gd name="connsiteY0" fmla="*/ 295022 h 448594"/>
                    <a:gd name="connsiteX1" fmla="*/ 39380 w 667633"/>
                    <a:gd name="connsiteY1" fmla="*/ 406147 h 448594"/>
                    <a:gd name="connsiteX2" fmla="*/ 331480 w 667633"/>
                    <a:gd name="connsiteY2" fmla="*/ 437897 h 448594"/>
                    <a:gd name="connsiteX3" fmla="*/ 585480 w 667633"/>
                    <a:gd name="connsiteY3" fmla="*/ 437897 h 448594"/>
                    <a:gd name="connsiteX4" fmla="*/ 661680 w 667633"/>
                    <a:gd name="connsiteY4" fmla="*/ 310897 h 448594"/>
                    <a:gd name="connsiteX5" fmla="*/ 645805 w 667633"/>
                    <a:gd name="connsiteY5" fmla="*/ 82297 h 448594"/>
                    <a:gd name="connsiteX6" fmla="*/ 512455 w 667633"/>
                    <a:gd name="connsiteY6" fmla="*/ 2922 h 448594"/>
                    <a:gd name="connsiteX7" fmla="*/ 156855 w 667633"/>
                    <a:gd name="connsiteY7" fmla="*/ 18797 h 448594"/>
                    <a:gd name="connsiteX8" fmla="*/ 48905 w 667633"/>
                    <a:gd name="connsiteY8" fmla="*/ 34672 h 448594"/>
                    <a:gd name="connsiteX9" fmla="*/ 23505 w 667633"/>
                    <a:gd name="connsiteY9" fmla="*/ 79122 h 448594"/>
                    <a:gd name="connsiteX10" fmla="*/ 23505 w 667633"/>
                    <a:gd name="connsiteY10" fmla="*/ 79122 h 448594"/>
                    <a:gd name="connsiteX0" fmla="*/ 5361 w 662189"/>
                    <a:gd name="connsiteY0" fmla="*/ 295022 h 448480"/>
                    <a:gd name="connsiteX1" fmla="*/ 52986 w 662189"/>
                    <a:gd name="connsiteY1" fmla="*/ 437897 h 448480"/>
                    <a:gd name="connsiteX2" fmla="*/ 326036 w 662189"/>
                    <a:gd name="connsiteY2" fmla="*/ 437897 h 448480"/>
                    <a:gd name="connsiteX3" fmla="*/ 580036 w 662189"/>
                    <a:gd name="connsiteY3" fmla="*/ 437897 h 448480"/>
                    <a:gd name="connsiteX4" fmla="*/ 656236 w 662189"/>
                    <a:gd name="connsiteY4" fmla="*/ 310897 h 448480"/>
                    <a:gd name="connsiteX5" fmla="*/ 640361 w 662189"/>
                    <a:gd name="connsiteY5" fmla="*/ 82297 h 448480"/>
                    <a:gd name="connsiteX6" fmla="*/ 507011 w 662189"/>
                    <a:gd name="connsiteY6" fmla="*/ 2922 h 448480"/>
                    <a:gd name="connsiteX7" fmla="*/ 151411 w 662189"/>
                    <a:gd name="connsiteY7" fmla="*/ 18797 h 448480"/>
                    <a:gd name="connsiteX8" fmla="*/ 43461 w 662189"/>
                    <a:gd name="connsiteY8" fmla="*/ 34672 h 448480"/>
                    <a:gd name="connsiteX9" fmla="*/ 18061 w 662189"/>
                    <a:gd name="connsiteY9" fmla="*/ 79122 h 448480"/>
                    <a:gd name="connsiteX10" fmla="*/ 18061 w 662189"/>
                    <a:gd name="connsiteY10" fmla="*/ 79122 h 448480"/>
                    <a:gd name="connsiteX0" fmla="*/ 5904 w 662732"/>
                    <a:gd name="connsiteY0" fmla="*/ 295022 h 447304"/>
                    <a:gd name="connsiteX1" fmla="*/ 53529 w 662732"/>
                    <a:gd name="connsiteY1" fmla="*/ 437897 h 447304"/>
                    <a:gd name="connsiteX2" fmla="*/ 326579 w 662732"/>
                    <a:gd name="connsiteY2" fmla="*/ 437897 h 447304"/>
                    <a:gd name="connsiteX3" fmla="*/ 580579 w 662732"/>
                    <a:gd name="connsiteY3" fmla="*/ 437897 h 447304"/>
                    <a:gd name="connsiteX4" fmla="*/ 656779 w 662732"/>
                    <a:gd name="connsiteY4" fmla="*/ 310897 h 447304"/>
                    <a:gd name="connsiteX5" fmla="*/ 640904 w 662732"/>
                    <a:gd name="connsiteY5" fmla="*/ 82297 h 447304"/>
                    <a:gd name="connsiteX6" fmla="*/ 507554 w 662732"/>
                    <a:gd name="connsiteY6" fmla="*/ 2922 h 447304"/>
                    <a:gd name="connsiteX7" fmla="*/ 151954 w 662732"/>
                    <a:gd name="connsiteY7" fmla="*/ 18797 h 447304"/>
                    <a:gd name="connsiteX8" fmla="*/ 44004 w 662732"/>
                    <a:gd name="connsiteY8" fmla="*/ 34672 h 447304"/>
                    <a:gd name="connsiteX9" fmla="*/ 18604 w 662732"/>
                    <a:gd name="connsiteY9" fmla="*/ 79122 h 447304"/>
                    <a:gd name="connsiteX10" fmla="*/ 18604 w 662732"/>
                    <a:gd name="connsiteY10" fmla="*/ 79122 h 447304"/>
                    <a:gd name="connsiteX0" fmla="*/ 4446 w 661274"/>
                    <a:gd name="connsiteY0" fmla="*/ 295022 h 454125"/>
                    <a:gd name="connsiteX1" fmla="*/ 52071 w 661274"/>
                    <a:gd name="connsiteY1" fmla="*/ 437897 h 454125"/>
                    <a:gd name="connsiteX2" fmla="*/ 325121 w 661274"/>
                    <a:gd name="connsiteY2" fmla="*/ 437897 h 454125"/>
                    <a:gd name="connsiteX3" fmla="*/ 579121 w 661274"/>
                    <a:gd name="connsiteY3" fmla="*/ 437897 h 454125"/>
                    <a:gd name="connsiteX4" fmla="*/ 655321 w 661274"/>
                    <a:gd name="connsiteY4" fmla="*/ 310897 h 454125"/>
                    <a:gd name="connsiteX5" fmla="*/ 639446 w 661274"/>
                    <a:gd name="connsiteY5" fmla="*/ 82297 h 454125"/>
                    <a:gd name="connsiteX6" fmla="*/ 506096 w 661274"/>
                    <a:gd name="connsiteY6" fmla="*/ 2922 h 454125"/>
                    <a:gd name="connsiteX7" fmla="*/ 150496 w 661274"/>
                    <a:gd name="connsiteY7" fmla="*/ 18797 h 454125"/>
                    <a:gd name="connsiteX8" fmla="*/ 42546 w 661274"/>
                    <a:gd name="connsiteY8" fmla="*/ 34672 h 454125"/>
                    <a:gd name="connsiteX9" fmla="*/ 17146 w 661274"/>
                    <a:gd name="connsiteY9" fmla="*/ 79122 h 454125"/>
                    <a:gd name="connsiteX10" fmla="*/ 17146 w 661274"/>
                    <a:gd name="connsiteY10" fmla="*/ 79122 h 454125"/>
                    <a:gd name="connsiteX0" fmla="*/ 4446 w 661274"/>
                    <a:gd name="connsiteY0" fmla="*/ 295022 h 448183"/>
                    <a:gd name="connsiteX1" fmla="*/ 52071 w 661274"/>
                    <a:gd name="connsiteY1" fmla="*/ 415672 h 448183"/>
                    <a:gd name="connsiteX2" fmla="*/ 325121 w 661274"/>
                    <a:gd name="connsiteY2" fmla="*/ 437897 h 448183"/>
                    <a:gd name="connsiteX3" fmla="*/ 579121 w 661274"/>
                    <a:gd name="connsiteY3" fmla="*/ 437897 h 448183"/>
                    <a:gd name="connsiteX4" fmla="*/ 655321 w 661274"/>
                    <a:gd name="connsiteY4" fmla="*/ 310897 h 448183"/>
                    <a:gd name="connsiteX5" fmla="*/ 639446 w 661274"/>
                    <a:gd name="connsiteY5" fmla="*/ 82297 h 448183"/>
                    <a:gd name="connsiteX6" fmla="*/ 506096 w 661274"/>
                    <a:gd name="connsiteY6" fmla="*/ 2922 h 448183"/>
                    <a:gd name="connsiteX7" fmla="*/ 150496 w 661274"/>
                    <a:gd name="connsiteY7" fmla="*/ 18797 h 448183"/>
                    <a:gd name="connsiteX8" fmla="*/ 42546 w 661274"/>
                    <a:gd name="connsiteY8" fmla="*/ 34672 h 448183"/>
                    <a:gd name="connsiteX9" fmla="*/ 17146 w 661274"/>
                    <a:gd name="connsiteY9" fmla="*/ 79122 h 448183"/>
                    <a:gd name="connsiteX10" fmla="*/ 17146 w 661274"/>
                    <a:gd name="connsiteY10" fmla="*/ 79122 h 448183"/>
                    <a:gd name="connsiteX0" fmla="*/ 5360 w 662188"/>
                    <a:gd name="connsiteY0" fmla="*/ 295022 h 450597"/>
                    <a:gd name="connsiteX1" fmla="*/ 52985 w 662188"/>
                    <a:gd name="connsiteY1" fmla="*/ 415672 h 450597"/>
                    <a:gd name="connsiteX2" fmla="*/ 326035 w 662188"/>
                    <a:gd name="connsiteY2" fmla="*/ 450597 h 450597"/>
                    <a:gd name="connsiteX3" fmla="*/ 580035 w 662188"/>
                    <a:gd name="connsiteY3" fmla="*/ 437897 h 450597"/>
                    <a:gd name="connsiteX4" fmla="*/ 656235 w 662188"/>
                    <a:gd name="connsiteY4" fmla="*/ 310897 h 450597"/>
                    <a:gd name="connsiteX5" fmla="*/ 640360 w 662188"/>
                    <a:gd name="connsiteY5" fmla="*/ 82297 h 450597"/>
                    <a:gd name="connsiteX6" fmla="*/ 507010 w 662188"/>
                    <a:gd name="connsiteY6" fmla="*/ 2922 h 450597"/>
                    <a:gd name="connsiteX7" fmla="*/ 151410 w 662188"/>
                    <a:gd name="connsiteY7" fmla="*/ 18797 h 450597"/>
                    <a:gd name="connsiteX8" fmla="*/ 43460 w 662188"/>
                    <a:gd name="connsiteY8" fmla="*/ 34672 h 450597"/>
                    <a:gd name="connsiteX9" fmla="*/ 18060 w 662188"/>
                    <a:gd name="connsiteY9" fmla="*/ 79122 h 450597"/>
                    <a:gd name="connsiteX10" fmla="*/ 18060 w 662188"/>
                    <a:gd name="connsiteY10" fmla="*/ 79122 h 450597"/>
                    <a:gd name="connsiteX0" fmla="*/ 5360 w 662188"/>
                    <a:gd name="connsiteY0" fmla="*/ 283994 h 439569"/>
                    <a:gd name="connsiteX1" fmla="*/ 52985 w 662188"/>
                    <a:gd name="connsiteY1" fmla="*/ 404644 h 439569"/>
                    <a:gd name="connsiteX2" fmla="*/ 326035 w 662188"/>
                    <a:gd name="connsiteY2" fmla="*/ 439569 h 439569"/>
                    <a:gd name="connsiteX3" fmla="*/ 580035 w 662188"/>
                    <a:gd name="connsiteY3" fmla="*/ 426869 h 439569"/>
                    <a:gd name="connsiteX4" fmla="*/ 656235 w 662188"/>
                    <a:gd name="connsiteY4" fmla="*/ 299869 h 439569"/>
                    <a:gd name="connsiteX5" fmla="*/ 640360 w 662188"/>
                    <a:gd name="connsiteY5" fmla="*/ 71269 h 439569"/>
                    <a:gd name="connsiteX6" fmla="*/ 507010 w 662188"/>
                    <a:gd name="connsiteY6" fmla="*/ 4594 h 439569"/>
                    <a:gd name="connsiteX7" fmla="*/ 151410 w 662188"/>
                    <a:gd name="connsiteY7" fmla="*/ 7769 h 439569"/>
                    <a:gd name="connsiteX8" fmla="*/ 43460 w 662188"/>
                    <a:gd name="connsiteY8" fmla="*/ 23644 h 439569"/>
                    <a:gd name="connsiteX9" fmla="*/ 18060 w 662188"/>
                    <a:gd name="connsiteY9" fmla="*/ 68094 h 439569"/>
                    <a:gd name="connsiteX10" fmla="*/ 18060 w 662188"/>
                    <a:gd name="connsiteY10" fmla="*/ 68094 h 439569"/>
                    <a:gd name="connsiteX0" fmla="*/ 4145 w 670498"/>
                    <a:gd name="connsiteY0" fmla="*/ 287169 h 439569"/>
                    <a:gd name="connsiteX1" fmla="*/ 61295 w 670498"/>
                    <a:gd name="connsiteY1" fmla="*/ 404644 h 439569"/>
                    <a:gd name="connsiteX2" fmla="*/ 334345 w 670498"/>
                    <a:gd name="connsiteY2" fmla="*/ 439569 h 439569"/>
                    <a:gd name="connsiteX3" fmla="*/ 588345 w 670498"/>
                    <a:gd name="connsiteY3" fmla="*/ 426869 h 439569"/>
                    <a:gd name="connsiteX4" fmla="*/ 664545 w 670498"/>
                    <a:gd name="connsiteY4" fmla="*/ 299869 h 439569"/>
                    <a:gd name="connsiteX5" fmla="*/ 648670 w 670498"/>
                    <a:gd name="connsiteY5" fmla="*/ 71269 h 439569"/>
                    <a:gd name="connsiteX6" fmla="*/ 515320 w 670498"/>
                    <a:gd name="connsiteY6" fmla="*/ 4594 h 439569"/>
                    <a:gd name="connsiteX7" fmla="*/ 159720 w 670498"/>
                    <a:gd name="connsiteY7" fmla="*/ 7769 h 439569"/>
                    <a:gd name="connsiteX8" fmla="*/ 51770 w 670498"/>
                    <a:gd name="connsiteY8" fmla="*/ 23644 h 439569"/>
                    <a:gd name="connsiteX9" fmla="*/ 26370 w 670498"/>
                    <a:gd name="connsiteY9" fmla="*/ 68094 h 439569"/>
                    <a:gd name="connsiteX10" fmla="*/ 26370 w 670498"/>
                    <a:gd name="connsiteY10" fmla="*/ 68094 h 439569"/>
                    <a:gd name="connsiteX0" fmla="*/ 0 w 666353"/>
                    <a:gd name="connsiteY0" fmla="*/ 287169 h 439569"/>
                    <a:gd name="connsiteX1" fmla="*/ 57150 w 666353"/>
                    <a:gd name="connsiteY1" fmla="*/ 404644 h 439569"/>
                    <a:gd name="connsiteX2" fmla="*/ 330200 w 666353"/>
                    <a:gd name="connsiteY2" fmla="*/ 439569 h 439569"/>
                    <a:gd name="connsiteX3" fmla="*/ 584200 w 666353"/>
                    <a:gd name="connsiteY3" fmla="*/ 426869 h 439569"/>
                    <a:gd name="connsiteX4" fmla="*/ 660400 w 666353"/>
                    <a:gd name="connsiteY4" fmla="*/ 299869 h 439569"/>
                    <a:gd name="connsiteX5" fmla="*/ 644525 w 666353"/>
                    <a:gd name="connsiteY5" fmla="*/ 71269 h 439569"/>
                    <a:gd name="connsiteX6" fmla="*/ 511175 w 666353"/>
                    <a:gd name="connsiteY6" fmla="*/ 4594 h 439569"/>
                    <a:gd name="connsiteX7" fmla="*/ 155575 w 666353"/>
                    <a:gd name="connsiteY7" fmla="*/ 7769 h 439569"/>
                    <a:gd name="connsiteX8" fmla="*/ 47625 w 666353"/>
                    <a:gd name="connsiteY8" fmla="*/ 23644 h 439569"/>
                    <a:gd name="connsiteX9" fmla="*/ 22225 w 666353"/>
                    <a:gd name="connsiteY9" fmla="*/ 68094 h 439569"/>
                    <a:gd name="connsiteX10" fmla="*/ 22225 w 666353"/>
                    <a:gd name="connsiteY10" fmla="*/ 68094 h 439569"/>
                    <a:gd name="connsiteX0" fmla="*/ 0 w 647303"/>
                    <a:gd name="connsiteY0" fmla="*/ 283994 h 439569"/>
                    <a:gd name="connsiteX1" fmla="*/ 38100 w 647303"/>
                    <a:gd name="connsiteY1" fmla="*/ 404644 h 439569"/>
                    <a:gd name="connsiteX2" fmla="*/ 311150 w 647303"/>
                    <a:gd name="connsiteY2" fmla="*/ 439569 h 439569"/>
                    <a:gd name="connsiteX3" fmla="*/ 565150 w 647303"/>
                    <a:gd name="connsiteY3" fmla="*/ 426869 h 439569"/>
                    <a:gd name="connsiteX4" fmla="*/ 641350 w 647303"/>
                    <a:gd name="connsiteY4" fmla="*/ 299869 h 439569"/>
                    <a:gd name="connsiteX5" fmla="*/ 625475 w 647303"/>
                    <a:gd name="connsiteY5" fmla="*/ 71269 h 439569"/>
                    <a:gd name="connsiteX6" fmla="*/ 492125 w 647303"/>
                    <a:gd name="connsiteY6" fmla="*/ 4594 h 439569"/>
                    <a:gd name="connsiteX7" fmla="*/ 136525 w 647303"/>
                    <a:gd name="connsiteY7" fmla="*/ 7769 h 439569"/>
                    <a:gd name="connsiteX8" fmla="*/ 28575 w 647303"/>
                    <a:gd name="connsiteY8" fmla="*/ 23644 h 439569"/>
                    <a:gd name="connsiteX9" fmla="*/ 3175 w 647303"/>
                    <a:gd name="connsiteY9" fmla="*/ 68094 h 439569"/>
                    <a:gd name="connsiteX10" fmla="*/ 3175 w 647303"/>
                    <a:gd name="connsiteY10" fmla="*/ 68094 h 439569"/>
                    <a:gd name="connsiteX0" fmla="*/ 9998 w 657301"/>
                    <a:gd name="connsiteY0" fmla="*/ 283994 h 439569"/>
                    <a:gd name="connsiteX1" fmla="*/ 48098 w 657301"/>
                    <a:gd name="connsiteY1" fmla="*/ 404644 h 439569"/>
                    <a:gd name="connsiteX2" fmla="*/ 321148 w 657301"/>
                    <a:gd name="connsiteY2" fmla="*/ 439569 h 439569"/>
                    <a:gd name="connsiteX3" fmla="*/ 575148 w 657301"/>
                    <a:gd name="connsiteY3" fmla="*/ 426869 h 439569"/>
                    <a:gd name="connsiteX4" fmla="*/ 651348 w 657301"/>
                    <a:gd name="connsiteY4" fmla="*/ 299869 h 439569"/>
                    <a:gd name="connsiteX5" fmla="*/ 635473 w 657301"/>
                    <a:gd name="connsiteY5" fmla="*/ 71269 h 439569"/>
                    <a:gd name="connsiteX6" fmla="*/ 502123 w 657301"/>
                    <a:gd name="connsiteY6" fmla="*/ 4594 h 439569"/>
                    <a:gd name="connsiteX7" fmla="*/ 146523 w 657301"/>
                    <a:gd name="connsiteY7" fmla="*/ 7769 h 439569"/>
                    <a:gd name="connsiteX8" fmla="*/ 38573 w 657301"/>
                    <a:gd name="connsiteY8" fmla="*/ 23644 h 439569"/>
                    <a:gd name="connsiteX9" fmla="*/ 13173 w 657301"/>
                    <a:gd name="connsiteY9" fmla="*/ 68094 h 439569"/>
                    <a:gd name="connsiteX10" fmla="*/ 13173 w 657301"/>
                    <a:gd name="connsiteY10" fmla="*/ 68094 h 439569"/>
                    <a:gd name="connsiteX0" fmla="*/ 1537 w 648840"/>
                    <a:gd name="connsiteY0" fmla="*/ 283994 h 439569"/>
                    <a:gd name="connsiteX1" fmla="*/ 39637 w 648840"/>
                    <a:gd name="connsiteY1" fmla="*/ 404644 h 439569"/>
                    <a:gd name="connsiteX2" fmla="*/ 312687 w 648840"/>
                    <a:gd name="connsiteY2" fmla="*/ 439569 h 439569"/>
                    <a:gd name="connsiteX3" fmla="*/ 566687 w 648840"/>
                    <a:gd name="connsiteY3" fmla="*/ 426869 h 439569"/>
                    <a:gd name="connsiteX4" fmla="*/ 642887 w 648840"/>
                    <a:gd name="connsiteY4" fmla="*/ 299869 h 439569"/>
                    <a:gd name="connsiteX5" fmla="*/ 627012 w 648840"/>
                    <a:gd name="connsiteY5" fmla="*/ 71269 h 439569"/>
                    <a:gd name="connsiteX6" fmla="*/ 493662 w 648840"/>
                    <a:gd name="connsiteY6" fmla="*/ 4594 h 439569"/>
                    <a:gd name="connsiteX7" fmla="*/ 138062 w 648840"/>
                    <a:gd name="connsiteY7" fmla="*/ 7769 h 439569"/>
                    <a:gd name="connsiteX8" fmla="*/ 30112 w 648840"/>
                    <a:gd name="connsiteY8" fmla="*/ 23644 h 439569"/>
                    <a:gd name="connsiteX9" fmla="*/ 4712 w 648840"/>
                    <a:gd name="connsiteY9" fmla="*/ 68094 h 439569"/>
                    <a:gd name="connsiteX10" fmla="*/ 4712 w 648840"/>
                    <a:gd name="connsiteY10" fmla="*/ 68094 h 439569"/>
                    <a:gd name="connsiteX0" fmla="*/ 1537 w 648840"/>
                    <a:gd name="connsiteY0" fmla="*/ 283994 h 446033"/>
                    <a:gd name="connsiteX1" fmla="*/ 39637 w 648840"/>
                    <a:gd name="connsiteY1" fmla="*/ 404644 h 446033"/>
                    <a:gd name="connsiteX2" fmla="*/ 312687 w 648840"/>
                    <a:gd name="connsiteY2" fmla="*/ 439569 h 446033"/>
                    <a:gd name="connsiteX3" fmla="*/ 566687 w 648840"/>
                    <a:gd name="connsiteY3" fmla="*/ 426869 h 446033"/>
                    <a:gd name="connsiteX4" fmla="*/ 642887 w 648840"/>
                    <a:gd name="connsiteY4" fmla="*/ 299869 h 446033"/>
                    <a:gd name="connsiteX5" fmla="*/ 627012 w 648840"/>
                    <a:gd name="connsiteY5" fmla="*/ 71269 h 446033"/>
                    <a:gd name="connsiteX6" fmla="*/ 493662 w 648840"/>
                    <a:gd name="connsiteY6" fmla="*/ 4594 h 446033"/>
                    <a:gd name="connsiteX7" fmla="*/ 138062 w 648840"/>
                    <a:gd name="connsiteY7" fmla="*/ 7769 h 446033"/>
                    <a:gd name="connsiteX8" fmla="*/ 30112 w 648840"/>
                    <a:gd name="connsiteY8" fmla="*/ 23644 h 446033"/>
                    <a:gd name="connsiteX9" fmla="*/ 4712 w 648840"/>
                    <a:gd name="connsiteY9" fmla="*/ 68094 h 446033"/>
                    <a:gd name="connsiteX10" fmla="*/ 4712 w 648840"/>
                    <a:gd name="connsiteY10" fmla="*/ 68094 h 446033"/>
                    <a:gd name="connsiteX0" fmla="*/ 1537 w 648840"/>
                    <a:gd name="connsiteY0" fmla="*/ 283994 h 439569"/>
                    <a:gd name="connsiteX1" fmla="*/ 39637 w 648840"/>
                    <a:gd name="connsiteY1" fmla="*/ 404644 h 439569"/>
                    <a:gd name="connsiteX2" fmla="*/ 312687 w 648840"/>
                    <a:gd name="connsiteY2" fmla="*/ 439569 h 439569"/>
                    <a:gd name="connsiteX3" fmla="*/ 566687 w 648840"/>
                    <a:gd name="connsiteY3" fmla="*/ 426869 h 439569"/>
                    <a:gd name="connsiteX4" fmla="*/ 642887 w 648840"/>
                    <a:gd name="connsiteY4" fmla="*/ 299869 h 439569"/>
                    <a:gd name="connsiteX5" fmla="*/ 627012 w 648840"/>
                    <a:gd name="connsiteY5" fmla="*/ 71269 h 439569"/>
                    <a:gd name="connsiteX6" fmla="*/ 493662 w 648840"/>
                    <a:gd name="connsiteY6" fmla="*/ 4594 h 439569"/>
                    <a:gd name="connsiteX7" fmla="*/ 138062 w 648840"/>
                    <a:gd name="connsiteY7" fmla="*/ 7769 h 439569"/>
                    <a:gd name="connsiteX8" fmla="*/ 30112 w 648840"/>
                    <a:gd name="connsiteY8" fmla="*/ 23644 h 439569"/>
                    <a:gd name="connsiteX9" fmla="*/ 4712 w 648840"/>
                    <a:gd name="connsiteY9" fmla="*/ 68094 h 439569"/>
                    <a:gd name="connsiteX10" fmla="*/ 4712 w 648840"/>
                    <a:gd name="connsiteY10" fmla="*/ 68094 h 439569"/>
                    <a:gd name="connsiteX0" fmla="*/ 3900 w 651203"/>
                    <a:gd name="connsiteY0" fmla="*/ 283994 h 443812"/>
                    <a:gd name="connsiteX1" fmla="*/ 35226 w 651203"/>
                    <a:gd name="connsiteY1" fmla="*/ 428351 h 443812"/>
                    <a:gd name="connsiteX2" fmla="*/ 315050 w 651203"/>
                    <a:gd name="connsiteY2" fmla="*/ 439569 h 443812"/>
                    <a:gd name="connsiteX3" fmla="*/ 569050 w 651203"/>
                    <a:gd name="connsiteY3" fmla="*/ 426869 h 443812"/>
                    <a:gd name="connsiteX4" fmla="*/ 645250 w 651203"/>
                    <a:gd name="connsiteY4" fmla="*/ 299869 h 443812"/>
                    <a:gd name="connsiteX5" fmla="*/ 629375 w 651203"/>
                    <a:gd name="connsiteY5" fmla="*/ 71269 h 443812"/>
                    <a:gd name="connsiteX6" fmla="*/ 496025 w 651203"/>
                    <a:gd name="connsiteY6" fmla="*/ 4594 h 443812"/>
                    <a:gd name="connsiteX7" fmla="*/ 140425 w 651203"/>
                    <a:gd name="connsiteY7" fmla="*/ 7769 h 443812"/>
                    <a:gd name="connsiteX8" fmla="*/ 32475 w 651203"/>
                    <a:gd name="connsiteY8" fmla="*/ 23644 h 443812"/>
                    <a:gd name="connsiteX9" fmla="*/ 7075 w 651203"/>
                    <a:gd name="connsiteY9" fmla="*/ 68094 h 443812"/>
                    <a:gd name="connsiteX10" fmla="*/ 7075 w 651203"/>
                    <a:gd name="connsiteY10" fmla="*/ 68094 h 443812"/>
                    <a:gd name="connsiteX0" fmla="*/ 1810 w 655886"/>
                    <a:gd name="connsiteY0" fmla="*/ 256901 h 445639"/>
                    <a:gd name="connsiteX1" fmla="*/ 39909 w 655886"/>
                    <a:gd name="connsiteY1" fmla="*/ 428351 h 445639"/>
                    <a:gd name="connsiteX2" fmla="*/ 319733 w 655886"/>
                    <a:gd name="connsiteY2" fmla="*/ 439569 h 445639"/>
                    <a:gd name="connsiteX3" fmla="*/ 573733 w 655886"/>
                    <a:gd name="connsiteY3" fmla="*/ 426869 h 445639"/>
                    <a:gd name="connsiteX4" fmla="*/ 649933 w 655886"/>
                    <a:gd name="connsiteY4" fmla="*/ 299869 h 445639"/>
                    <a:gd name="connsiteX5" fmla="*/ 634058 w 655886"/>
                    <a:gd name="connsiteY5" fmla="*/ 71269 h 445639"/>
                    <a:gd name="connsiteX6" fmla="*/ 500708 w 655886"/>
                    <a:gd name="connsiteY6" fmla="*/ 4594 h 445639"/>
                    <a:gd name="connsiteX7" fmla="*/ 145108 w 655886"/>
                    <a:gd name="connsiteY7" fmla="*/ 7769 h 445639"/>
                    <a:gd name="connsiteX8" fmla="*/ 37158 w 655886"/>
                    <a:gd name="connsiteY8" fmla="*/ 23644 h 445639"/>
                    <a:gd name="connsiteX9" fmla="*/ 11758 w 655886"/>
                    <a:gd name="connsiteY9" fmla="*/ 68094 h 445639"/>
                    <a:gd name="connsiteX10" fmla="*/ 11758 w 655886"/>
                    <a:gd name="connsiteY10" fmla="*/ 68094 h 445639"/>
                    <a:gd name="connsiteX0" fmla="*/ 1810 w 649385"/>
                    <a:gd name="connsiteY0" fmla="*/ 256901 h 445639"/>
                    <a:gd name="connsiteX1" fmla="*/ 39909 w 649385"/>
                    <a:gd name="connsiteY1" fmla="*/ 428351 h 445639"/>
                    <a:gd name="connsiteX2" fmla="*/ 319733 w 649385"/>
                    <a:gd name="connsiteY2" fmla="*/ 439569 h 445639"/>
                    <a:gd name="connsiteX3" fmla="*/ 573733 w 649385"/>
                    <a:gd name="connsiteY3" fmla="*/ 426869 h 445639"/>
                    <a:gd name="connsiteX4" fmla="*/ 639773 w 649385"/>
                    <a:gd name="connsiteY4" fmla="*/ 299869 h 445639"/>
                    <a:gd name="connsiteX5" fmla="*/ 634058 w 649385"/>
                    <a:gd name="connsiteY5" fmla="*/ 71269 h 445639"/>
                    <a:gd name="connsiteX6" fmla="*/ 500708 w 649385"/>
                    <a:gd name="connsiteY6" fmla="*/ 4594 h 445639"/>
                    <a:gd name="connsiteX7" fmla="*/ 145108 w 649385"/>
                    <a:gd name="connsiteY7" fmla="*/ 7769 h 445639"/>
                    <a:gd name="connsiteX8" fmla="*/ 37158 w 649385"/>
                    <a:gd name="connsiteY8" fmla="*/ 23644 h 445639"/>
                    <a:gd name="connsiteX9" fmla="*/ 11758 w 649385"/>
                    <a:gd name="connsiteY9" fmla="*/ 68094 h 445639"/>
                    <a:gd name="connsiteX10" fmla="*/ 11758 w 649385"/>
                    <a:gd name="connsiteY10" fmla="*/ 68094 h 445639"/>
                    <a:gd name="connsiteX0" fmla="*/ 1810 w 646051"/>
                    <a:gd name="connsiteY0" fmla="*/ 256901 h 445639"/>
                    <a:gd name="connsiteX1" fmla="*/ 39909 w 646051"/>
                    <a:gd name="connsiteY1" fmla="*/ 428351 h 445639"/>
                    <a:gd name="connsiteX2" fmla="*/ 319733 w 646051"/>
                    <a:gd name="connsiteY2" fmla="*/ 439569 h 445639"/>
                    <a:gd name="connsiteX3" fmla="*/ 573733 w 646051"/>
                    <a:gd name="connsiteY3" fmla="*/ 426869 h 445639"/>
                    <a:gd name="connsiteX4" fmla="*/ 639773 w 646051"/>
                    <a:gd name="connsiteY4" fmla="*/ 299869 h 445639"/>
                    <a:gd name="connsiteX5" fmla="*/ 634058 w 646051"/>
                    <a:gd name="connsiteY5" fmla="*/ 71269 h 445639"/>
                    <a:gd name="connsiteX6" fmla="*/ 500708 w 646051"/>
                    <a:gd name="connsiteY6" fmla="*/ 4594 h 445639"/>
                    <a:gd name="connsiteX7" fmla="*/ 145108 w 646051"/>
                    <a:gd name="connsiteY7" fmla="*/ 7769 h 445639"/>
                    <a:gd name="connsiteX8" fmla="*/ 37158 w 646051"/>
                    <a:gd name="connsiteY8" fmla="*/ 23644 h 445639"/>
                    <a:gd name="connsiteX9" fmla="*/ 11758 w 646051"/>
                    <a:gd name="connsiteY9" fmla="*/ 68094 h 445639"/>
                    <a:gd name="connsiteX10" fmla="*/ 11758 w 646051"/>
                    <a:gd name="connsiteY10" fmla="*/ 68094 h 445639"/>
                    <a:gd name="connsiteX0" fmla="*/ 10372 w 654613"/>
                    <a:gd name="connsiteY0" fmla="*/ 256901 h 445639"/>
                    <a:gd name="connsiteX1" fmla="*/ 48471 w 654613"/>
                    <a:gd name="connsiteY1" fmla="*/ 428351 h 445639"/>
                    <a:gd name="connsiteX2" fmla="*/ 328295 w 654613"/>
                    <a:gd name="connsiteY2" fmla="*/ 439569 h 445639"/>
                    <a:gd name="connsiteX3" fmla="*/ 582295 w 654613"/>
                    <a:gd name="connsiteY3" fmla="*/ 426869 h 445639"/>
                    <a:gd name="connsiteX4" fmla="*/ 648335 w 654613"/>
                    <a:gd name="connsiteY4" fmla="*/ 299869 h 445639"/>
                    <a:gd name="connsiteX5" fmla="*/ 642620 w 654613"/>
                    <a:gd name="connsiteY5" fmla="*/ 71269 h 445639"/>
                    <a:gd name="connsiteX6" fmla="*/ 509270 w 654613"/>
                    <a:gd name="connsiteY6" fmla="*/ 4594 h 445639"/>
                    <a:gd name="connsiteX7" fmla="*/ 153670 w 654613"/>
                    <a:gd name="connsiteY7" fmla="*/ 7769 h 445639"/>
                    <a:gd name="connsiteX8" fmla="*/ 45720 w 654613"/>
                    <a:gd name="connsiteY8" fmla="*/ 23644 h 445639"/>
                    <a:gd name="connsiteX9" fmla="*/ 20320 w 654613"/>
                    <a:gd name="connsiteY9" fmla="*/ 68094 h 445639"/>
                    <a:gd name="connsiteX10" fmla="*/ 0 w 654613"/>
                    <a:gd name="connsiteY10" fmla="*/ 85028 h 445639"/>
                    <a:gd name="connsiteX0" fmla="*/ 10372 w 654613"/>
                    <a:gd name="connsiteY0" fmla="*/ 256901 h 445639"/>
                    <a:gd name="connsiteX1" fmla="*/ 48471 w 654613"/>
                    <a:gd name="connsiteY1" fmla="*/ 428351 h 445639"/>
                    <a:gd name="connsiteX2" fmla="*/ 328295 w 654613"/>
                    <a:gd name="connsiteY2" fmla="*/ 439569 h 445639"/>
                    <a:gd name="connsiteX3" fmla="*/ 582295 w 654613"/>
                    <a:gd name="connsiteY3" fmla="*/ 426869 h 445639"/>
                    <a:gd name="connsiteX4" fmla="*/ 648335 w 654613"/>
                    <a:gd name="connsiteY4" fmla="*/ 299869 h 445639"/>
                    <a:gd name="connsiteX5" fmla="*/ 642620 w 654613"/>
                    <a:gd name="connsiteY5" fmla="*/ 71269 h 445639"/>
                    <a:gd name="connsiteX6" fmla="*/ 509270 w 654613"/>
                    <a:gd name="connsiteY6" fmla="*/ 4594 h 445639"/>
                    <a:gd name="connsiteX7" fmla="*/ 153670 w 654613"/>
                    <a:gd name="connsiteY7" fmla="*/ 7769 h 445639"/>
                    <a:gd name="connsiteX8" fmla="*/ 45720 w 654613"/>
                    <a:gd name="connsiteY8" fmla="*/ 23644 h 445639"/>
                    <a:gd name="connsiteX9" fmla="*/ 0 w 654613"/>
                    <a:gd name="connsiteY9" fmla="*/ 85028 h 445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4613" h="445639">
                      <a:moveTo>
                        <a:pt x="10372" y="256901"/>
                      </a:moveTo>
                      <a:cubicBezTo>
                        <a:pt x="10636" y="303732"/>
                        <a:pt x="-4516" y="397906"/>
                        <a:pt x="48471" y="428351"/>
                      </a:cubicBezTo>
                      <a:cubicBezTo>
                        <a:pt x="101458" y="458796"/>
                        <a:pt x="239324" y="439816"/>
                        <a:pt x="328295" y="439569"/>
                      </a:cubicBezTo>
                      <a:cubicBezTo>
                        <a:pt x="417266" y="439322"/>
                        <a:pt x="528955" y="450152"/>
                        <a:pt x="582295" y="426869"/>
                      </a:cubicBezTo>
                      <a:cubicBezTo>
                        <a:pt x="635635" y="403586"/>
                        <a:pt x="648441" y="355749"/>
                        <a:pt x="648335" y="299869"/>
                      </a:cubicBezTo>
                      <a:cubicBezTo>
                        <a:pt x="648229" y="243989"/>
                        <a:pt x="665797" y="120481"/>
                        <a:pt x="642620" y="71269"/>
                      </a:cubicBezTo>
                      <a:cubicBezTo>
                        <a:pt x="619443" y="22057"/>
                        <a:pt x="590762" y="15177"/>
                        <a:pt x="509270" y="4594"/>
                      </a:cubicBezTo>
                      <a:cubicBezTo>
                        <a:pt x="427778" y="-5989"/>
                        <a:pt x="230928" y="4594"/>
                        <a:pt x="153670" y="7769"/>
                      </a:cubicBezTo>
                      <a:cubicBezTo>
                        <a:pt x="76412" y="10944"/>
                        <a:pt x="71332" y="10768"/>
                        <a:pt x="45720" y="23644"/>
                      </a:cubicBezTo>
                      <a:cubicBezTo>
                        <a:pt x="20108" y="36520"/>
                        <a:pt x="9525" y="72240"/>
                        <a:pt x="0" y="85028"/>
                      </a:cubicBezTo>
                    </a:path>
                  </a:pathLst>
                </a:custGeom>
                <a:noFill/>
                <a:ln w="4445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C882961-822D-5748-8CED-E93CA4E89C3D}"/>
                    </a:ext>
                  </a:extLst>
                </p:cNvPr>
                <p:cNvSpPr/>
                <p:nvPr/>
              </p:nvSpPr>
              <p:spPr>
                <a:xfrm>
                  <a:off x="5696572" y="5045176"/>
                  <a:ext cx="254783" cy="590449"/>
                </a:xfrm>
                <a:custGeom>
                  <a:avLst/>
                  <a:gdLst>
                    <a:gd name="connsiteX0" fmla="*/ 189696 w 248167"/>
                    <a:gd name="connsiteY0" fmla="*/ 612265 h 612265"/>
                    <a:gd name="connsiteX1" fmla="*/ 24596 w 248167"/>
                    <a:gd name="connsiteY1" fmla="*/ 478915 h 612265"/>
                    <a:gd name="connsiteX2" fmla="*/ 21421 w 248167"/>
                    <a:gd name="connsiteY2" fmla="*/ 272540 h 612265"/>
                    <a:gd name="connsiteX3" fmla="*/ 221446 w 248167"/>
                    <a:gd name="connsiteY3" fmla="*/ 24890 h 612265"/>
                    <a:gd name="connsiteX4" fmla="*/ 240496 w 248167"/>
                    <a:gd name="connsiteY4" fmla="*/ 21715 h 612265"/>
                    <a:gd name="connsiteX0" fmla="*/ 199763 w 248709"/>
                    <a:gd name="connsiteY0" fmla="*/ 631315 h 631315"/>
                    <a:gd name="connsiteX1" fmla="*/ 25138 w 248709"/>
                    <a:gd name="connsiteY1" fmla="*/ 478915 h 631315"/>
                    <a:gd name="connsiteX2" fmla="*/ 21963 w 248709"/>
                    <a:gd name="connsiteY2" fmla="*/ 272540 h 631315"/>
                    <a:gd name="connsiteX3" fmla="*/ 221988 w 248709"/>
                    <a:gd name="connsiteY3" fmla="*/ 24890 h 631315"/>
                    <a:gd name="connsiteX4" fmla="*/ 241038 w 248709"/>
                    <a:gd name="connsiteY4" fmla="*/ 21715 h 631315"/>
                    <a:gd name="connsiteX0" fmla="*/ 201046 w 242321"/>
                    <a:gd name="connsiteY0" fmla="*/ 609600 h 609600"/>
                    <a:gd name="connsiteX1" fmla="*/ 26421 w 242321"/>
                    <a:gd name="connsiteY1" fmla="*/ 457200 h 609600"/>
                    <a:gd name="connsiteX2" fmla="*/ 23246 w 242321"/>
                    <a:gd name="connsiteY2" fmla="*/ 250825 h 609600"/>
                    <a:gd name="connsiteX3" fmla="*/ 242321 w 242321"/>
                    <a:gd name="connsiteY3" fmla="*/ 0 h 609600"/>
                    <a:gd name="connsiteX0" fmla="*/ 202564 w 266064"/>
                    <a:gd name="connsiteY0" fmla="*/ 615950 h 615950"/>
                    <a:gd name="connsiteX1" fmla="*/ 27939 w 266064"/>
                    <a:gd name="connsiteY1" fmla="*/ 463550 h 615950"/>
                    <a:gd name="connsiteX2" fmla="*/ 24764 w 266064"/>
                    <a:gd name="connsiteY2" fmla="*/ 257175 h 615950"/>
                    <a:gd name="connsiteX3" fmla="*/ 266064 w 266064"/>
                    <a:gd name="connsiteY3" fmla="*/ 0 h 615950"/>
                    <a:gd name="connsiteX0" fmla="*/ 204075 w 289434"/>
                    <a:gd name="connsiteY0" fmla="*/ 601378 h 601378"/>
                    <a:gd name="connsiteX1" fmla="*/ 29450 w 289434"/>
                    <a:gd name="connsiteY1" fmla="*/ 448978 h 601378"/>
                    <a:gd name="connsiteX2" fmla="*/ 26275 w 289434"/>
                    <a:gd name="connsiteY2" fmla="*/ 242603 h 601378"/>
                    <a:gd name="connsiteX3" fmla="*/ 289434 w 289434"/>
                    <a:gd name="connsiteY3" fmla="*/ 0 h 601378"/>
                    <a:gd name="connsiteX0" fmla="*/ 190212 w 275571"/>
                    <a:gd name="connsiteY0" fmla="*/ 601378 h 601378"/>
                    <a:gd name="connsiteX1" fmla="*/ 15587 w 275571"/>
                    <a:gd name="connsiteY1" fmla="*/ 448978 h 601378"/>
                    <a:gd name="connsiteX2" fmla="*/ 37913 w 275571"/>
                    <a:gd name="connsiteY2" fmla="*/ 238960 h 601378"/>
                    <a:gd name="connsiteX3" fmla="*/ 275571 w 275571"/>
                    <a:gd name="connsiteY3" fmla="*/ 0 h 601378"/>
                    <a:gd name="connsiteX0" fmla="*/ 181033 w 266392"/>
                    <a:gd name="connsiteY0" fmla="*/ 601378 h 601378"/>
                    <a:gd name="connsiteX1" fmla="*/ 20980 w 266392"/>
                    <a:gd name="connsiteY1" fmla="*/ 448978 h 601378"/>
                    <a:gd name="connsiteX2" fmla="*/ 28734 w 266392"/>
                    <a:gd name="connsiteY2" fmla="*/ 238960 h 601378"/>
                    <a:gd name="connsiteX3" fmla="*/ 266392 w 266392"/>
                    <a:gd name="connsiteY3" fmla="*/ 0 h 601378"/>
                    <a:gd name="connsiteX0" fmla="*/ 179908 w 247051"/>
                    <a:gd name="connsiteY0" fmla="*/ 608665 h 608665"/>
                    <a:gd name="connsiteX1" fmla="*/ 19855 w 247051"/>
                    <a:gd name="connsiteY1" fmla="*/ 456265 h 608665"/>
                    <a:gd name="connsiteX2" fmla="*/ 27609 w 247051"/>
                    <a:gd name="connsiteY2" fmla="*/ 246247 h 608665"/>
                    <a:gd name="connsiteX3" fmla="*/ 247051 w 247051"/>
                    <a:gd name="connsiteY3" fmla="*/ 0 h 608665"/>
                    <a:gd name="connsiteX0" fmla="*/ 179908 w 247051"/>
                    <a:gd name="connsiteY0" fmla="*/ 608665 h 608665"/>
                    <a:gd name="connsiteX1" fmla="*/ 19855 w 247051"/>
                    <a:gd name="connsiteY1" fmla="*/ 456265 h 608665"/>
                    <a:gd name="connsiteX2" fmla="*/ 27609 w 247051"/>
                    <a:gd name="connsiteY2" fmla="*/ 246247 h 608665"/>
                    <a:gd name="connsiteX3" fmla="*/ 247051 w 247051"/>
                    <a:gd name="connsiteY3" fmla="*/ 0 h 608665"/>
                    <a:gd name="connsiteX0" fmla="*/ 180354 w 254783"/>
                    <a:gd name="connsiteY0" fmla="*/ 590449 h 590449"/>
                    <a:gd name="connsiteX1" fmla="*/ 20301 w 254783"/>
                    <a:gd name="connsiteY1" fmla="*/ 438049 h 590449"/>
                    <a:gd name="connsiteX2" fmla="*/ 28055 w 254783"/>
                    <a:gd name="connsiteY2" fmla="*/ 228031 h 590449"/>
                    <a:gd name="connsiteX3" fmla="*/ 254783 w 254783"/>
                    <a:gd name="connsiteY3" fmla="*/ 0 h 59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4783" h="590449">
                      <a:moveTo>
                        <a:pt x="180354" y="590449"/>
                      </a:moveTo>
                      <a:cubicBezTo>
                        <a:pt x="111827" y="552084"/>
                        <a:pt x="45684" y="498452"/>
                        <a:pt x="20301" y="438049"/>
                      </a:cubicBezTo>
                      <a:cubicBezTo>
                        <a:pt x="-5082" y="377646"/>
                        <a:pt x="-11025" y="301039"/>
                        <a:pt x="28055" y="228031"/>
                      </a:cubicBezTo>
                      <a:cubicBezTo>
                        <a:pt x="67135" y="155023"/>
                        <a:pt x="190928" y="37683"/>
                        <a:pt x="254783" y="0"/>
                      </a:cubicBezTo>
                    </a:path>
                  </a:pathLst>
                </a:custGeom>
                <a:noFill/>
                <a:ln w="4445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A36B42-1E92-9E4B-B2C4-1B4748021239}"/>
                </a:ext>
              </a:extLst>
            </p:cNvPr>
            <p:cNvSpPr txBox="1"/>
            <p:nvPr/>
          </p:nvSpPr>
          <p:spPr>
            <a:xfrm>
              <a:off x="9608127" y="221673"/>
              <a:ext cx="1634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B05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IONS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BA33C3D-AC15-3343-B211-6AC59F93D673}"/>
              </a:ext>
            </a:extLst>
          </p:cNvPr>
          <p:cNvSpPr/>
          <p:nvPr/>
        </p:nvSpPr>
        <p:spPr>
          <a:xfrm>
            <a:off x="8769927" y="5361709"/>
            <a:ext cx="2798618" cy="71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76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1CC1C7-E57A-584F-9611-C76CEA9F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altLang="en-CH" dirty="0">
                <a:latin typeface="Arial" panose="020B0604020202020204" pitchFamily="34" charset="0"/>
              </a:rPr>
              <a:t>AD and ELENA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48098-E18D-7C4F-BDE7-AB75B4CDA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7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8-1-2013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D4993-818A-4146-8D58-DFF10883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2815028-42D3-614C-AC02-F7FF97CA7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979788"/>
            <a:ext cx="4854722" cy="27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B68663C-6379-2E4C-93F7-171B685AF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49722"/>
            <a:ext cx="4092600" cy="307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46BF83-DA59-D247-99C1-81D1BAF6491B}"/>
              </a:ext>
            </a:extLst>
          </p:cNvPr>
          <p:cNvSpPr txBox="1"/>
          <p:nvPr/>
        </p:nvSpPr>
        <p:spPr>
          <a:xfrm>
            <a:off x="2548008" y="291947"/>
            <a:ext cx="1925592" cy="24622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/>
              <a:t>100 MeV/c</a:t>
            </a:r>
            <a:r>
              <a:rPr lang="en-GB" sz="1600" dirty="0">
                <a:solidFill>
                  <a:srgbClr val="00B050"/>
                </a:solidFill>
              </a:rPr>
              <a:t> (</a:t>
            </a:r>
            <a:r>
              <a:rPr lang="en-GB" sz="1600" b="1" dirty="0">
                <a:solidFill>
                  <a:srgbClr val="00B050"/>
                </a:solidFill>
              </a:rPr>
              <a:t>5.3 MeV</a:t>
            </a:r>
            <a:r>
              <a:rPr lang="en-GB" sz="16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30DEA-097A-BC45-8773-FF47BAC21D21}"/>
              </a:ext>
            </a:extLst>
          </p:cNvPr>
          <p:cNvSpPr txBox="1"/>
          <p:nvPr/>
        </p:nvSpPr>
        <p:spPr>
          <a:xfrm>
            <a:off x="396232" y="303501"/>
            <a:ext cx="1255836" cy="24622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/>
              <a:t>3.5 GeV/c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DB3C3D-3825-784F-8829-10A8ACC707C2}"/>
              </a:ext>
            </a:extLst>
          </p:cNvPr>
          <p:cNvSpPr txBox="1"/>
          <p:nvPr/>
        </p:nvSpPr>
        <p:spPr>
          <a:xfrm>
            <a:off x="1258644" y="3709356"/>
            <a:ext cx="1255836" cy="24622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/>
              <a:t>100 MeV/c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86DDE-2CCB-CB42-9984-648F73F00961}"/>
              </a:ext>
            </a:extLst>
          </p:cNvPr>
          <p:cNvSpPr txBox="1"/>
          <p:nvPr/>
        </p:nvSpPr>
        <p:spPr>
          <a:xfrm>
            <a:off x="2743200" y="3721461"/>
            <a:ext cx="2103437" cy="24622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/>
              <a:t>13.7 MeV/c </a:t>
            </a:r>
            <a:r>
              <a:rPr lang="en-GB" sz="1600" dirty="0">
                <a:solidFill>
                  <a:srgbClr val="00B050"/>
                </a:solidFill>
              </a:rPr>
              <a:t>(</a:t>
            </a:r>
            <a:r>
              <a:rPr lang="en-GB" sz="1600" b="1" dirty="0">
                <a:solidFill>
                  <a:srgbClr val="00B050"/>
                </a:solidFill>
              </a:rPr>
              <a:t>100 keV</a:t>
            </a:r>
            <a:r>
              <a:rPr lang="en-GB" sz="1600" dirty="0">
                <a:solidFill>
                  <a:srgbClr val="00B050"/>
                </a:solidFill>
              </a:rPr>
              <a:t>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C94526-501D-124E-BBC0-09EB0F62EADF}"/>
              </a:ext>
            </a:extLst>
          </p:cNvPr>
          <p:cNvGrpSpPr/>
          <p:nvPr/>
        </p:nvGrpSpPr>
        <p:grpSpPr>
          <a:xfrm>
            <a:off x="5413124" y="1219200"/>
            <a:ext cx="6418716" cy="4666605"/>
            <a:chOff x="660119" y="1203386"/>
            <a:chExt cx="6418716" cy="4666605"/>
          </a:xfrm>
        </p:grpSpPr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B004A435-FF19-504B-8D55-C0BD6530B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119" y="1203386"/>
              <a:ext cx="6418716" cy="466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C1EF6C-93DD-F44E-A7D0-EEF0227C1C29}"/>
                </a:ext>
              </a:extLst>
            </p:cNvPr>
            <p:cNvSpPr txBox="1"/>
            <p:nvPr/>
          </p:nvSpPr>
          <p:spPr>
            <a:xfrm>
              <a:off x="1413165" y="3398188"/>
              <a:ext cx="75661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dirty="0"/>
                <a:t>ELENA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D2BF1D-04DB-FF42-A5CC-E80744CDE508}"/>
                </a:ext>
              </a:extLst>
            </p:cNvPr>
            <p:cNvSpPr txBox="1"/>
            <p:nvPr/>
          </p:nvSpPr>
          <p:spPr>
            <a:xfrm>
              <a:off x="4280708" y="4742668"/>
              <a:ext cx="73417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200" dirty="0"/>
                <a:t>ASACUSA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042BB1-258C-BB4A-A47F-8C9C9C31C123}"/>
                </a:ext>
              </a:extLst>
            </p:cNvPr>
            <p:cNvSpPr txBox="1"/>
            <p:nvPr/>
          </p:nvSpPr>
          <p:spPr>
            <a:xfrm>
              <a:off x="6068523" y="4808706"/>
              <a:ext cx="50334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200" dirty="0"/>
                <a:t>ALPHA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57C113-24BA-584F-B0DF-DB5F984787CE}"/>
                </a:ext>
              </a:extLst>
            </p:cNvPr>
            <p:cNvSpPr txBox="1"/>
            <p:nvPr/>
          </p:nvSpPr>
          <p:spPr>
            <a:xfrm>
              <a:off x="5966213" y="1973342"/>
              <a:ext cx="47128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200" dirty="0"/>
                <a:t>AEGIS</a:t>
              </a:r>
            </a:p>
          </p:txBody>
        </p:sp>
        <p:pic>
          <p:nvPicPr>
            <p:cNvPr id="22" name="Picture 1" descr="page2image1013065840">
              <a:extLst>
                <a:ext uri="{FF2B5EF4-FFF2-40B4-BE49-F238E27FC236}">
                  <a16:creationId xmlns:a16="http://schemas.microsoft.com/office/drawing/2014/main" id="{20A10D0D-DA52-EA49-B010-37E9EBD92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904" y="4395983"/>
              <a:ext cx="937224" cy="346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209DB2-CCD1-604F-94BA-470D575F12EE}"/>
                </a:ext>
              </a:extLst>
            </p:cNvPr>
            <p:cNvSpPr txBox="1"/>
            <p:nvPr/>
          </p:nvSpPr>
          <p:spPr>
            <a:xfrm>
              <a:off x="3298589" y="3615345"/>
              <a:ext cx="110286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1200" dirty="0"/>
                <a:t>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8215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7F6D-912E-57DB-86A0-6E781FDF8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</a:t>
            </a:r>
            <a:r>
              <a:rPr lang="en-GB" dirty="0"/>
              <a:t> Injector Upgrade completed in LS2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BD5A17-47D5-6B19-BCA3-9979C6B5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1D67B-A13A-F7E1-2A57-F2817ABF8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963" y="1418897"/>
            <a:ext cx="6443061" cy="515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6849C715-75B1-5D96-0DF7-77A063FF0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0045DE38-A25A-F711-07ED-E008B5B2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05" y="123336"/>
            <a:ext cx="7253721" cy="752563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LHC highlights - 5</a:t>
            </a:r>
            <a:r>
              <a:rPr lang="en-GB" baseline="30000" dirty="0"/>
              <a:t>th</a:t>
            </a:r>
            <a:r>
              <a:rPr lang="en-GB" dirty="0"/>
              <a:t> July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DA874-3B8E-E233-E76C-522238CBD287}"/>
              </a:ext>
            </a:extLst>
          </p:cNvPr>
          <p:cNvSpPr txBox="1"/>
          <p:nvPr/>
        </p:nvSpPr>
        <p:spPr>
          <a:xfrm>
            <a:off x="135409" y="1120959"/>
            <a:ext cx="6365976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595959"/>
                </a:solidFill>
                <a:effectLst/>
                <a:latin typeface="Helvetica" pitchFamily="2" charset="0"/>
              </a:rPr>
              <a:t>After ~ 11 weeks of commissioning</a:t>
            </a:r>
          </a:p>
          <a:p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r>
              <a:rPr lang="en-GB" b="1" dirty="0">
                <a:solidFill>
                  <a:srgbClr val="37761C"/>
                </a:solidFill>
                <a:effectLst/>
                <a:latin typeface="Helvetica" pitchFamily="2" charset="0"/>
              </a:rPr>
              <a:t>First Stable Beams energy record 13.6 TeV on 5th July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595959"/>
                </a:solidFill>
                <a:effectLst/>
                <a:latin typeface="Helvetica" pitchFamily="2" charset="0"/>
              </a:rPr>
              <a:t>Cryo</a:t>
            </a:r>
            <a:r>
              <a:rPr lang="en-GB" dirty="0">
                <a:solidFill>
                  <a:srgbClr val="595959"/>
                </a:solidFill>
                <a:effectLst/>
                <a:latin typeface="Helvetica" pitchFamily="2" charset="0"/>
              </a:rPr>
              <a:t> managed to recover just in time from a rather heavy quench in the morning !!</a:t>
            </a:r>
          </a:p>
          <a:p>
            <a:endParaRPr lang="en-GB" dirty="0">
              <a:solidFill>
                <a:srgbClr val="595959"/>
              </a:solidFill>
              <a:effectLst/>
              <a:latin typeface="Helvetica" pitchFamily="2" charset="0"/>
            </a:endParaRPr>
          </a:p>
          <a:p>
            <a:r>
              <a:rPr lang="en-GB" dirty="0">
                <a:solidFill>
                  <a:srgbClr val="595959"/>
                </a:solidFill>
                <a:latin typeface="Helvetica" pitchFamily="2" charset="0"/>
              </a:rPr>
              <a:t>S</a:t>
            </a:r>
            <a:r>
              <a:rPr lang="en-GB" dirty="0">
                <a:solidFill>
                  <a:srgbClr val="595959"/>
                </a:solidFill>
                <a:effectLst/>
                <a:latin typeface="Helvetica" pitchFamily="2" charset="0"/>
              </a:rPr>
              <a:t>uccessful event as reported by the communication team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E19D7D-791B-4886-4609-92665FF08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011" y="60655"/>
            <a:ext cx="5390384" cy="2426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8EDD09-FD74-E8E3-8951-940FCD70F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600" y="2417536"/>
            <a:ext cx="4303548" cy="2810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251C9E-455D-2045-435A-E2F42EF23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773" y="3323938"/>
            <a:ext cx="3461621" cy="2369224"/>
          </a:xfrm>
          <a:prstGeom prst="rect">
            <a:avLst/>
          </a:prstGeom>
        </p:spPr>
      </p:pic>
      <p:pic>
        <p:nvPicPr>
          <p:cNvPr id="16" name="Picture 1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4E9B6767-D8A5-F4DF-3D61-82E59AB63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40625"/>
            <a:ext cx="7772400" cy="24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32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0E7421-1C90-EF0A-D687-70584D29EE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F900BA4-2A56-29BC-C3C8-7BFEECE4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23D4BE4-E223-A20E-2141-BECA74A2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1" y="132961"/>
            <a:ext cx="7619481" cy="752563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LHC – intensity ramp-up</a:t>
            </a:r>
          </a:p>
        </p:txBody>
      </p:sp>
    </p:spTree>
    <p:extLst>
      <p:ext uri="{BB962C8B-B14F-4D97-AF65-F5344CB8AC3E}">
        <p14:creationId xmlns:p14="http://schemas.microsoft.com/office/powerpoint/2010/main" val="3529295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 16x9_PPT_Arial" id="{569F216B-1B24-6141-93CF-C73AF1D64B76}" vid="{4EA1D941-2A3C-524E-9DAF-1A4982674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44028</TotalTime>
  <Words>628</Words>
  <Application>Microsoft Macintosh PowerPoint</Application>
  <PresentationFormat>Widescreen</PresentationFormat>
  <Paragraphs>122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Helvetica</vt:lpstr>
      <vt:lpstr>Wingdings</vt:lpstr>
      <vt:lpstr>Office Theme</vt:lpstr>
      <vt:lpstr>CERN Overview</vt:lpstr>
      <vt:lpstr>PowerPoint Presentation</vt:lpstr>
      <vt:lpstr>LHC/HL-LHC Timeline to 2041</vt:lpstr>
      <vt:lpstr>PowerPoint Presentation</vt:lpstr>
      <vt:lpstr>PowerPoint Presentation</vt:lpstr>
      <vt:lpstr>AD and ELENA</vt:lpstr>
      <vt:lpstr>LHC Injector Upgrade completed in LS2</vt:lpstr>
      <vt:lpstr>LHC highlights - 5th July</vt:lpstr>
      <vt:lpstr>LHC – intensity ramp-up</vt:lpstr>
      <vt:lpstr>Luminosity production</vt:lpstr>
      <vt:lpstr>2022 – Q4 – updated LHC schedule Start of YETS 2 weeks earlier than foreseen </vt:lpstr>
      <vt:lpstr>PowerPoint Presentation</vt:lpstr>
      <vt:lpstr>Truly international collaboration</vt:lpstr>
      <vt:lpstr>Inner Triplet Quadrupole Q2 - MQXFBP3</vt:lpstr>
      <vt:lpstr>Inner Triplet Quadrupole Q1/3 – MQXFA – endurance test</vt:lpstr>
      <vt:lpstr>PowerPoint Presentation</vt:lpstr>
      <vt:lpstr>Difficult times</vt:lpstr>
      <vt:lpstr>French Electricity Prices</vt:lpstr>
      <vt:lpstr>Annual Consumption during a Run</vt:lpstr>
      <vt:lpstr>Schedule Adjustments</vt:lpstr>
      <vt:lpstr>PowerPoint Presentation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complex</dc:title>
  <dc:subject/>
  <dc:creator>Mike Lamont</dc:creator>
  <cp:keywords/>
  <dc:description/>
  <cp:lastModifiedBy>Mike Lamont</cp:lastModifiedBy>
  <cp:revision>901</cp:revision>
  <dcterms:created xsi:type="dcterms:W3CDTF">2021-03-16T12:17:23Z</dcterms:created>
  <dcterms:modified xsi:type="dcterms:W3CDTF">2022-11-17T07:55:45Z</dcterms:modified>
  <cp:category/>
</cp:coreProperties>
</file>