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99"/>
    <a:srgbClr val="669900"/>
    <a:srgbClr val="FFCC99"/>
    <a:srgbClr val="009999"/>
    <a:srgbClr val="D60093"/>
    <a:srgbClr val="FDBB63"/>
    <a:srgbClr val="FFCC66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81" autoAdjust="0"/>
  </p:normalViewPr>
  <p:slideViewPr>
    <p:cSldViewPr snapToGrid="0" snapToObjects="1">
      <p:cViewPr varScale="1">
        <p:scale>
          <a:sx n="110" d="100"/>
          <a:sy n="110" d="100"/>
        </p:scale>
        <p:origin x="7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_mesh_einRing_2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602"/>
          <a:stretch/>
        </p:blipFill>
        <p:spPr>
          <a:xfrm>
            <a:off x="472796" y="1244600"/>
            <a:ext cx="8518804" cy="534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1" y="256265"/>
            <a:ext cx="1308924" cy="6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S. Reimann / 01.03.2022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29" y="953621"/>
            <a:ext cx="1007587" cy="4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S. Reimann / 01.03.2022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29" y="953621"/>
            <a:ext cx="1007587" cy="4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S. Reimann / 01.03.2022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29" y="953621"/>
            <a:ext cx="1007587" cy="4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S. Reimann / 01.03.2022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8266741" y="5838682"/>
            <a:ext cx="877259" cy="256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shutdown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 Shutdown 2022 - 2023</a:t>
            </a:r>
          </a:p>
        </p:txBody>
      </p:sp>
      <p:cxnSp>
        <p:nvCxnSpPr>
          <p:cNvPr id="4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4563724" y="5738852"/>
            <a:ext cx="0" cy="68321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8168814" y="5738852"/>
            <a:ext cx="0" cy="68321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ahmen 6">
            <a:extLst>
              <a:ext uri="{FF2B5EF4-FFF2-40B4-BE49-F238E27FC236}">
                <a16:creationId xmlns:a16="http://schemas.microsoft.com/office/drawing/2014/main" id="{E3A203DA-79FF-8049-8616-931B3C04FB99}"/>
              </a:ext>
            </a:extLst>
          </p:cNvPr>
          <p:cNvSpPr/>
          <p:nvPr/>
        </p:nvSpPr>
        <p:spPr>
          <a:xfrm>
            <a:off x="-16552" y="5738852"/>
            <a:ext cx="9160552" cy="462659"/>
          </a:xfrm>
          <a:prstGeom prst="frame">
            <a:avLst>
              <a:gd name="adj1" fmla="val 2976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8C8C8BA-EA85-2146-BFCA-8419B3B53030}"/>
              </a:ext>
            </a:extLst>
          </p:cNvPr>
          <p:cNvSpPr/>
          <p:nvPr/>
        </p:nvSpPr>
        <p:spPr>
          <a:xfrm>
            <a:off x="-16551" y="5738852"/>
            <a:ext cx="1026918" cy="4559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operation phases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010367" y="6181131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4563725" y="619077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066344" y="5789663"/>
            <a:ext cx="1681373" cy="2041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 (</a:t>
            </a:r>
            <a:r>
              <a:rPr lang="de-DE" sz="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</a:t>
            </a:r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 </a:t>
            </a:r>
            <a:endParaRPr lang="en-US" sz="8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6785430" y="5790848"/>
            <a:ext cx="1282955" cy="2041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 (</a:t>
            </a:r>
            <a:r>
              <a:rPr lang="de-DE" sz="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</a:t>
            </a:r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 </a:t>
            </a:r>
            <a:endParaRPr lang="en-US" sz="8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6354237" y="5790848"/>
            <a:ext cx="431193" cy="204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commissioning</a:t>
            </a:r>
            <a:endParaRPr lang="en-US" sz="6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2800879" y="5849152"/>
            <a:ext cx="3500196" cy="256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shutdown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8117082" y="6187332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cxnSp>
        <p:nvCxnSpPr>
          <p:cNvPr id="32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010367" y="5758878"/>
            <a:ext cx="0" cy="663186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77A6662-BCE3-E440-96AD-447C2B7E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" y="1933374"/>
            <a:ext cx="8470900" cy="12319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S. Reimann / 01.03.2022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632287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7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gsi-folienmaster_2017</Template>
  <TotalTime>0</TotalTime>
  <Words>31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gsi-folienmaster_2017</vt:lpstr>
      <vt:lpstr>Major Shutdown 2022 - 2023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Lindenberg, Paola</dc:creator>
  <cp:lastModifiedBy>Reimann, Stephan</cp:lastModifiedBy>
  <cp:revision>961</cp:revision>
  <cp:lastPrinted>2021-09-22T09:01:34Z</cp:lastPrinted>
  <dcterms:created xsi:type="dcterms:W3CDTF">2017-08-25T08:09:32Z</dcterms:created>
  <dcterms:modified xsi:type="dcterms:W3CDTF">2022-03-01T16:53:32Z</dcterms:modified>
</cp:coreProperties>
</file>