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12192000" cy="685800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7" userDrawn="1">
          <p15:clr>
            <a:srgbClr val="A4A3A4"/>
          </p15:clr>
        </p15:guide>
        <p15:guide id="2" pos="7015" userDrawn="1">
          <p15:clr>
            <a:srgbClr val="A4A3A4"/>
          </p15:clr>
        </p15:guide>
        <p15:guide id="3" pos="6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D60093"/>
    <a:srgbClr val="CC00CC"/>
    <a:srgbClr val="F207CA"/>
    <a:srgbClr val="00CCFF"/>
    <a:srgbClr val="FF9900"/>
    <a:srgbClr val="0066CC"/>
    <a:srgbClr val="00FF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6" autoAdjust="0"/>
    <p:restoredTop sz="96071" autoAdjust="0"/>
  </p:normalViewPr>
  <p:slideViewPr>
    <p:cSldViewPr snapToObjects="1" showGuides="1">
      <p:cViewPr varScale="1">
        <p:scale>
          <a:sx n="82" d="100"/>
          <a:sy n="82" d="100"/>
        </p:scale>
        <p:origin x="120" y="420"/>
      </p:cViewPr>
      <p:guideLst>
        <p:guide orient="horz" pos="3067"/>
        <p:guide pos="7015"/>
        <p:guide pos="6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 showGuides="1"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8C6C0-723B-1144-B0BB-13233DB680E2}" type="datetimeFigureOut">
              <a:rPr lang="fr-FR" smtClean="0"/>
              <a:pPr/>
              <a:t>14/06/2022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49DF4-BFDC-CE44-88D7-285A08214489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25803-7089-5846-80C7-3D9AC85D7E45}" type="datetimeFigureOut">
              <a:rPr lang="fr-FR" smtClean="0"/>
              <a:pPr/>
              <a:t>14/06/2022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F73C1-2BD6-684E-AA1B-49165E0DF4B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240000" cy="6879819"/>
          </a:xfrm>
          <a:prstGeom prst="rect">
            <a:avLst/>
          </a:prstGeom>
        </p:spPr>
      </p:pic>
      <p:sp>
        <p:nvSpPr>
          <p:cNvPr id="12" name="Espace réservé du texte 11"/>
          <p:cNvSpPr>
            <a:spLocks noGrp="1"/>
          </p:cNvSpPr>
          <p:nvPr>
            <p:ph type="body" sz="quarter" idx="13" hasCustomPrompt="1"/>
          </p:nvPr>
        </p:nvSpPr>
        <p:spPr>
          <a:xfrm>
            <a:off x="1066432" y="1997805"/>
            <a:ext cx="7402857" cy="1236236"/>
          </a:xfrm>
          <a:prstGeom prst="rect">
            <a:avLst/>
          </a:prstGeom>
        </p:spPr>
        <p:txBody>
          <a:bodyPr vert="horz" wrap="square" lIns="0" tIns="0" rIns="0" bIns="0" anchor="ctr">
            <a:spAutoFit/>
          </a:bodyPr>
          <a:lstStyle>
            <a:lvl1pPr algn="l">
              <a:buFontTx/>
              <a:buNone/>
              <a:defRPr sz="4000" b="0" baseline="0">
                <a:solidFill>
                  <a:schemeClr val="bg1"/>
                </a:solidFill>
                <a:latin typeface="Montserrat SemiBold" panose="00000700000000000000" pitchFamily="2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en-US" dirty="0" smtClean="0"/>
              <a:t>Test Presentation</a:t>
            </a:r>
          </a:p>
          <a:p>
            <a:pPr lvl="0"/>
            <a:r>
              <a:rPr lang="en-US" dirty="0" smtClean="0"/>
              <a:t>Click to add title</a:t>
            </a:r>
            <a:endParaRPr lang="fr-FR" dirty="0" smtClean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066432" y="4275445"/>
            <a:ext cx="7402857" cy="378210"/>
          </a:xfrm>
          <a:prstGeom prst="rect">
            <a:avLst/>
          </a:prstGeom>
        </p:spPr>
        <p:txBody>
          <a:bodyPr vert="horz" lIns="0" tIns="0" rIns="0" bIns="0" anchor="ctr">
            <a:normAutofit/>
          </a:bodyPr>
          <a:lstStyle>
            <a:lvl1pPr algn="l">
              <a:buNone/>
              <a:defRPr sz="2000" baseline="0">
                <a:solidFill>
                  <a:schemeClr val="accent5"/>
                </a:solidFill>
                <a:latin typeface="Montserrat" panose="00000500000000000000" pitchFamily="2" charset="0"/>
                <a:cs typeface="Arial"/>
              </a:defRPr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fr-FR" dirty="0" smtClean="0"/>
              <a:t>Speaker / Project / Organisation</a:t>
            </a:r>
          </a:p>
        </p:txBody>
      </p:sp>
      <p:sp>
        <p:nvSpPr>
          <p:cNvPr id="5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66432" y="3547178"/>
            <a:ext cx="7402857" cy="533110"/>
          </a:xfrm>
          <a:prstGeom prst="rect">
            <a:avLst/>
          </a:prstGeom>
        </p:spPr>
        <p:txBody>
          <a:bodyPr vert="horz" lIns="0" tIns="0" rIns="0" bIns="0" anchor="ctr"/>
          <a:lstStyle>
            <a:lvl1pPr algn="l">
              <a:buFontTx/>
              <a:buNone/>
              <a:defRPr sz="3000" b="0">
                <a:solidFill>
                  <a:schemeClr val="accent5"/>
                </a:solidFill>
                <a:latin typeface="Montserrat" panose="00000500000000000000" pitchFamily="2" charset="0"/>
                <a:cs typeface="Arial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fr-FR" dirty="0" smtClean="0"/>
              <a:t>Venue / Date / Event / </a:t>
            </a:r>
            <a:r>
              <a:rPr lang="fr-FR" dirty="0" err="1" smtClean="0"/>
              <a:t>Subtitle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3752" y="5419756"/>
            <a:ext cx="1562400" cy="891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4" y="558385"/>
            <a:ext cx="648072" cy="43204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790214" y="612826"/>
            <a:ext cx="9346346" cy="3231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GB" sz="1000" b="0" i="0" kern="1200" dirty="0" smtClean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This project has received funding from the European Union’s Horizon 2020 Research and Innovation programme under GA No 101004730.</a:t>
            </a:r>
            <a:endParaRPr lang="en-GB" sz="800" dirty="0">
              <a:solidFill>
                <a:schemeClr val="bg1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063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0"/>
            <a:ext cx="12240000" cy="687981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12240000" cy="687960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t="-9305" b="-9305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44787" y="556840"/>
            <a:ext cx="2131621" cy="12159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867" y="5816297"/>
            <a:ext cx="648072" cy="43204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784947" y="5767248"/>
            <a:ext cx="5031133" cy="53014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GB" sz="1000" b="0" i="0" kern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This project has received funding from the European Union’s Horizon 2020 Research and Innovation programme under GA No 101004730.</a:t>
            </a:r>
            <a:endParaRPr lang="en-GB" sz="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45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+ 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636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636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55"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2250920" y="6511631"/>
            <a:ext cx="6725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accent5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P. Forck, R. Singh GSI – IFAST-REX 2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Collaboration</a:t>
            </a:r>
            <a:r>
              <a:rPr lang="en-US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Meeting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Feb.  2022</a:t>
            </a:r>
          </a:p>
        </p:txBody>
      </p:sp>
    </p:spTree>
    <p:extLst>
      <p:ext uri="{BB962C8B-B14F-4D97-AF65-F5344CB8AC3E}">
        <p14:creationId xmlns:p14="http://schemas.microsoft.com/office/powerpoint/2010/main" val="777596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55"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250920" y="6511631"/>
            <a:ext cx="6725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accent5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P. Forck, R. Singh GSI – IFAST-REX 2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Collaboration</a:t>
            </a:r>
            <a:r>
              <a:rPr lang="en-US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Meeting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Feb.  2022</a:t>
            </a:r>
          </a:p>
        </p:txBody>
      </p:sp>
    </p:spTree>
    <p:extLst>
      <p:ext uri="{BB962C8B-B14F-4D97-AF65-F5344CB8AC3E}">
        <p14:creationId xmlns:p14="http://schemas.microsoft.com/office/powerpoint/2010/main" val="7664961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11" Type="http://schemas.openxmlformats.org/officeDocument/2006/relationships/image" Target="../media/image6.png"/><Relationship Id="rId5" Type="http://schemas.openxmlformats.org/officeDocument/2006/relationships/theme" Target="../theme/theme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0E0C21EA-FA05-7048-AA70-4DED716611A1}" type="datetimeFigureOut">
              <a:rPr lang="en-US" smtClean="0"/>
              <a:pPr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949414" y="6044059"/>
            <a:ext cx="5020242" cy="478445"/>
            <a:chOff x="3331412" y="5952237"/>
            <a:chExt cx="5610654" cy="534713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1412" y="5952237"/>
              <a:ext cx="372600" cy="534713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9449" y="6163873"/>
              <a:ext cx="632382" cy="295697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99" r="23035"/>
            <a:stretch/>
          </p:blipFill>
          <p:spPr>
            <a:xfrm>
              <a:off x="4392055" y="5952237"/>
              <a:ext cx="444532" cy="463025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7037" y="6183750"/>
              <a:ext cx="629432" cy="185485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919" y="6145575"/>
              <a:ext cx="538675" cy="178635"/>
            </a:xfrm>
            <a:prstGeom prst="rect">
              <a:avLst/>
            </a:prstGeom>
          </p:spPr>
        </p:pic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935" y="6087872"/>
              <a:ext cx="809172" cy="313806"/>
            </a:xfrm>
            <a:prstGeom prst="rect">
              <a:avLst/>
            </a:prstGeom>
          </p:spPr>
        </p:pic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5207" y="6149281"/>
              <a:ext cx="896178" cy="190989"/>
            </a:xfrm>
            <a:prstGeom prst="rect">
              <a:avLst/>
            </a:prstGeom>
          </p:spPr>
        </p:pic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2726" y="6002418"/>
              <a:ext cx="623974" cy="441689"/>
            </a:xfrm>
            <a:prstGeom prst="rect">
              <a:avLst/>
            </a:prstGeom>
          </p:spPr>
        </p:pic>
        <p:pic>
          <p:nvPicPr>
            <p:cNvPr id="16" name="Grafik 15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54" r="22718"/>
            <a:stretch/>
          </p:blipFill>
          <p:spPr>
            <a:xfrm>
              <a:off x="8456709" y="6044997"/>
              <a:ext cx="485357" cy="349195"/>
            </a:xfrm>
            <a:prstGeom prst="rect">
              <a:avLst/>
            </a:prstGeom>
          </p:spPr>
        </p:pic>
      </p:grp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2250920" y="6511631"/>
            <a:ext cx="6725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accent5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P. Forck, R. Singh GSI – IFAST-REX 2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Collaboration</a:t>
            </a:r>
            <a:r>
              <a:rPr lang="en-US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Meeting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Feb.  2022</a:t>
            </a:r>
          </a:p>
        </p:txBody>
      </p:sp>
    </p:spTree>
    <p:extLst>
      <p:ext uri="{BB962C8B-B14F-4D97-AF65-F5344CB8AC3E}">
        <p14:creationId xmlns:p14="http://schemas.microsoft.com/office/powerpoint/2010/main" val="94796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1" r:id="rId2"/>
    <p:sldLayoutId id="2147483696" r:id="rId3"/>
    <p:sldLayoutId id="2147483699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5"/>
          </a:solidFill>
          <a:latin typeface="Montserrat ExtraBold" panose="000009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/>
        <a:buChar char="•"/>
        <a:defRPr sz="2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216026" y="764704"/>
            <a:ext cx="5663950" cy="2436564"/>
          </a:xfrm>
          <a:prstGeom prst="rect">
            <a:avLst/>
          </a:prstGeom>
          <a:solidFill>
            <a:schemeClr val="bg2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200"/>
              </a:spcBef>
            </a:pPr>
            <a:r>
              <a:rPr lang="en-US" altLang="de-DE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de-DE" sz="16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Development </a:t>
            </a:r>
            <a:r>
              <a:rPr lang="en-US" altLang="de-DE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integration of high dynamic </a:t>
            </a:r>
            <a:r>
              <a:rPr lang="en-US" altLang="de-DE" sz="16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</a:t>
            </a:r>
          </a:p>
          <a:p>
            <a:pPr>
              <a:spcBef>
                <a:spcPts val="200"/>
              </a:spcBef>
            </a:pPr>
            <a:r>
              <a:rPr lang="en-US" altLang="de-DE" sz="16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current </a:t>
            </a:r>
            <a:r>
              <a:rPr lang="en-US" altLang="de-DE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measurement device: </a:t>
            </a:r>
          </a:p>
          <a:p>
            <a:pPr>
              <a:spcBef>
                <a:spcPts val="100"/>
              </a:spcBef>
            </a:pPr>
            <a:r>
              <a:rPr lang="en-US" altLang="de-DE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Bergoz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Frank </a:t>
            </a:r>
            <a:r>
              <a:rPr lang="en-US" altLang="de-DE" sz="14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Stulle</a:t>
            </a:r>
            <a:r>
              <a:rPr lang="en-US" altLang="de-DE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(chair</a:t>
            </a:r>
            <a:r>
              <a:rPr lang="en-US" altLang="de-DE" sz="14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de-DE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CERN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Miguel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Cerqueira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Bastos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CNAO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---</a:t>
            </a: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GSI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Rahul Singh, Andrzej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Stafiniak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Peter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Forck (o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HIT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Andreas Peters (o)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MedAustron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Claus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Schmitzer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Dale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Prokopovich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Rui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Alen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SEEIIST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:---</a:t>
            </a:r>
            <a:endParaRPr lang="en-US" altLang="de-DE" sz="1400" strike="sngStrik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80000" y="144000"/>
            <a:ext cx="11244592" cy="4616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IFAST-REX Work-package Members for initial Phase </a:t>
            </a: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216024" y="3326183"/>
            <a:ext cx="5663952" cy="236731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200"/>
              </a:spcBef>
            </a:pPr>
            <a:r>
              <a:rPr lang="en-US" altLang="de-DE" sz="16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de-DE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Slow extraction simulations:</a:t>
            </a: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CERN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Verena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Kain, </a:t>
            </a:r>
            <a:r>
              <a:rPr lang="en-US" altLang="de-DE" sz="14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Fraser (co-chair), </a:t>
            </a:r>
            <a:r>
              <a:rPr lang="en-US" altLang="de-DE" sz="14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Francesco </a:t>
            </a:r>
            <a:r>
              <a:rPr lang="en-US" altLang="de-DE" sz="14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Velotti</a:t>
            </a:r>
            <a:r>
              <a:rPr lang="en-US" altLang="de-DE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4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(chair),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Pablo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Arrutia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Michelangelo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Pari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Rebecca Taylor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(as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SEEIITSTrepresentative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CNAO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Marco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Pullia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Luciano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Falbo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Alessio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Mereghetti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Paolo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Meliga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GSI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Peter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Forck (o),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Stefan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Sorge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Jiangyan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Yang, Rahul Singh,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Björn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Galnander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Philipp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Niedermayer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HIT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Cristopher Cortes, Michael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Galonska</a:t>
            </a:r>
            <a:endParaRPr lang="en-US" altLang="de-DE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MedAustron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Florian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Kühteubl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Alexander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Wastl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Dale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Prokopovich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SEEIIST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Elena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Benedetto, Rebecca Taylor (see CERN)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995851" y="747642"/>
            <a:ext cx="5663951" cy="265200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200"/>
              </a:spcBef>
            </a:pPr>
            <a:r>
              <a:rPr lang="en-US" altLang="de-DE" sz="16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de-DE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Specification and contribution for KO signal generation, </a:t>
            </a:r>
          </a:p>
          <a:p>
            <a:pPr>
              <a:spcBef>
                <a:spcPts val="200"/>
              </a:spcBef>
            </a:pPr>
            <a:r>
              <a:rPr lang="en-US" altLang="de-DE" sz="16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exciter </a:t>
            </a:r>
            <a:r>
              <a:rPr lang="en-US" altLang="de-DE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amplifier design: </a:t>
            </a:r>
          </a:p>
          <a:p>
            <a:pPr>
              <a:spcBef>
                <a:spcPts val="100"/>
              </a:spcBef>
            </a:pPr>
            <a:r>
              <a:rPr lang="en-US" altLang="de-DE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Matthias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Barthel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CERN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Wolfgang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Hofle</a:t>
            </a:r>
            <a:endParaRPr lang="en-US" altLang="de-DE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CNAO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Marco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Pullia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(Luciano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Falbo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no feedback so far), 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Alessio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Mereghetti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Paolo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Meliga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GSI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Rahul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Singh, Philipp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Niedermayer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Stefan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Sorge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(o), Peter Forck (o)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HIT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Eike </a:t>
            </a:r>
            <a:r>
              <a:rPr lang="en-US" altLang="de-DE" sz="14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Feldmeier</a:t>
            </a:r>
            <a:r>
              <a:rPr lang="en-US" altLang="de-DE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(chair</a:t>
            </a:r>
            <a:r>
              <a:rPr lang="en-US" altLang="de-DE" sz="14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de-DE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MedAustron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Claus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Schmitzer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Florian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Kühteubl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Dale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Prokopovich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Tobias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Blumenschein (o),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Andre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Rojan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(o)</a:t>
            </a:r>
          </a:p>
          <a:p>
            <a:pPr>
              <a:spcBef>
                <a:spcPts val="100"/>
              </a:spcBef>
            </a:pPr>
            <a:r>
              <a:rPr lang="en-US" altLang="de-D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SEEIIST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Elena Benedetto (o)</a:t>
            </a: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5996934" y="3364780"/>
            <a:ext cx="5681544" cy="193642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200"/>
              </a:spcBef>
            </a:pPr>
            <a:r>
              <a:rPr lang="en-US" altLang="de-DE" sz="16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altLang="de-DE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Spill detector development and analysis: </a:t>
            </a: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CERN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Federico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Roncarolo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Inaki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Ortega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(maybe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Matt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Fraser)</a:t>
            </a: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CNAO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Marco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Pullia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Luciano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Falbo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Alessio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Mereghetti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Paolo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Meliga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GSI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Peter Forck (chair</a:t>
            </a:r>
            <a:r>
              <a:rPr lang="en-US" altLang="de-DE" sz="14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Plamen Boutachkov</a:t>
            </a: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HIT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Andreas Peters, Christian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Schömers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MedAustron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Dale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Prokopovich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SEEIIST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Elena Benedetto (o)</a:t>
            </a:r>
            <a:endParaRPr lang="en-US" altLang="de-DE" sz="1400" strike="sngStrik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90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.FAST Custom Slides">
  <a:themeElements>
    <a:clrScheme name="I.FAST custom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00C8"/>
      </a:accent1>
      <a:accent2>
        <a:srgbClr val="08EDF9"/>
      </a:accent2>
      <a:accent3>
        <a:srgbClr val="A850D9"/>
      </a:accent3>
      <a:accent4>
        <a:srgbClr val="2776BF"/>
      </a:accent4>
      <a:accent5>
        <a:srgbClr val="0035CB"/>
      </a:accent5>
      <a:accent6>
        <a:srgbClr val="6011D6"/>
      </a:accent6>
      <a:hlink>
        <a:srgbClr val="08EDF9"/>
      </a:hlink>
      <a:folHlink>
        <a:srgbClr val="03777D"/>
      </a:folHlink>
    </a:clrScheme>
    <a:fontScheme name="I.FAST custom fonts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ast_theme" id="{7AE54E39-E136-2946-BAAD-9EC2262D7CA6}" vid="{60EF505A-9AB9-5F42-9EF0-EE8A69267E7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HLU-Pres-test01.thmx</Template>
  <TotalTime>0</TotalTime>
  <Words>329</Words>
  <Application>Microsoft Office PowerPoint</Application>
  <PresentationFormat>Breitbild</PresentationFormat>
  <Paragraphs>38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Montserrat</vt:lpstr>
      <vt:lpstr>Montserrat ExtraBold</vt:lpstr>
      <vt:lpstr>Montserrat SemiBold</vt:lpstr>
      <vt:lpstr>Tahoma</vt:lpstr>
      <vt:lpstr>I.FAST Custom Slides</vt:lpstr>
      <vt:lpstr>PowerPoint-Präsentation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André-Pierre OLIVIER</dc:creator>
  <cp:lastModifiedBy>Forck, Peter Dr.</cp:lastModifiedBy>
  <cp:revision>668</cp:revision>
  <dcterms:created xsi:type="dcterms:W3CDTF">2017-04-26T09:15:49Z</dcterms:created>
  <dcterms:modified xsi:type="dcterms:W3CDTF">2022-06-14T13:31:28Z</dcterms:modified>
</cp:coreProperties>
</file>