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7015" userDrawn="1">
          <p15:clr>
            <a:srgbClr val="A4A3A4"/>
          </p15:clr>
        </p15:guide>
        <p15:guide id="3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D60093"/>
    <a:srgbClr val="CC00CC"/>
    <a:srgbClr val="F207CA"/>
    <a:srgbClr val="00CCFF"/>
    <a:srgbClr val="FF9900"/>
    <a:srgbClr val="0066CC"/>
    <a:srgbClr val="00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6" autoAdjust="0"/>
    <p:restoredTop sz="96071" autoAdjust="0"/>
  </p:normalViewPr>
  <p:slideViewPr>
    <p:cSldViewPr snapToObjects="1" showGuides="1">
      <p:cViewPr varScale="1">
        <p:scale>
          <a:sx n="114" d="100"/>
          <a:sy n="114" d="100"/>
        </p:scale>
        <p:origin x="1008" y="114"/>
      </p:cViewPr>
      <p:guideLst>
        <p:guide orient="horz" pos="3067"/>
        <p:guide pos="7015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09/05/2022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09/05/2022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 smtClean="0"/>
              <a:t>Test Presentation</a:t>
            </a:r>
          </a:p>
          <a:p>
            <a:pPr lvl="0"/>
            <a:r>
              <a:rPr lang="en-US" dirty="0" smtClean="0"/>
              <a:t>Click to add title</a:t>
            </a:r>
            <a:endParaRPr lang="fr-FR" dirty="0" smtClean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 smtClean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 smtClean="0"/>
              <a:t>Venue / Date / Event / </a:t>
            </a:r>
            <a:r>
              <a:rPr lang="fr-FR" dirty="0" err="1" smtClean="0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 smtClean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6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t="-9305" b="-930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67248"/>
            <a:ext cx="5031133" cy="5301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777596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7664961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0E0C21EA-FA05-7048-AA70-4DED716611A1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949414" y="6044059"/>
            <a:ext cx="5020242" cy="478445"/>
            <a:chOff x="3331412" y="5952237"/>
            <a:chExt cx="5610654" cy="534713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1412" y="5952237"/>
              <a:ext cx="372600" cy="534713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9449" y="6163873"/>
              <a:ext cx="632382" cy="295697"/>
            </a:xfrm>
            <a:prstGeom prst="rect">
              <a:avLst/>
            </a:prstGeom>
          </p:spPr>
        </p:pic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9" r="23035"/>
            <a:stretch/>
          </p:blipFill>
          <p:spPr>
            <a:xfrm>
              <a:off x="4392055" y="5952237"/>
              <a:ext cx="444532" cy="463025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037" y="6183750"/>
              <a:ext cx="629432" cy="185485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919" y="6145575"/>
              <a:ext cx="538675" cy="178635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935" y="6087872"/>
              <a:ext cx="809172" cy="31380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207" y="6149281"/>
              <a:ext cx="896178" cy="190989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2726" y="6002418"/>
              <a:ext cx="623974" cy="441689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54" r="22718"/>
            <a:stretch/>
          </p:blipFill>
          <p:spPr>
            <a:xfrm>
              <a:off x="8456709" y="6044997"/>
              <a:ext cx="485357" cy="349195"/>
            </a:xfrm>
            <a:prstGeom prst="rect">
              <a:avLst/>
            </a:prstGeom>
          </p:spPr>
        </p:pic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250920" y="6511631"/>
            <a:ext cx="6725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accent5"/>
                </a:solidFill>
                <a:latin typeface="Montserrat" panose="00000500000000000000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P. Forck, R. Singh GSI – IFAST-REX 2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Collaboration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Meeting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Feb.  2022</a:t>
            </a:r>
          </a:p>
        </p:txBody>
      </p:sp>
    </p:spTree>
    <p:extLst>
      <p:ext uri="{BB962C8B-B14F-4D97-AF65-F5344CB8AC3E}">
        <p14:creationId xmlns:p14="http://schemas.microsoft.com/office/powerpoint/2010/main" val="9479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1" r:id="rId2"/>
    <p:sldLayoutId id="2147483696" r:id="rId3"/>
    <p:sldLayoutId id="214748369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16026" y="764704"/>
            <a:ext cx="5663950" cy="2436564"/>
          </a:xfrm>
          <a:prstGeom prst="rect">
            <a:avLst/>
          </a:prstGeom>
          <a:solidFill>
            <a:schemeClr val="bg2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Development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integration of high dynamic </a:t>
            </a: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range </a:t>
            </a:r>
          </a:p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current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measurement device: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Bergoz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Frank </a:t>
            </a:r>
            <a:r>
              <a:rPr lang="en-US" altLang="de-DE" sz="14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Stulle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Miguel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Cerqueira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Bastos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---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Rahul Singh, Andrzej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Stafiniak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Peter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Forck (o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Andreas Peters (o)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Claus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Schmitzer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:---</a:t>
            </a:r>
            <a:endParaRPr lang="en-US" altLang="de-DE" sz="14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80000" y="144000"/>
            <a:ext cx="11244592" cy="46166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IFAST-REX Work-package Members for initial Phase 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16024" y="3326183"/>
            <a:ext cx="5663952" cy="236731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Slow extraction simulations: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Verena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Kain, </a:t>
            </a:r>
            <a:r>
              <a:rPr lang="en-US" altLang="de-DE" sz="14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Fraser (co-chair), 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Francesco </a:t>
            </a:r>
            <a:r>
              <a:rPr lang="en-US" altLang="de-DE" sz="14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Velotti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(chair),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Pablo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Arrutia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Michelangelo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Pari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Rebecca Taylor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(as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SEEIITSTrepresentative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Luciano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Paolo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Peter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Forck (o),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Stefan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Sorge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Jiangyan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Yang, Rahul Singh,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Björn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Galnander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Philipp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Niedermayer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Cristopher Cortes, Michael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Galonska</a:t>
            </a:r>
            <a:endParaRPr lang="en-US" alt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Florian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Kühteubl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Alexander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Wastl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Elena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Benedetto, Rebecca Taylor (see CERN)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995851" y="747642"/>
            <a:ext cx="5663951" cy="265200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Specification and contribution for KO signal generation, </a:t>
            </a:r>
          </a:p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exciter 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amplifier design: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Barthel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Matthias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Barthel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Wolfgang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Hofle</a:t>
            </a:r>
            <a:endParaRPr lang="en-US" altLang="de-DE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(Luciano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no feedback so far), 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Paolo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Rahul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Singh, Philipp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Niedermayer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Stefan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Sorge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(o), Peter Forck (o)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Eike </a:t>
            </a:r>
            <a:r>
              <a:rPr lang="en-US" altLang="de-DE" sz="14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Feldmeier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altLang="de-DE" sz="14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Claus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Schmitzer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Florian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Kühteubl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Tobias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Blumenschein (o),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Andre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Rojan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(o)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Elena Benedetto (o)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5996934" y="3364780"/>
            <a:ext cx="5681544" cy="193642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200"/>
              </a:spcBef>
            </a:pPr>
            <a:r>
              <a:rPr lang="en-US" altLang="de-DE" sz="16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de-DE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Spill detector development and analysis: 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CERN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Federico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Roncarolo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Inaki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Ortega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(maybe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Matt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Fraser)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CNAO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Marco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Pullia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, Luciano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Falbo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Alessio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Mereghetti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Paolo </a:t>
            </a:r>
            <a:r>
              <a:rPr lang="en-US" altLang="de-DE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Meliga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GSI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Peter </a:t>
            </a:r>
            <a:r>
              <a:rPr lang="en-US" altLang="de-DE" sz="14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Forck (chair</a:t>
            </a:r>
            <a:r>
              <a:rPr lang="en-US" altLang="de-DE" sz="14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Plamen Boutachkov</a:t>
            </a: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HIT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Andreas Peters, Christian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Schömers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MedAustron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Dale </a:t>
            </a:r>
            <a:r>
              <a:rPr lang="en-US" altLang="de-D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Prokopovich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  <a:endParaRPr lang="en-US" alt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de-DE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SEEIIST</a:t>
            </a:r>
            <a:r>
              <a:rPr lang="en-US" alt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de-DE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Elena Benedetto (o)</a:t>
            </a:r>
            <a:endParaRPr lang="en-US" altLang="de-DE" sz="14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0</TotalTime>
  <Words>326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Montserrat</vt:lpstr>
      <vt:lpstr>Montserrat ExtraBold</vt:lpstr>
      <vt:lpstr>Montserrat SemiBold</vt:lpstr>
      <vt:lpstr>Tahoma</vt:lpstr>
      <vt:lpstr>I.FAST Custom Slides</vt:lpstr>
      <vt:lpstr>PowerPoint-Präsentation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Forck, Peter Dr.</cp:lastModifiedBy>
  <cp:revision>667</cp:revision>
  <dcterms:created xsi:type="dcterms:W3CDTF">2017-04-26T09:15:49Z</dcterms:created>
  <dcterms:modified xsi:type="dcterms:W3CDTF">2022-05-09T08:28:06Z</dcterms:modified>
</cp:coreProperties>
</file>