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392" r:id="rId2"/>
    <p:sldId id="506" r:id="rId3"/>
    <p:sldId id="508" r:id="rId4"/>
    <p:sldId id="469" r:id="rId5"/>
    <p:sldId id="470" r:id="rId6"/>
    <p:sldId id="492" r:id="rId7"/>
    <p:sldId id="498" r:id="rId8"/>
    <p:sldId id="495" r:id="rId9"/>
    <p:sldId id="497" r:id="rId10"/>
    <p:sldId id="496" r:id="rId11"/>
    <p:sldId id="494" r:id="rId12"/>
    <p:sldId id="480" r:id="rId13"/>
    <p:sldId id="488" r:id="rId14"/>
    <p:sldId id="502" r:id="rId15"/>
    <p:sldId id="500" r:id="rId16"/>
    <p:sldId id="501" r:id="rId17"/>
    <p:sldId id="499" r:id="rId18"/>
    <p:sldId id="505" r:id="rId19"/>
    <p:sldId id="503" r:id="rId20"/>
    <p:sldId id="305" r:id="rId21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EAF4FA"/>
    <a:srgbClr val="0000CC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8805" autoAdjust="0"/>
  </p:normalViewPr>
  <p:slideViewPr>
    <p:cSldViewPr>
      <p:cViewPr varScale="1">
        <p:scale>
          <a:sx n="108" d="100"/>
          <a:sy n="108" d="100"/>
        </p:scale>
        <p:origin x="-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180" y="-108"/>
      </p:cViewPr>
      <p:guideLst>
        <p:guide orient="horz" pos="3120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95FCF-F7F4-4A0C-B487-3B7D8F247DAB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B7B9AE1-C1EF-47A6-9D98-37EB1AB818A6}">
      <dgm:prSet phldrT="[Text]" custT="1"/>
      <dgm:spPr/>
      <dgm:t>
        <a:bodyPr/>
        <a:lstStyle/>
        <a:p>
          <a:r>
            <a:rPr lang="en-GB" sz="2000" smtClean="0"/>
            <a:t>APPA</a:t>
          </a:r>
          <a:endParaRPr lang="en-GB" sz="2200"/>
        </a:p>
      </dgm:t>
    </dgm:pt>
    <dgm:pt modelId="{E87BF5A7-A6A9-4B23-9FC4-0422FA6E01A2}" type="parTrans" cxnId="{CB5C34EB-8E77-4080-BB0C-DD79367AEF4A}">
      <dgm:prSet/>
      <dgm:spPr/>
      <dgm:t>
        <a:bodyPr/>
        <a:lstStyle/>
        <a:p>
          <a:endParaRPr lang="en-GB"/>
        </a:p>
      </dgm:t>
    </dgm:pt>
    <dgm:pt modelId="{E7BDF0C0-7ABF-4B43-87A3-F2A00AEE5378}" type="sibTrans" cxnId="{CB5C34EB-8E77-4080-BB0C-DD79367AEF4A}">
      <dgm:prSet/>
      <dgm:spPr/>
      <dgm:t>
        <a:bodyPr/>
        <a:lstStyle/>
        <a:p>
          <a:endParaRPr lang="en-GB"/>
        </a:p>
      </dgm:t>
    </dgm:pt>
    <dgm:pt modelId="{EC0F696B-6976-4126-9845-AF8038863910}">
      <dgm:prSet phldrT="[Text]"/>
      <dgm:spPr/>
      <dgm:t>
        <a:bodyPr/>
        <a:lstStyle/>
        <a:p>
          <a:r>
            <a:rPr lang="en-GB" smtClean="0"/>
            <a:t>CBM</a:t>
          </a:r>
          <a:endParaRPr lang="en-GB"/>
        </a:p>
      </dgm:t>
    </dgm:pt>
    <dgm:pt modelId="{4C94346A-AB84-480A-A945-CDA5A270F592}" type="parTrans" cxnId="{0C045375-4C2D-4FBA-A769-00D82ACB93DA}">
      <dgm:prSet/>
      <dgm:spPr/>
      <dgm:t>
        <a:bodyPr/>
        <a:lstStyle/>
        <a:p>
          <a:endParaRPr lang="en-GB"/>
        </a:p>
      </dgm:t>
    </dgm:pt>
    <dgm:pt modelId="{E6ECA5C8-DBA5-4B6B-A933-CB39B4E0714B}" type="sibTrans" cxnId="{0C045375-4C2D-4FBA-A769-00D82ACB93DA}">
      <dgm:prSet/>
      <dgm:spPr/>
      <dgm:t>
        <a:bodyPr/>
        <a:lstStyle/>
        <a:p>
          <a:endParaRPr lang="en-GB"/>
        </a:p>
      </dgm:t>
    </dgm:pt>
    <dgm:pt modelId="{6BCAEF00-1CCB-4DBC-A788-358B74C1FCCC}">
      <dgm:prSet phldrT="[Text]"/>
      <dgm:spPr/>
      <dgm:t>
        <a:bodyPr/>
        <a:lstStyle/>
        <a:p>
          <a:r>
            <a:rPr lang="en-GB" smtClean="0"/>
            <a:t>NuSTAR</a:t>
          </a:r>
          <a:endParaRPr lang="en-GB"/>
        </a:p>
      </dgm:t>
    </dgm:pt>
    <dgm:pt modelId="{450E239C-6A65-445A-9470-0D45D82AF636}" type="parTrans" cxnId="{9D126F1D-2400-4B43-8CC6-F400077FD5C0}">
      <dgm:prSet/>
      <dgm:spPr/>
      <dgm:t>
        <a:bodyPr/>
        <a:lstStyle/>
        <a:p>
          <a:endParaRPr lang="en-GB"/>
        </a:p>
      </dgm:t>
    </dgm:pt>
    <dgm:pt modelId="{23CA3761-C115-4485-850F-82955FABE698}" type="sibTrans" cxnId="{9D126F1D-2400-4B43-8CC6-F400077FD5C0}">
      <dgm:prSet/>
      <dgm:spPr/>
      <dgm:t>
        <a:bodyPr/>
        <a:lstStyle/>
        <a:p>
          <a:endParaRPr lang="en-GB"/>
        </a:p>
      </dgm:t>
    </dgm:pt>
    <dgm:pt modelId="{C23ECC3B-C1FA-4BEC-B28C-B629C2D5EBDD}">
      <dgm:prSet phldrT="[Text]"/>
      <dgm:spPr/>
      <dgm:t>
        <a:bodyPr/>
        <a:lstStyle/>
        <a:p>
          <a:r>
            <a:rPr lang="en-GB" smtClean="0"/>
            <a:t>PANDA</a:t>
          </a:r>
          <a:endParaRPr lang="en-GB"/>
        </a:p>
      </dgm:t>
    </dgm:pt>
    <dgm:pt modelId="{A2C15683-BD0E-4F0F-BC16-24C0176A7BEF}" type="parTrans" cxnId="{BF3E7CCE-5CB3-4846-A9EE-A5C2E507C867}">
      <dgm:prSet/>
      <dgm:spPr/>
      <dgm:t>
        <a:bodyPr/>
        <a:lstStyle/>
        <a:p>
          <a:endParaRPr lang="en-GB"/>
        </a:p>
      </dgm:t>
    </dgm:pt>
    <dgm:pt modelId="{EF5ACB66-19DC-4D9E-B889-57756EF454E7}" type="sibTrans" cxnId="{BF3E7CCE-5CB3-4846-A9EE-A5C2E507C867}">
      <dgm:prSet/>
      <dgm:spPr/>
      <dgm:t>
        <a:bodyPr/>
        <a:lstStyle/>
        <a:p>
          <a:endParaRPr lang="en-GB"/>
        </a:p>
      </dgm:t>
    </dgm:pt>
    <dgm:pt modelId="{4680AC3A-74F4-436D-905F-73ED0FD37E16}">
      <dgm:prSet phldrT="[Text]" custT="1"/>
      <dgm:spPr/>
      <dgm:t>
        <a:bodyPr/>
        <a:lstStyle/>
        <a:p>
          <a:r>
            <a:rPr lang="en-GB" sz="1200" smtClean="0"/>
            <a:t>SPARC</a:t>
          </a:r>
          <a:endParaRPr lang="en-GB" sz="1100"/>
        </a:p>
      </dgm:t>
    </dgm:pt>
    <dgm:pt modelId="{D0A3B8A3-1C3F-4057-B963-67425CD68D93}" type="parTrans" cxnId="{084E9FD5-197E-4985-8585-89E36C7A068E}">
      <dgm:prSet/>
      <dgm:spPr/>
      <dgm:t>
        <a:bodyPr/>
        <a:lstStyle/>
        <a:p>
          <a:endParaRPr lang="en-GB"/>
        </a:p>
      </dgm:t>
    </dgm:pt>
    <dgm:pt modelId="{B7AE079C-DB34-4ED5-B5CF-F4414C6A6F20}" type="sibTrans" cxnId="{084E9FD5-197E-4985-8585-89E36C7A068E}">
      <dgm:prSet/>
      <dgm:spPr/>
      <dgm:t>
        <a:bodyPr/>
        <a:lstStyle/>
        <a:p>
          <a:endParaRPr lang="en-GB"/>
        </a:p>
      </dgm:t>
    </dgm:pt>
    <dgm:pt modelId="{A222105A-F83A-4C11-9CF2-53D2CA814C28}">
      <dgm:prSet phldrT="[Text]"/>
      <dgm:spPr/>
      <dgm:t>
        <a:bodyPr/>
        <a:lstStyle/>
        <a:p>
          <a:r>
            <a:rPr lang="en-GB" err="1" smtClean="0"/>
            <a:t>HEDgeHOB</a:t>
          </a:r>
          <a:endParaRPr lang="en-GB"/>
        </a:p>
      </dgm:t>
    </dgm:pt>
    <dgm:pt modelId="{CDA0C7B8-B5F1-43EE-A162-C43432025EEC}" type="parTrans" cxnId="{6EC1B6E0-B8E4-4746-80E4-B99B530697B0}">
      <dgm:prSet/>
      <dgm:spPr/>
      <dgm:t>
        <a:bodyPr/>
        <a:lstStyle/>
        <a:p>
          <a:endParaRPr lang="en-GB"/>
        </a:p>
      </dgm:t>
    </dgm:pt>
    <dgm:pt modelId="{3A8B5E45-6950-4222-BA0A-77BD79B918E7}" type="sibTrans" cxnId="{6EC1B6E0-B8E4-4746-80E4-B99B530697B0}">
      <dgm:prSet/>
      <dgm:spPr/>
      <dgm:t>
        <a:bodyPr/>
        <a:lstStyle/>
        <a:p>
          <a:endParaRPr lang="en-GB"/>
        </a:p>
      </dgm:t>
    </dgm:pt>
    <dgm:pt modelId="{33E631A1-6EC0-4B85-B484-202281E1B138}">
      <dgm:prSet phldrT="[Text]"/>
      <dgm:spPr/>
      <dgm:t>
        <a:bodyPr/>
        <a:lstStyle/>
        <a:p>
          <a:r>
            <a:rPr lang="en-GB" smtClean="0"/>
            <a:t>WDM</a:t>
          </a:r>
          <a:endParaRPr lang="en-GB"/>
        </a:p>
      </dgm:t>
    </dgm:pt>
    <dgm:pt modelId="{B6F1647C-96CC-4EF0-9DA1-C6188EDB1B43}" type="parTrans" cxnId="{9BD99F1F-460F-469E-A06B-A308B71D099B}">
      <dgm:prSet/>
      <dgm:spPr/>
      <dgm:t>
        <a:bodyPr/>
        <a:lstStyle/>
        <a:p>
          <a:endParaRPr lang="en-GB"/>
        </a:p>
      </dgm:t>
    </dgm:pt>
    <dgm:pt modelId="{ED7A2B06-7DCA-4B17-9736-4D9BB46FD96D}" type="sibTrans" cxnId="{9BD99F1F-460F-469E-A06B-A308B71D099B}">
      <dgm:prSet/>
      <dgm:spPr/>
      <dgm:t>
        <a:bodyPr/>
        <a:lstStyle/>
        <a:p>
          <a:endParaRPr lang="en-GB"/>
        </a:p>
      </dgm:t>
    </dgm:pt>
    <dgm:pt modelId="{EB1D0D49-018C-44E5-A10B-DED4F1EDEC14}">
      <dgm:prSet phldrT="[Text]"/>
      <dgm:spPr/>
      <dgm:t>
        <a:bodyPr/>
        <a:lstStyle/>
        <a:p>
          <a:r>
            <a:rPr lang="en-GB" smtClean="0"/>
            <a:t>BIOMAT</a:t>
          </a:r>
          <a:endParaRPr lang="en-GB"/>
        </a:p>
      </dgm:t>
    </dgm:pt>
    <dgm:pt modelId="{A5DBEEBC-CF48-4AF4-AF6C-4D89DCDB3751}" type="parTrans" cxnId="{DDEB88B5-ADEE-48FC-A76E-2C3F87B81478}">
      <dgm:prSet/>
      <dgm:spPr/>
      <dgm:t>
        <a:bodyPr/>
        <a:lstStyle/>
        <a:p>
          <a:endParaRPr lang="en-GB"/>
        </a:p>
      </dgm:t>
    </dgm:pt>
    <dgm:pt modelId="{61855E6D-C361-458B-A7E9-3D5C56057821}" type="sibTrans" cxnId="{DDEB88B5-ADEE-48FC-A76E-2C3F87B81478}">
      <dgm:prSet/>
      <dgm:spPr/>
      <dgm:t>
        <a:bodyPr/>
        <a:lstStyle/>
        <a:p>
          <a:endParaRPr lang="en-GB"/>
        </a:p>
      </dgm:t>
    </dgm:pt>
    <dgm:pt modelId="{02DE1195-5F64-4570-BFC8-A881A291AC3B}">
      <dgm:prSet phldrT="[Text]"/>
      <dgm:spPr/>
      <dgm:t>
        <a:bodyPr/>
        <a:lstStyle/>
        <a:p>
          <a:r>
            <a:rPr lang="en-GB" smtClean="0"/>
            <a:t>LEB</a:t>
          </a:r>
          <a:br>
            <a:rPr lang="en-GB" smtClean="0"/>
          </a:br>
          <a:r>
            <a:rPr lang="en-GB" smtClean="0"/>
            <a:t> Super-FRS</a:t>
          </a:r>
          <a:endParaRPr lang="en-GB"/>
        </a:p>
      </dgm:t>
    </dgm:pt>
    <dgm:pt modelId="{A05B1AE9-6382-44FC-9151-608CBC649335}" type="parTrans" cxnId="{68935D21-E2AB-425B-B376-C8E58E1A0BEB}">
      <dgm:prSet/>
      <dgm:spPr/>
      <dgm:t>
        <a:bodyPr/>
        <a:lstStyle/>
        <a:p>
          <a:endParaRPr lang="en-GB"/>
        </a:p>
      </dgm:t>
    </dgm:pt>
    <dgm:pt modelId="{93432A85-7ADC-4F7B-B4C6-EC9245DF9B77}" type="sibTrans" cxnId="{68935D21-E2AB-425B-B376-C8E58E1A0BEB}">
      <dgm:prSet/>
      <dgm:spPr/>
      <dgm:t>
        <a:bodyPr/>
        <a:lstStyle/>
        <a:p>
          <a:endParaRPr lang="en-GB"/>
        </a:p>
      </dgm:t>
    </dgm:pt>
    <dgm:pt modelId="{49CC0040-D472-4FCA-B2CB-75FD6916764E}">
      <dgm:prSet phldrT="[Text]" custT="1"/>
      <dgm:spPr/>
      <dgm:t>
        <a:bodyPr/>
        <a:lstStyle/>
        <a:p>
          <a:r>
            <a:rPr lang="en-GB" sz="1200" dirty="0" smtClean="0"/>
            <a:t>HISPEC/</a:t>
          </a:r>
          <a:br>
            <a:rPr lang="en-GB" sz="1200" dirty="0" smtClean="0"/>
          </a:br>
          <a:r>
            <a:rPr lang="en-GB" sz="1200" dirty="0" smtClean="0"/>
            <a:t>DESPEC</a:t>
          </a:r>
          <a:endParaRPr lang="en-GB" sz="1200" dirty="0"/>
        </a:p>
      </dgm:t>
    </dgm:pt>
    <dgm:pt modelId="{FBE396DC-4AB1-4617-B364-A12857360786}" type="parTrans" cxnId="{EACE14B4-DF56-49FE-8D13-71344C927638}">
      <dgm:prSet/>
      <dgm:spPr/>
      <dgm:t>
        <a:bodyPr/>
        <a:lstStyle/>
        <a:p>
          <a:endParaRPr lang="en-GB"/>
        </a:p>
      </dgm:t>
    </dgm:pt>
    <dgm:pt modelId="{8B41C663-6DAD-4630-8744-D81568D0F4B7}" type="sibTrans" cxnId="{EACE14B4-DF56-49FE-8D13-71344C927638}">
      <dgm:prSet/>
      <dgm:spPr/>
      <dgm:t>
        <a:bodyPr/>
        <a:lstStyle/>
        <a:p>
          <a:endParaRPr lang="en-GB"/>
        </a:p>
      </dgm:t>
    </dgm:pt>
    <dgm:pt modelId="{CD0A80C4-B57C-4A5C-BCF7-6A5685215F64}">
      <dgm:prSet phldrT="[Text]"/>
      <dgm:spPr/>
      <dgm:t>
        <a:bodyPr/>
        <a:lstStyle/>
        <a:p>
          <a:r>
            <a:rPr lang="en-GB" smtClean="0"/>
            <a:t>MATS</a:t>
          </a:r>
          <a:endParaRPr lang="en-GB"/>
        </a:p>
      </dgm:t>
    </dgm:pt>
    <dgm:pt modelId="{B983C4A8-2042-42FA-AB2C-98E19A4F7C90}" type="parTrans" cxnId="{8EE3DF7B-1E62-463A-B5C8-B77616C0F524}">
      <dgm:prSet/>
      <dgm:spPr/>
      <dgm:t>
        <a:bodyPr/>
        <a:lstStyle/>
        <a:p>
          <a:endParaRPr lang="en-GB"/>
        </a:p>
      </dgm:t>
    </dgm:pt>
    <dgm:pt modelId="{7E1DC221-B743-49C0-B255-D99977B5F825}" type="sibTrans" cxnId="{8EE3DF7B-1E62-463A-B5C8-B77616C0F524}">
      <dgm:prSet/>
      <dgm:spPr/>
      <dgm:t>
        <a:bodyPr/>
        <a:lstStyle/>
        <a:p>
          <a:endParaRPr lang="en-GB"/>
        </a:p>
      </dgm:t>
    </dgm:pt>
    <dgm:pt modelId="{C51195B4-2CF0-4163-B999-D1718D619FBA}">
      <dgm:prSet phldrT="[Text]"/>
      <dgm:spPr/>
      <dgm:t>
        <a:bodyPr/>
        <a:lstStyle/>
        <a:p>
          <a:r>
            <a:rPr lang="en-GB" smtClean="0"/>
            <a:t>LASPEC</a:t>
          </a:r>
          <a:endParaRPr lang="en-GB"/>
        </a:p>
      </dgm:t>
    </dgm:pt>
    <dgm:pt modelId="{7088FA01-7372-48DE-9622-083DD09470D8}" type="parTrans" cxnId="{8FEA732B-10E0-4136-A34D-8C954CD1CF0D}">
      <dgm:prSet/>
      <dgm:spPr/>
      <dgm:t>
        <a:bodyPr/>
        <a:lstStyle/>
        <a:p>
          <a:endParaRPr lang="en-GB"/>
        </a:p>
      </dgm:t>
    </dgm:pt>
    <dgm:pt modelId="{5337E341-9833-4712-A1E8-93114EA34408}" type="sibTrans" cxnId="{8FEA732B-10E0-4136-A34D-8C954CD1CF0D}">
      <dgm:prSet/>
      <dgm:spPr/>
      <dgm:t>
        <a:bodyPr/>
        <a:lstStyle/>
        <a:p>
          <a:endParaRPr lang="en-GB"/>
        </a:p>
      </dgm:t>
    </dgm:pt>
    <dgm:pt modelId="{1D90BBF8-9849-4B9E-ADD6-33EB66457A6A}">
      <dgm:prSet phldrT="[Text]"/>
      <dgm:spPr/>
      <dgm:t>
        <a:bodyPr/>
        <a:lstStyle/>
        <a:p>
          <a:r>
            <a:rPr lang="en-GB" smtClean="0"/>
            <a:t>R</a:t>
          </a:r>
          <a:r>
            <a:rPr lang="en-GB" baseline="30000" smtClean="0"/>
            <a:t>3</a:t>
          </a:r>
          <a:r>
            <a:rPr lang="en-GB" smtClean="0"/>
            <a:t>B</a:t>
          </a:r>
          <a:endParaRPr lang="en-GB"/>
        </a:p>
      </dgm:t>
    </dgm:pt>
    <dgm:pt modelId="{58427198-26DA-47E7-8E30-F8C9684C936A}" type="parTrans" cxnId="{D0DA2B1A-F89B-4868-A6E5-EAA627CD6D95}">
      <dgm:prSet/>
      <dgm:spPr/>
      <dgm:t>
        <a:bodyPr/>
        <a:lstStyle/>
        <a:p>
          <a:endParaRPr lang="en-GB"/>
        </a:p>
      </dgm:t>
    </dgm:pt>
    <dgm:pt modelId="{6CAA2315-EE91-454C-9480-184A45F30832}" type="sibTrans" cxnId="{D0DA2B1A-F89B-4868-A6E5-EAA627CD6D95}">
      <dgm:prSet/>
      <dgm:spPr/>
      <dgm:t>
        <a:bodyPr/>
        <a:lstStyle/>
        <a:p>
          <a:endParaRPr lang="en-GB"/>
        </a:p>
      </dgm:t>
    </dgm:pt>
    <dgm:pt modelId="{4EEBDF8B-7BA1-4F5C-B983-86D4A3D502A3}">
      <dgm:prSet phldrT="[Text]"/>
      <dgm:spPr/>
      <dgm:t>
        <a:bodyPr/>
        <a:lstStyle/>
        <a:p>
          <a:r>
            <a:rPr lang="en-GB" smtClean="0"/>
            <a:t>ILIMA</a:t>
          </a:r>
          <a:endParaRPr lang="en-GB"/>
        </a:p>
      </dgm:t>
    </dgm:pt>
    <dgm:pt modelId="{4217BD35-03BB-4EB9-80E8-66B605F25F1E}" type="parTrans" cxnId="{E7E7E2F1-361D-4074-B0E2-65880B7D1EB5}">
      <dgm:prSet/>
      <dgm:spPr/>
      <dgm:t>
        <a:bodyPr/>
        <a:lstStyle/>
        <a:p>
          <a:endParaRPr lang="en-GB"/>
        </a:p>
      </dgm:t>
    </dgm:pt>
    <dgm:pt modelId="{456B02FE-F404-48B2-BB14-79C9ABFF7E16}" type="sibTrans" cxnId="{E7E7E2F1-361D-4074-B0E2-65880B7D1EB5}">
      <dgm:prSet/>
      <dgm:spPr/>
      <dgm:t>
        <a:bodyPr/>
        <a:lstStyle/>
        <a:p>
          <a:endParaRPr lang="en-GB"/>
        </a:p>
      </dgm:t>
    </dgm:pt>
    <dgm:pt modelId="{5715B539-93C2-44FA-94E3-F10BF8432B7C}">
      <dgm:prSet phldrT="[Text]"/>
      <dgm:spPr/>
      <dgm:t>
        <a:bodyPr/>
        <a:lstStyle/>
        <a:p>
          <a:r>
            <a:rPr lang="en-GB" smtClean="0"/>
            <a:t>HADES</a:t>
          </a:r>
          <a:endParaRPr lang="en-GB"/>
        </a:p>
      </dgm:t>
    </dgm:pt>
    <dgm:pt modelId="{E0189957-F89F-4F08-935C-CE8DE3B09382}" type="parTrans" cxnId="{9FB34D7F-D620-4A1B-9DE3-89503CBCEB54}">
      <dgm:prSet/>
      <dgm:spPr/>
      <dgm:t>
        <a:bodyPr/>
        <a:lstStyle/>
        <a:p>
          <a:endParaRPr lang="en-GB"/>
        </a:p>
      </dgm:t>
    </dgm:pt>
    <dgm:pt modelId="{86D7B1DE-EFA1-40EE-B8F3-F2C32BABBCD7}" type="sibTrans" cxnId="{9FB34D7F-D620-4A1B-9DE3-89503CBCEB54}">
      <dgm:prSet/>
      <dgm:spPr/>
      <dgm:t>
        <a:bodyPr/>
        <a:lstStyle/>
        <a:p>
          <a:endParaRPr lang="en-GB"/>
        </a:p>
      </dgm:t>
    </dgm:pt>
    <dgm:pt modelId="{0705B63C-2607-4668-8E3E-E15A1DFABC73}" type="pres">
      <dgm:prSet presAssocID="{54F95FCF-F7F4-4A0C-B487-3B7D8F247D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54B6277-F607-4FFA-8BDD-A4C407A4E8B1}" type="pres">
      <dgm:prSet presAssocID="{6B7B9AE1-C1EF-47A6-9D98-37EB1AB818A6}" presName="root" presStyleCnt="0"/>
      <dgm:spPr/>
    </dgm:pt>
    <dgm:pt modelId="{E2D75BBC-C6AF-40FE-8306-688F46718949}" type="pres">
      <dgm:prSet presAssocID="{6B7B9AE1-C1EF-47A6-9D98-37EB1AB818A6}" presName="rootComposite" presStyleCnt="0"/>
      <dgm:spPr/>
    </dgm:pt>
    <dgm:pt modelId="{D0644F2F-7490-4FB8-A7D4-1117644C5975}" type="pres">
      <dgm:prSet presAssocID="{6B7B9AE1-C1EF-47A6-9D98-37EB1AB818A6}" presName="rootText" presStyleLbl="node1" presStyleIdx="0" presStyleCnt="4"/>
      <dgm:spPr/>
      <dgm:t>
        <a:bodyPr/>
        <a:lstStyle/>
        <a:p>
          <a:endParaRPr lang="en-GB"/>
        </a:p>
      </dgm:t>
    </dgm:pt>
    <dgm:pt modelId="{71A4C457-9DDC-40C2-9258-EBEC08E70257}" type="pres">
      <dgm:prSet presAssocID="{6B7B9AE1-C1EF-47A6-9D98-37EB1AB818A6}" presName="rootConnector" presStyleLbl="node1" presStyleIdx="0" presStyleCnt="4"/>
      <dgm:spPr/>
      <dgm:t>
        <a:bodyPr/>
        <a:lstStyle/>
        <a:p>
          <a:endParaRPr lang="en-GB"/>
        </a:p>
      </dgm:t>
    </dgm:pt>
    <dgm:pt modelId="{D7A0ECDE-0728-45F0-8ECB-F08931A545EE}" type="pres">
      <dgm:prSet presAssocID="{6B7B9AE1-C1EF-47A6-9D98-37EB1AB818A6}" presName="childShape" presStyleCnt="0"/>
      <dgm:spPr/>
    </dgm:pt>
    <dgm:pt modelId="{FB2D1D69-2F65-4E9E-A637-3C80DDD3FE08}" type="pres">
      <dgm:prSet presAssocID="{D0A3B8A3-1C3F-4057-B963-67425CD68D93}" presName="Name13" presStyleLbl="parChTrans1D2" presStyleIdx="0" presStyleCnt="11"/>
      <dgm:spPr/>
      <dgm:t>
        <a:bodyPr/>
        <a:lstStyle/>
        <a:p>
          <a:endParaRPr lang="en-GB"/>
        </a:p>
      </dgm:t>
    </dgm:pt>
    <dgm:pt modelId="{C7B59E90-CF0D-42D5-91A6-8F71AAA0CB80}" type="pres">
      <dgm:prSet presAssocID="{4680AC3A-74F4-436D-905F-73ED0FD37E16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7D509F-7A0B-4A4E-A8D0-D716F6E693E8}" type="pres">
      <dgm:prSet presAssocID="{CDA0C7B8-B5F1-43EE-A162-C43432025EEC}" presName="Name13" presStyleLbl="parChTrans1D2" presStyleIdx="1" presStyleCnt="11"/>
      <dgm:spPr/>
      <dgm:t>
        <a:bodyPr/>
        <a:lstStyle/>
        <a:p>
          <a:endParaRPr lang="en-GB"/>
        </a:p>
      </dgm:t>
    </dgm:pt>
    <dgm:pt modelId="{A42CD395-6683-4DD2-85F7-D40A414F608D}" type="pres">
      <dgm:prSet presAssocID="{A222105A-F83A-4C11-9CF2-53D2CA814C28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7F6F2-0A3A-4AAE-8597-4438B3F34CE8}" type="pres">
      <dgm:prSet presAssocID="{B6F1647C-96CC-4EF0-9DA1-C6188EDB1B43}" presName="Name13" presStyleLbl="parChTrans1D2" presStyleIdx="2" presStyleCnt="11"/>
      <dgm:spPr/>
      <dgm:t>
        <a:bodyPr/>
        <a:lstStyle/>
        <a:p>
          <a:endParaRPr lang="en-GB"/>
        </a:p>
      </dgm:t>
    </dgm:pt>
    <dgm:pt modelId="{BC49535D-87A4-4A9A-8B2F-BDF5F8470ECF}" type="pres">
      <dgm:prSet presAssocID="{33E631A1-6EC0-4B85-B484-202281E1B138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E6179-EF34-4925-8CB7-0888C726B17B}" type="pres">
      <dgm:prSet presAssocID="{A5DBEEBC-CF48-4AF4-AF6C-4D89DCDB3751}" presName="Name13" presStyleLbl="parChTrans1D2" presStyleIdx="3" presStyleCnt="11"/>
      <dgm:spPr/>
      <dgm:t>
        <a:bodyPr/>
        <a:lstStyle/>
        <a:p>
          <a:endParaRPr lang="en-GB"/>
        </a:p>
      </dgm:t>
    </dgm:pt>
    <dgm:pt modelId="{27AE7409-C896-4D77-9A95-BE24A8BEAF9A}" type="pres">
      <dgm:prSet presAssocID="{EB1D0D49-018C-44E5-A10B-DED4F1EDEC14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0C2F5F-58D9-48A4-A7B0-1B6B8A3E2F2D}" type="pres">
      <dgm:prSet presAssocID="{EC0F696B-6976-4126-9845-AF8038863910}" presName="root" presStyleCnt="0"/>
      <dgm:spPr/>
    </dgm:pt>
    <dgm:pt modelId="{189B98A7-F706-4F9F-A07A-50623F0F6BFB}" type="pres">
      <dgm:prSet presAssocID="{EC0F696B-6976-4126-9845-AF8038863910}" presName="rootComposite" presStyleCnt="0"/>
      <dgm:spPr/>
    </dgm:pt>
    <dgm:pt modelId="{BDC0CFB0-C438-46B7-B394-5B8CDB16BD3F}" type="pres">
      <dgm:prSet presAssocID="{EC0F696B-6976-4126-9845-AF8038863910}" presName="rootText" presStyleLbl="node1" presStyleIdx="1" presStyleCnt="4"/>
      <dgm:spPr/>
      <dgm:t>
        <a:bodyPr/>
        <a:lstStyle/>
        <a:p>
          <a:endParaRPr lang="en-GB"/>
        </a:p>
      </dgm:t>
    </dgm:pt>
    <dgm:pt modelId="{E4C18579-619C-41B1-9D13-23CC364EE541}" type="pres">
      <dgm:prSet presAssocID="{EC0F696B-6976-4126-9845-AF8038863910}" presName="rootConnector" presStyleLbl="node1" presStyleIdx="1" presStyleCnt="4"/>
      <dgm:spPr/>
      <dgm:t>
        <a:bodyPr/>
        <a:lstStyle/>
        <a:p>
          <a:endParaRPr lang="en-GB"/>
        </a:p>
      </dgm:t>
    </dgm:pt>
    <dgm:pt modelId="{8FB7EB0C-D8D7-4C5A-8BBF-5D6A12F3DFBA}" type="pres">
      <dgm:prSet presAssocID="{EC0F696B-6976-4126-9845-AF8038863910}" presName="childShape" presStyleCnt="0"/>
      <dgm:spPr/>
    </dgm:pt>
    <dgm:pt modelId="{B9FBF351-0EF6-4EBB-B8D4-BC8402D06C42}" type="pres">
      <dgm:prSet presAssocID="{E0189957-F89F-4F08-935C-CE8DE3B09382}" presName="Name13" presStyleLbl="parChTrans1D2" presStyleIdx="4" presStyleCnt="11"/>
      <dgm:spPr/>
      <dgm:t>
        <a:bodyPr/>
        <a:lstStyle/>
        <a:p>
          <a:endParaRPr lang="en-GB"/>
        </a:p>
      </dgm:t>
    </dgm:pt>
    <dgm:pt modelId="{3CD7B10E-C351-4607-8B04-745159652CA2}" type="pres">
      <dgm:prSet presAssocID="{5715B539-93C2-44FA-94E3-F10BF8432B7C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D7A45E-0D7E-4E30-BEE6-31C85B3D701E}" type="pres">
      <dgm:prSet presAssocID="{6BCAEF00-1CCB-4DBC-A788-358B74C1FCCC}" presName="root" presStyleCnt="0"/>
      <dgm:spPr/>
    </dgm:pt>
    <dgm:pt modelId="{817F4C36-9431-4D16-987F-E58E3C39939E}" type="pres">
      <dgm:prSet presAssocID="{6BCAEF00-1CCB-4DBC-A788-358B74C1FCCC}" presName="rootComposite" presStyleCnt="0"/>
      <dgm:spPr/>
    </dgm:pt>
    <dgm:pt modelId="{BA623E40-CDBA-48E3-9118-F2BFB04B666C}" type="pres">
      <dgm:prSet presAssocID="{6BCAEF00-1CCB-4DBC-A788-358B74C1FCCC}" presName="rootText" presStyleLbl="node1" presStyleIdx="2" presStyleCnt="4"/>
      <dgm:spPr/>
      <dgm:t>
        <a:bodyPr/>
        <a:lstStyle/>
        <a:p>
          <a:endParaRPr lang="en-GB"/>
        </a:p>
      </dgm:t>
    </dgm:pt>
    <dgm:pt modelId="{A1CCC1DC-8F04-44F0-93DC-BB4C91C1E4DB}" type="pres">
      <dgm:prSet presAssocID="{6BCAEF00-1CCB-4DBC-A788-358B74C1FCCC}" presName="rootConnector" presStyleLbl="node1" presStyleIdx="2" presStyleCnt="4"/>
      <dgm:spPr/>
      <dgm:t>
        <a:bodyPr/>
        <a:lstStyle/>
        <a:p>
          <a:endParaRPr lang="en-GB"/>
        </a:p>
      </dgm:t>
    </dgm:pt>
    <dgm:pt modelId="{8F2BB220-7DD8-4E82-BD55-ABC791636F5C}" type="pres">
      <dgm:prSet presAssocID="{6BCAEF00-1CCB-4DBC-A788-358B74C1FCCC}" presName="childShape" presStyleCnt="0"/>
      <dgm:spPr/>
    </dgm:pt>
    <dgm:pt modelId="{749C241E-2586-46C1-858C-DC9FDC3E15A3}" type="pres">
      <dgm:prSet presAssocID="{A05B1AE9-6382-44FC-9151-608CBC649335}" presName="Name13" presStyleLbl="parChTrans1D2" presStyleIdx="5" presStyleCnt="11"/>
      <dgm:spPr/>
      <dgm:t>
        <a:bodyPr/>
        <a:lstStyle/>
        <a:p>
          <a:endParaRPr lang="en-GB"/>
        </a:p>
      </dgm:t>
    </dgm:pt>
    <dgm:pt modelId="{7EAB5074-F1DE-4363-9C67-3A278D0362E9}" type="pres">
      <dgm:prSet presAssocID="{02DE1195-5F64-4570-BFC8-A881A291AC3B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856DA-7D26-47F6-A7F6-ED6B1EF37E6C}" type="pres">
      <dgm:prSet presAssocID="{FBE396DC-4AB1-4617-B364-A12857360786}" presName="Name13" presStyleLbl="parChTrans1D2" presStyleIdx="6" presStyleCnt="11"/>
      <dgm:spPr/>
      <dgm:t>
        <a:bodyPr/>
        <a:lstStyle/>
        <a:p>
          <a:endParaRPr lang="en-GB"/>
        </a:p>
      </dgm:t>
    </dgm:pt>
    <dgm:pt modelId="{C2F40D55-66C8-4DBF-8592-4BA90A10CDEE}" type="pres">
      <dgm:prSet presAssocID="{49CC0040-D472-4FCA-B2CB-75FD6916764E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D1109E-183B-4658-A40E-DA5183F2734F}" type="pres">
      <dgm:prSet presAssocID="{B983C4A8-2042-42FA-AB2C-98E19A4F7C90}" presName="Name13" presStyleLbl="parChTrans1D2" presStyleIdx="7" presStyleCnt="11"/>
      <dgm:spPr/>
      <dgm:t>
        <a:bodyPr/>
        <a:lstStyle/>
        <a:p>
          <a:endParaRPr lang="en-GB"/>
        </a:p>
      </dgm:t>
    </dgm:pt>
    <dgm:pt modelId="{B9D9A6AB-9DF7-420E-8679-EB5D37E2758F}" type="pres">
      <dgm:prSet presAssocID="{CD0A80C4-B57C-4A5C-BCF7-6A5685215F64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DAC221-8046-45F1-A380-E1345D0C5DEA}" type="pres">
      <dgm:prSet presAssocID="{7088FA01-7372-48DE-9622-083DD09470D8}" presName="Name13" presStyleLbl="parChTrans1D2" presStyleIdx="8" presStyleCnt="11"/>
      <dgm:spPr/>
      <dgm:t>
        <a:bodyPr/>
        <a:lstStyle/>
        <a:p>
          <a:endParaRPr lang="en-GB"/>
        </a:p>
      </dgm:t>
    </dgm:pt>
    <dgm:pt modelId="{A256320F-885E-4EB3-85E7-C7B2104CEE3A}" type="pres">
      <dgm:prSet presAssocID="{C51195B4-2CF0-4163-B999-D1718D619FBA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C27C41-2E98-41E3-ADE6-7109AD86B449}" type="pres">
      <dgm:prSet presAssocID="{58427198-26DA-47E7-8E30-F8C9684C936A}" presName="Name13" presStyleLbl="parChTrans1D2" presStyleIdx="9" presStyleCnt="11"/>
      <dgm:spPr/>
      <dgm:t>
        <a:bodyPr/>
        <a:lstStyle/>
        <a:p>
          <a:endParaRPr lang="en-GB"/>
        </a:p>
      </dgm:t>
    </dgm:pt>
    <dgm:pt modelId="{9832E88D-6F25-4F48-8D33-47A1EAE47693}" type="pres">
      <dgm:prSet presAssocID="{1D90BBF8-9849-4B9E-ADD6-33EB66457A6A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194E1D-71EF-4AA3-A382-7A291AE9E5D7}" type="pres">
      <dgm:prSet presAssocID="{4217BD35-03BB-4EB9-80E8-66B605F25F1E}" presName="Name13" presStyleLbl="parChTrans1D2" presStyleIdx="10" presStyleCnt="11"/>
      <dgm:spPr/>
      <dgm:t>
        <a:bodyPr/>
        <a:lstStyle/>
        <a:p>
          <a:endParaRPr lang="en-GB"/>
        </a:p>
      </dgm:t>
    </dgm:pt>
    <dgm:pt modelId="{780C14FF-494E-4610-BB89-AE2826193979}" type="pres">
      <dgm:prSet presAssocID="{4EEBDF8B-7BA1-4F5C-B983-86D4A3D502A3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A4479-E25C-4918-BD6A-04817561E5EC}" type="pres">
      <dgm:prSet presAssocID="{C23ECC3B-C1FA-4BEC-B28C-B629C2D5EBDD}" presName="root" presStyleCnt="0"/>
      <dgm:spPr/>
    </dgm:pt>
    <dgm:pt modelId="{264DCC6B-3183-43D7-AE87-237D8DCC5FA3}" type="pres">
      <dgm:prSet presAssocID="{C23ECC3B-C1FA-4BEC-B28C-B629C2D5EBDD}" presName="rootComposite" presStyleCnt="0"/>
      <dgm:spPr/>
    </dgm:pt>
    <dgm:pt modelId="{81337715-1F79-4134-B89E-8E38726FF832}" type="pres">
      <dgm:prSet presAssocID="{C23ECC3B-C1FA-4BEC-B28C-B629C2D5EBDD}" presName="rootText" presStyleLbl="node1" presStyleIdx="3" presStyleCnt="4"/>
      <dgm:spPr/>
      <dgm:t>
        <a:bodyPr/>
        <a:lstStyle/>
        <a:p>
          <a:endParaRPr lang="en-GB"/>
        </a:p>
      </dgm:t>
    </dgm:pt>
    <dgm:pt modelId="{755AD58A-BCD9-442E-B0B8-25B37780C8B3}" type="pres">
      <dgm:prSet presAssocID="{C23ECC3B-C1FA-4BEC-B28C-B629C2D5EBDD}" presName="rootConnector" presStyleLbl="node1" presStyleIdx="3" presStyleCnt="4"/>
      <dgm:spPr/>
      <dgm:t>
        <a:bodyPr/>
        <a:lstStyle/>
        <a:p>
          <a:endParaRPr lang="en-GB"/>
        </a:p>
      </dgm:t>
    </dgm:pt>
    <dgm:pt modelId="{43147AA7-5173-4B48-9680-58E03564332F}" type="pres">
      <dgm:prSet presAssocID="{C23ECC3B-C1FA-4BEC-B28C-B629C2D5EBDD}" presName="childShape" presStyleCnt="0"/>
      <dgm:spPr/>
    </dgm:pt>
  </dgm:ptLst>
  <dgm:cxnLst>
    <dgm:cxn modelId="{D2B26EBC-066D-4A2B-8896-E057058703FC}" type="presOf" srcId="{E0189957-F89F-4F08-935C-CE8DE3B09382}" destId="{B9FBF351-0EF6-4EBB-B8D4-BC8402D06C42}" srcOrd="0" destOrd="0" presId="urn:microsoft.com/office/officeart/2005/8/layout/hierarchy3"/>
    <dgm:cxn modelId="{04133A06-1003-48FD-8E3B-266CE21AE622}" type="presOf" srcId="{C51195B4-2CF0-4163-B999-D1718D619FBA}" destId="{A256320F-885E-4EB3-85E7-C7B2104CEE3A}" srcOrd="0" destOrd="0" presId="urn:microsoft.com/office/officeart/2005/8/layout/hierarchy3"/>
    <dgm:cxn modelId="{8EE3DF7B-1E62-463A-B5C8-B77616C0F524}" srcId="{6BCAEF00-1CCB-4DBC-A788-358B74C1FCCC}" destId="{CD0A80C4-B57C-4A5C-BCF7-6A5685215F64}" srcOrd="2" destOrd="0" parTransId="{B983C4A8-2042-42FA-AB2C-98E19A4F7C90}" sibTransId="{7E1DC221-B743-49C0-B255-D99977B5F825}"/>
    <dgm:cxn modelId="{E55564CA-9C27-45D9-9FC1-EEA0F86A33D2}" type="presOf" srcId="{D0A3B8A3-1C3F-4057-B963-67425CD68D93}" destId="{FB2D1D69-2F65-4E9E-A637-3C80DDD3FE08}" srcOrd="0" destOrd="0" presId="urn:microsoft.com/office/officeart/2005/8/layout/hierarchy3"/>
    <dgm:cxn modelId="{CC7A68C3-FEBB-4612-B569-1079E38C2E24}" type="presOf" srcId="{A222105A-F83A-4C11-9CF2-53D2CA814C28}" destId="{A42CD395-6683-4DD2-85F7-D40A414F608D}" srcOrd="0" destOrd="0" presId="urn:microsoft.com/office/officeart/2005/8/layout/hierarchy3"/>
    <dgm:cxn modelId="{1F77D2E9-0C23-40BE-9624-8E4E489F8B40}" type="presOf" srcId="{4680AC3A-74F4-436D-905F-73ED0FD37E16}" destId="{C7B59E90-CF0D-42D5-91A6-8F71AAA0CB80}" srcOrd="0" destOrd="0" presId="urn:microsoft.com/office/officeart/2005/8/layout/hierarchy3"/>
    <dgm:cxn modelId="{68935D21-E2AB-425B-B376-C8E58E1A0BEB}" srcId="{6BCAEF00-1CCB-4DBC-A788-358B74C1FCCC}" destId="{02DE1195-5F64-4570-BFC8-A881A291AC3B}" srcOrd="0" destOrd="0" parTransId="{A05B1AE9-6382-44FC-9151-608CBC649335}" sibTransId="{93432A85-7ADC-4F7B-B4C6-EC9245DF9B77}"/>
    <dgm:cxn modelId="{C75A4167-892A-429D-AEC9-A4F237034C1F}" type="presOf" srcId="{C23ECC3B-C1FA-4BEC-B28C-B629C2D5EBDD}" destId="{755AD58A-BCD9-442E-B0B8-25B37780C8B3}" srcOrd="1" destOrd="0" presId="urn:microsoft.com/office/officeart/2005/8/layout/hierarchy3"/>
    <dgm:cxn modelId="{3B901ECB-F2DD-4D89-A45F-CFA1EA03404A}" type="presOf" srcId="{5715B539-93C2-44FA-94E3-F10BF8432B7C}" destId="{3CD7B10E-C351-4607-8B04-745159652CA2}" srcOrd="0" destOrd="0" presId="urn:microsoft.com/office/officeart/2005/8/layout/hierarchy3"/>
    <dgm:cxn modelId="{300DDB37-1D9D-4D07-A001-74D160629E7A}" type="presOf" srcId="{58427198-26DA-47E7-8E30-F8C9684C936A}" destId="{A9C27C41-2E98-41E3-ADE6-7109AD86B449}" srcOrd="0" destOrd="0" presId="urn:microsoft.com/office/officeart/2005/8/layout/hierarchy3"/>
    <dgm:cxn modelId="{9C8494DA-02FF-4F9E-A15A-F0BC388E10FB}" type="presOf" srcId="{33E631A1-6EC0-4B85-B484-202281E1B138}" destId="{BC49535D-87A4-4A9A-8B2F-BDF5F8470ECF}" srcOrd="0" destOrd="0" presId="urn:microsoft.com/office/officeart/2005/8/layout/hierarchy3"/>
    <dgm:cxn modelId="{9657C695-9493-42C9-8FF5-8BB0D5437592}" type="presOf" srcId="{6BCAEF00-1CCB-4DBC-A788-358B74C1FCCC}" destId="{BA623E40-CDBA-48E3-9118-F2BFB04B666C}" srcOrd="0" destOrd="0" presId="urn:microsoft.com/office/officeart/2005/8/layout/hierarchy3"/>
    <dgm:cxn modelId="{DDEB88B5-ADEE-48FC-A76E-2C3F87B81478}" srcId="{6B7B9AE1-C1EF-47A6-9D98-37EB1AB818A6}" destId="{EB1D0D49-018C-44E5-A10B-DED4F1EDEC14}" srcOrd="3" destOrd="0" parTransId="{A5DBEEBC-CF48-4AF4-AF6C-4D89DCDB3751}" sibTransId="{61855E6D-C361-458B-A7E9-3D5C56057821}"/>
    <dgm:cxn modelId="{B520C9FF-E76F-4333-8CEF-3FAE27798CB3}" type="presOf" srcId="{EB1D0D49-018C-44E5-A10B-DED4F1EDEC14}" destId="{27AE7409-C896-4D77-9A95-BE24A8BEAF9A}" srcOrd="0" destOrd="0" presId="urn:microsoft.com/office/officeart/2005/8/layout/hierarchy3"/>
    <dgm:cxn modelId="{610EC0B3-437C-4887-BAAE-A9F8A3ECFC0C}" type="presOf" srcId="{B983C4A8-2042-42FA-AB2C-98E19A4F7C90}" destId="{C3D1109E-183B-4658-A40E-DA5183F2734F}" srcOrd="0" destOrd="0" presId="urn:microsoft.com/office/officeart/2005/8/layout/hierarchy3"/>
    <dgm:cxn modelId="{7722C57E-7383-4B19-8ED2-615D4119BAE3}" type="presOf" srcId="{B6F1647C-96CC-4EF0-9DA1-C6188EDB1B43}" destId="{F1C7F6F2-0A3A-4AAE-8597-4438B3F34CE8}" srcOrd="0" destOrd="0" presId="urn:microsoft.com/office/officeart/2005/8/layout/hierarchy3"/>
    <dgm:cxn modelId="{BF3E7CCE-5CB3-4846-A9EE-A5C2E507C867}" srcId="{54F95FCF-F7F4-4A0C-B487-3B7D8F247DAB}" destId="{C23ECC3B-C1FA-4BEC-B28C-B629C2D5EBDD}" srcOrd="3" destOrd="0" parTransId="{A2C15683-BD0E-4F0F-BC16-24C0176A7BEF}" sibTransId="{EF5ACB66-19DC-4D9E-B889-57756EF454E7}"/>
    <dgm:cxn modelId="{539239C5-8194-4B7D-96E3-D44B71B292F1}" type="presOf" srcId="{6B7B9AE1-C1EF-47A6-9D98-37EB1AB818A6}" destId="{D0644F2F-7490-4FB8-A7D4-1117644C5975}" srcOrd="0" destOrd="0" presId="urn:microsoft.com/office/officeart/2005/8/layout/hierarchy3"/>
    <dgm:cxn modelId="{CB5C34EB-8E77-4080-BB0C-DD79367AEF4A}" srcId="{54F95FCF-F7F4-4A0C-B487-3B7D8F247DAB}" destId="{6B7B9AE1-C1EF-47A6-9D98-37EB1AB818A6}" srcOrd="0" destOrd="0" parTransId="{E87BF5A7-A6A9-4B23-9FC4-0422FA6E01A2}" sibTransId="{E7BDF0C0-7ABF-4B43-87A3-F2A00AEE5378}"/>
    <dgm:cxn modelId="{2956F93C-CE68-43A9-AFE6-CAD2B0744956}" type="presOf" srcId="{CDA0C7B8-B5F1-43EE-A162-C43432025EEC}" destId="{EA7D509F-7A0B-4A4E-A8D0-D716F6E693E8}" srcOrd="0" destOrd="0" presId="urn:microsoft.com/office/officeart/2005/8/layout/hierarchy3"/>
    <dgm:cxn modelId="{03E1A7D8-154B-42F1-A8B8-2B2585FD717B}" type="presOf" srcId="{A5DBEEBC-CF48-4AF4-AF6C-4D89DCDB3751}" destId="{0F4E6179-EF34-4925-8CB7-0888C726B17B}" srcOrd="0" destOrd="0" presId="urn:microsoft.com/office/officeart/2005/8/layout/hierarchy3"/>
    <dgm:cxn modelId="{9FB34D7F-D620-4A1B-9DE3-89503CBCEB54}" srcId="{EC0F696B-6976-4126-9845-AF8038863910}" destId="{5715B539-93C2-44FA-94E3-F10BF8432B7C}" srcOrd="0" destOrd="0" parTransId="{E0189957-F89F-4F08-935C-CE8DE3B09382}" sibTransId="{86D7B1DE-EFA1-40EE-B8F3-F2C32BABBCD7}"/>
    <dgm:cxn modelId="{36314D01-18BF-471E-B44A-8FB34DC24E36}" type="presOf" srcId="{7088FA01-7372-48DE-9622-083DD09470D8}" destId="{A9DAC221-8046-45F1-A380-E1345D0C5DEA}" srcOrd="0" destOrd="0" presId="urn:microsoft.com/office/officeart/2005/8/layout/hierarchy3"/>
    <dgm:cxn modelId="{FAB60DE6-567B-44ED-8650-453D95BF786D}" type="presOf" srcId="{4EEBDF8B-7BA1-4F5C-B983-86D4A3D502A3}" destId="{780C14FF-494E-4610-BB89-AE2826193979}" srcOrd="0" destOrd="0" presId="urn:microsoft.com/office/officeart/2005/8/layout/hierarchy3"/>
    <dgm:cxn modelId="{EC8DDF51-F644-4F90-A38A-8F88D1FBFBDB}" type="presOf" srcId="{FBE396DC-4AB1-4617-B364-A12857360786}" destId="{EDF856DA-7D26-47F6-A7F6-ED6B1EF37E6C}" srcOrd="0" destOrd="0" presId="urn:microsoft.com/office/officeart/2005/8/layout/hierarchy3"/>
    <dgm:cxn modelId="{8FEA732B-10E0-4136-A34D-8C954CD1CF0D}" srcId="{6BCAEF00-1CCB-4DBC-A788-358B74C1FCCC}" destId="{C51195B4-2CF0-4163-B999-D1718D619FBA}" srcOrd="3" destOrd="0" parTransId="{7088FA01-7372-48DE-9622-083DD09470D8}" sibTransId="{5337E341-9833-4712-A1E8-93114EA34408}"/>
    <dgm:cxn modelId="{2700C7B4-0A08-478F-9C39-53FA0F124A80}" type="presOf" srcId="{02DE1195-5F64-4570-BFC8-A881A291AC3B}" destId="{7EAB5074-F1DE-4363-9C67-3A278D0362E9}" srcOrd="0" destOrd="0" presId="urn:microsoft.com/office/officeart/2005/8/layout/hierarchy3"/>
    <dgm:cxn modelId="{0C045375-4C2D-4FBA-A769-00D82ACB93DA}" srcId="{54F95FCF-F7F4-4A0C-B487-3B7D8F247DAB}" destId="{EC0F696B-6976-4126-9845-AF8038863910}" srcOrd="1" destOrd="0" parTransId="{4C94346A-AB84-480A-A945-CDA5A270F592}" sibTransId="{E6ECA5C8-DBA5-4B6B-A933-CB39B4E0714B}"/>
    <dgm:cxn modelId="{B93D8940-4C6D-459A-BF8C-D981635C7B29}" type="presOf" srcId="{4217BD35-03BB-4EB9-80E8-66B605F25F1E}" destId="{1C194E1D-71EF-4AA3-A382-7A291AE9E5D7}" srcOrd="0" destOrd="0" presId="urn:microsoft.com/office/officeart/2005/8/layout/hierarchy3"/>
    <dgm:cxn modelId="{D0DA2B1A-F89B-4868-A6E5-EAA627CD6D95}" srcId="{6BCAEF00-1CCB-4DBC-A788-358B74C1FCCC}" destId="{1D90BBF8-9849-4B9E-ADD6-33EB66457A6A}" srcOrd="4" destOrd="0" parTransId="{58427198-26DA-47E7-8E30-F8C9684C936A}" sibTransId="{6CAA2315-EE91-454C-9480-184A45F30832}"/>
    <dgm:cxn modelId="{C818AA06-CA9F-40CE-B15B-F4D0C9F32711}" type="presOf" srcId="{EC0F696B-6976-4126-9845-AF8038863910}" destId="{BDC0CFB0-C438-46B7-B394-5B8CDB16BD3F}" srcOrd="0" destOrd="0" presId="urn:microsoft.com/office/officeart/2005/8/layout/hierarchy3"/>
    <dgm:cxn modelId="{EACE14B4-DF56-49FE-8D13-71344C927638}" srcId="{6BCAEF00-1CCB-4DBC-A788-358B74C1FCCC}" destId="{49CC0040-D472-4FCA-B2CB-75FD6916764E}" srcOrd="1" destOrd="0" parTransId="{FBE396DC-4AB1-4617-B364-A12857360786}" sibTransId="{8B41C663-6DAD-4630-8744-D81568D0F4B7}"/>
    <dgm:cxn modelId="{084E9FD5-197E-4985-8585-89E36C7A068E}" srcId="{6B7B9AE1-C1EF-47A6-9D98-37EB1AB818A6}" destId="{4680AC3A-74F4-436D-905F-73ED0FD37E16}" srcOrd="0" destOrd="0" parTransId="{D0A3B8A3-1C3F-4057-B963-67425CD68D93}" sibTransId="{B7AE079C-DB34-4ED5-B5CF-F4414C6A6F20}"/>
    <dgm:cxn modelId="{9BD99F1F-460F-469E-A06B-A308B71D099B}" srcId="{6B7B9AE1-C1EF-47A6-9D98-37EB1AB818A6}" destId="{33E631A1-6EC0-4B85-B484-202281E1B138}" srcOrd="2" destOrd="0" parTransId="{B6F1647C-96CC-4EF0-9DA1-C6188EDB1B43}" sibTransId="{ED7A2B06-7DCA-4B17-9736-4D9BB46FD96D}"/>
    <dgm:cxn modelId="{E7E7E2F1-361D-4074-B0E2-65880B7D1EB5}" srcId="{6BCAEF00-1CCB-4DBC-A788-358B74C1FCCC}" destId="{4EEBDF8B-7BA1-4F5C-B983-86D4A3D502A3}" srcOrd="5" destOrd="0" parTransId="{4217BD35-03BB-4EB9-80E8-66B605F25F1E}" sibTransId="{456B02FE-F404-48B2-BB14-79C9ABFF7E16}"/>
    <dgm:cxn modelId="{5224461E-FA36-49CA-A655-79385183F068}" type="presOf" srcId="{6B7B9AE1-C1EF-47A6-9D98-37EB1AB818A6}" destId="{71A4C457-9DDC-40C2-9258-EBEC08E70257}" srcOrd="1" destOrd="0" presId="urn:microsoft.com/office/officeart/2005/8/layout/hierarchy3"/>
    <dgm:cxn modelId="{5B2B509D-4D84-44A5-8740-D1BA75E04921}" type="presOf" srcId="{6BCAEF00-1CCB-4DBC-A788-358B74C1FCCC}" destId="{A1CCC1DC-8F04-44F0-93DC-BB4C91C1E4DB}" srcOrd="1" destOrd="0" presId="urn:microsoft.com/office/officeart/2005/8/layout/hierarchy3"/>
    <dgm:cxn modelId="{6EC1B6E0-B8E4-4746-80E4-B99B530697B0}" srcId="{6B7B9AE1-C1EF-47A6-9D98-37EB1AB818A6}" destId="{A222105A-F83A-4C11-9CF2-53D2CA814C28}" srcOrd="1" destOrd="0" parTransId="{CDA0C7B8-B5F1-43EE-A162-C43432025EEC}" sibTransId="{3A8B5E45-6950-4222-BA0A-77BD79B918E7}"/>
    <dgm:cxn modelId="{705E9E5B-48B1-480B-97F4-D191C8EAA3DA}" type="presOf" srcId="{A05B1AE9-6382-44FC-9151-608CBC649335}" destId="{749C241E-2586-46C1-858C-DC9FDC3E15A3}" srcOrd="0" destOrd="0" presId="urn:microsoft.com/office/officeart/2005/8/layout/hierarchy3"/>
    <dgm:cxn modelId="{C517908A-6F2F-480F-86DF-3B793F9A7FF3}" type="presOf" srcId="{CD0A80C4-B57C-4A5C-BCF7-6A5685215F64}" destId="{B9D9A6AB-9DF7-420E-8679-EB5D37E2758F}" srcOrd="0" destOrd="0" presId="urn:microsoft.com/office/officeart/2005/8/layout/hierarchy3"/>
    <dgm:cxn modelId="{DED87FD4-71E3-4DCA-8B0B-F59A9F0FAAEC}" type="presOf" srcId="{54F95FCF-F7F4-4A0C-B487-3B7D8F247DAB}" destId="{0705B63C-2607-4668-8E3E-E15A1DFABC73}" srcOrd="0" destOrd="0" presId="urn:microsoft.com/office/officeart/2005/8/layout/hierarchy3"/>
    <dgm:cxn modelId="{F0F6E339-F05F-4210-BBEF-ADF66F80562B}" type="presOf" srcId="{49CC0040-D472-4FCA-B2CB-75FD6916764E}" destId="{C2F40D55-66C8-4DBF-8592-4BA90A10CDEE}" srcOrd="0" destOrd="0" presId="urn:microsoft.com/office/officeart/2005/8/layout/hierarchy3"/>
    <dgm:cxn modelId="{10D620C7-B972-4220-9859-E7187BF4CAC7}" type="presOf" srcId="{1D90BBF8-9849-4B9E-ADD6-33EB66457A6A}" destId="{9832E88D-6F25-4F48-8D33-47A1EAE47693}" srcOrd="0" destOrd="0" presId="urn:microsoft.com/office/officeart/2005/8/layout/hierarchy3"/>
    <dgm:cxn modelId="{3473C75E-39B3-4936-BBEA-813007F92E3F}" type="presOf" srcId="{EC0F696B-6976-4126-9845-AF8038863910}" destId="{E4C18579-619C-41B1-9D13-23CC364EE541}" srcOrd="1" destOrd="0" presId="urn:microsoft.com/office/officeart/2005/8/layout/hierarchy3"/>
    <dgm:cxn modelId="{1A83E6B1-CD8C-4754-B541-B0A4D2443EAD}" type="presOf" srcId="{C23ECC3B-C1FA-4BEC-B28C-B629C2D5EBDD}" destId="{81337715-1F79-4134-B89E-8E38726FF832}" srcOrd="0" destOrd="0" presId="urn:microsoft.com/office/officeart/2005/8/layout/hierarchy3"/>
    <dgm:cxn modelId="{9D126F1D-2400-4B43-8CC6-F400077FD5C0}" srcId="{54F95FCF-F7F4-4A0C-B487-3B7D8F247DAB}" destId="{6BCAEF00-1CCB-4DBC-A788-358B74C1FCCC}" srcOrd="2" destOrd="0" parTransId="{450E239C-6A65-445A-9470-0D45D82AF636}" sibTransId="{23CA3761-C115-4485-850F-82955FABE698}"/>
    <dgm:cxn modelId="{A9E4A0BF-E828-4741-B415-72555076F5AC}" type="presParOf" srcId="{0705B63C-2607-4668-8E3E-E15A1DFABC73}" destId="{E54B6277-F607-4FFA-8BDD-A4C407A4E8B1}" srcOrd="0" destOrd="0" presId="urn:microsoft.com/office/officeart/2005/8/layout/hierarchy3"/>
    <dgm:cxn modelId="{F7B37382-23BE-48F9-8928-EAD383EFAB18}" type="presParOf" srcId="{E54B6277-F607-4FFA-8BDD-A4C407A4E8B1}" destId="{E2D75BBC-C6AF-40FE-8306-688F46718949}" srcOrd="0" destOrd="0" presId="urn:microsoft.com/office/officeart/2005/8/layout/hierarchy3"/>
    <dgm:cxn modelId="{C2ECAF72-0DE2-46A1-BA2A-DFB75295DFFD}" type="presParOf" srcId="{E2D75BBC-C6AF-40FE-8306-688F46718949}" destId="{D0644F2F-7490-4FB8-A7D4-1117644C5975}" srcOrd="0" destOrd="0" presId="urn:microsoft.com/office/officeart/2005/8/layout/hierarchy3"/>
    <dgm:cxn modelId="{0B4116E9-073D-49E5-B6AC-44879282D9A4}" type="presParOf" srcId="{E2D75BBC-C6AF-40FE-8306-688F46718949}" destId="{71A4C457-9DDC-40C2-9258-EBEC08E70257}" srcOrd="1" destOrd="0" presId="urn:microsoft.com/office/officeart/2005/8/layout/hierarchy3"/>
    <dgm:cxn modelId="{34DA495B-C9A3-40BF-B9DE-D986EC5A9B05}" type="presParOf" srcId="{E54B6277-F607-4FFA-8BDD-A4C407A4E8B1}" destId="{D7A0ECDE-0728-45F0-8ECB-F08931A545EE}" srcOrd="1" destOrd="0" presId="urn:microsoft.com/office/officeart/2005/8/layout/hierarchy3"/>
    <dgm:cxn modelId="{26BE5AF4-B854-4A48-9823-9BFFE53DAE09}" type="presParOf" srcId="{D7A0ECDE-0728-45F0-8ECB-F08931A545EE}" destId="{FB2D1D69-2F65-4E9E-A637-3C80DDD3FE08}" srcOrd="0" destOrd="0" presId="urn:microsoft.com/office/officeart/2005/8/layout/hierarchy3"/>
    <dgm:cxn modelId="{13FDC25B-48BB-4049-9031-C2C8A5E0DEE8}" type="presParOf" srcId="{D7A0ECDE-0728-45F0-8ECB-F08931A545EE}" destId="{C7B59E90-CF0D-42D5-91A6-8F71AAA0CB80}" srcOrd="1" destOrd="0" presId="urn:microsoft.com/office/officeart/2005/8/layout/hierarchy3"/>
    <dgm:cxn modelId="{1496E0CF-2E3E-4D3B-B5E5-1C66A41EE260}" type="presParOf" srcId="{D7A0ECDE-0728-45F0-8ECB-F08931A545EE}" destId="{EA7D509F-7A0B-4A4E-A8D0-D716F6E693E8}" srcOrd="2" destOrd="0" presId="urn:microsoft.com/office/officeart/2005/8/layout/hierarchy3"/>
    <dgm:cxn modelId="{22888C89-D5C5-4478-9963-921FA29A7C6F}" type="presParOf" srcId="{D7A0ECDE-0728-45F0-8ECB-F08931A545EE}" destId="{A42CD395-6683-4DD2-85F7-D40A414F608D}" srcOrd="3" destOrd="0" presId="urn:microsoft.com/office/officeart/2005/8/layout/hierarchy3"/>
    <dgm:cxn modelId="{F51FDF5B-E607-46F2-8AC6-81EC42CED36E}" type="presParOf" srcId="{D7A0ECDE-0728-45F0-8ECB-F08931A545EE}" destId="{F1C7F6F2-0A3A-4AAE-8597-4438B3F34CE8}" srcOrd="4" destOrd="0" presId="urn:microsoft.com/office/officeart/2005/8/layout/hierarchy3"/>
    <dgm:cxn modelId="{5AE4460D-41F5-4F30-A2B7-B984908631CC}" type="presParOf" srcId="{D7A0ECDE-0728-45F0-8ECB-F08931A545EE}" destId="{BC49535D-87A4-4A9A-8B2F-BDF5F8470ECF}" srcOrd="5" destOrd="0" presId="urn:microsoft.com/office/officeart/2005/8/layout/hierarchy3"/>
    <dgm:cxn modelId="{09D6AF61-68FE-4BCD-BCEA-1EBBA05E8C96}" type="presParOf" srcId="{D7A0ECDE-0728-45F0-8ECB-F08931A545EE}" destId="{0F4E6179-EF34-4925-8CB7-0888C726B17B}" srcOrd="6" destOrd="0" presId="urn:microsoft.com/office/officeart/2005/8/layout/hierarchy3"/>
    <dgm:cxn modelId="{8AC7A092-ABE9-47D0-B3DC-B667CBE92A28}" type="presParOf" srcId="{D7A0ECDE-0728-45F0-8ECB-F08931A545EE}" destId="{27AE7409-C896-4D77-9A95-BE24A8BEAF9A}" srcOrd="7" destOrd="0" presId="urn:microsoft.com/office/officeart/2005/8/layout/hierarchy3"/>
    <dgm:cxn modelId="{5D438331-6C37-4D2D-BE0D-93A6FABFBCE0}" type="presParOf" srcId="{0705B63C-2607-4668-8E3E-E15A1DFABC73}" destId="{630C2F5F-58D9-48A4-A7B0-1B6B8A3E2F2D}" srcOrd="1" destOrd="0" presId="urn:microsoft.com/office/officeart/2005/8/layout/hierarchy3"/>
    <dgm:cxn modelId="{0D270D4D-3153-4810-998E-70589F48FCBA}" type="presParOf" srcId="{630C2F5F-58D9-48A4-A7B0-1B6B8A3E2F2D}" destId="{189B98A7-F706-4F9F-A07A-50623F0F6BFB}" srcOrd="0" destOrd="0" presId="urn:microsoft.com/office/officeart/2005/8/layout/hierarchy3"/>
    <dgm:cxn modelId="{C6CC85EE-5544-4727-A95C-D0C9336E0874}" type="presParOf" srcId="{189B98A7-F706-4F9F-A07A-50623F0F6BFB}" destId="{BDC0CFB0-C438-46B7-B394-5B8CDB16BD3F}" srcOrd="0" destOrd="0" presId="urn:microsoft.com/office/officeart/2005/8/layout/hierarchy3"/>
    <dgm:cxn modelId="{7ED58D6C-A85D-4B37-A1A9-B5FA039EEA33}" type="presParOf" srcId="{189B98A7-F706-4F9F-A07A-50623F0F6BFB}" destId="{E4C18579-619C-41B1-9D13-23CC364EE541}" srcOrd="1" destOrd="0" presId="urn:microsoft.com/office/officeart/2005/8/layout/hierarchy3"/>
    <dgm:cxn modelId="{33E8CA84-D9EF-4BC1-877B-543AA83257DA}" type="presParOf" srcId="{630C2F5F-58D9-48A4-A7B0-1B6B8A3E2F2D}" destId="{8FB7EB0C-D8D7-4C5A-8BBF-5D6A12F3DFBA}" srcOrd="1" destOrd="0" presId="urn:microsoft.com/office/officeart/2005/8/layout/hierarchy3"/>
    <dgm:cxn modelId="{4671B213-A48F-48D5-A174-AC6CCBD1B6B9}" type="presParOf" srcId="{8FB7EB0C-D8D7-4C5A-8BBF-5D6A12F3DFBA}" destId="{B9FBF351-0EF6-4EBB-B8D4-BC8402D06C42}" srcOrd="0" destOrd="0" presId="urn:microsoft.com/office/officeart/2005/8/layout/hierarchy3"/>
    <dgm:cxn modelId="{A058DE1F-AFC1-4D6A-8C85-2C6A20C08F3D}" type="presParOf" srcId="{8FB7EB0C-D8D7-4C5A-8BBF-5D6A12F3DFBA}" destId="{3CD7B10E-C351-4607-8B04-745159652CA2}" srcOrd="1" destOrd="0" presId="urn:microsoft.com/office/officeart/2005/8/layout/hierarchy3"/>
    <dgm:cxn modelId="{35D4BF76-370C-4284-9199-73CB932B54EB}" type="presParOf" srcId="{0705B63C-2607-4668-8E3E-E15A1DFABC73}" destId="{98D7A45E-0D7E-4E30-BEE6-31C85B3D701E}" srcOrd="2" destOrd="0" presId="urn:microsoft.com/office/officeart/2005/8/layout/hierarchy3"/>
    <dgm:cxn modelId="{7804200D-C095-4534-B688-7BA1835B949D}" type="presParOf" srcId="{98D7A45E-0D7E-4E30-BEE6-31C85B3D701E}" destId="{817F4C36-9431-4D16-987F-E58E3C39939E}" srcOrd="0" destOrd="0" presId="urn:microsoft.com/office/officeart/2005/8/layout/hierarchy3"/>
    <dgm:cxn modelId="{FE97C539-2E2F-4F7B-94EC-A71EE4EF5026}" type="presParOf" srcId="{817F4C36-9431-4D16-987F-E58E3C39939E}" destId="{BA623E40-CDBA-48E3-9118-F2BFB04B666C}" srcOrd="0" destOrd="0" presId="urn:microsoft.com/office/officeart/2005/8/layout/hierarchy3"/>
    <dgm:cxn modelId="{AA8433F6-F7DB-431C-BAE1-EDD346A7B015}" type="presParOf" srcId="{817F4C36-9431-4D16-987F-E58E3C39939E}" destId="{A1CCC1DC-8F04-44F0-93DC-BB4C91C1E4DB}" srcOrd="1" destOrd="0" presId="urn:microsoft.com/office/officeart/2005/8/layout/hierarchy3"/>
    <dgm:cxn modelId="{EE0BD259-CB75-45FC-A691-D869A3E18CA2}" type="presParOf" srcId="{98D7A45E-0D7E-4E30-BEE6-31C85B3D701E}" destId="{8F2BB220-7DD8-4E82-BD55-ABC791636F5C}" srcOrd="1" destOrd="0" presId="urn:microsoft.com/office/officeart/2005/8/layout/hierarchy3"/>
    <dgm:cxn modelId="{EF25DC93-22F7-478D-9B40-262C43D1FEA2}" type="presParOf" srcId="{8F2BB220-7DD8-4E82-BD55-ABC791636F5C}" destId="{749C241E-2586-46C1-858C-DC9FDC3E15A3}" srcOrd="0" destOrd="0" presId="urn:microsoft.com/office/officeart/2005/8/layout/hierarchy3"/>
    <dgm:cxn modelId="{8768059D-24D7-48A7-8DAB-F3DB0396C667}" type="presParOf" srcId="{8F2BB220-7DD8-4E82-BD55-ABC791636F5C}" destId="{7EAB5074-F1DE-4363-9C67-3A278D0362E9}" srcOrd="1" destOrd="0" presId="urn:microsoft.com/office/officeart/2005/8/layout/hierarchy3"/>
    <dgm:cxn modelId="{3B142F98-DEFA-4F37-A5C1-924387D92878}" type="presParOf" srcId="{8F2BB220-7DD8-4E82-BD55-ABC791636F5C}" destId="{EDF856DA-7D26-47F6-A7F6-ED6B1EF37E6C}" srcOrd="2" destOrd="0" presId="urn:microsoft.com/office/officeart/2005/8/layout/hierarchy3"/>
    <dgm:cxn modelId="{A1A00DB5-7C08-4E54-A8FA-FA1A22C95FFC}" type="presParOf" srcId="{8F2BB220-7DD8-4E82-BD55-ABC791636F5C}" destId="{C2F40D55-66C8-4DBF-8592-4BA90A10CDEE}" srcOrd="3" destOrd="0" presId="urn:microsoft.com/office/officeart/2005/8/layout/hierarchy3"/>
    <dgm:cxn modelId="{252E625F-1BB1-4A9B-844C-AC98B64A5750}" type="presParOf" srcId="{8F2BB220-7DD8-4E82-BD55-ABC791636F5C}" destId="{C3D1109E-183B-4658-A40E-DA5183F2734F}" srcOrd="4" destOrd="0" presId="urn:microsoft.com/office/officeart/2005/8/layout/hierarchy3"/>
    <dgm:cxn modelId="{DF6BB21A-F11E-4103-B03F-F5F9C3402D29}" type="presParOf" srcId="{8F2BB220-7DD8-4E82-BD55-ABC791636F5C}" destId="{B9D9A6AB-9DF7-420E-8679-EB5D37E2758F}" srcOrd="5" destOrd="0" presId="urn:microsoft.com/office/officeart/2005/8/layout/hierarchy3"/>
    <dgm:cxn modelId="{4808A5B3-8FF0-4019-9AEC-86E4BECF2672}" type="presParOf" srcId="{8F2BB220-7DD8-4E82-BD55-ABC791636F5C}" destId="{A9DAC221-8046-45F1-A380-E1345D0C5DEA}" srcOrd="6" destOrd="0" presId="urn:microsoft.com/office/officeart/2005/8/layout/hierarchy3"/>
    <dgm:cxn modelId="{6E38CD90-7A7D-4FE7-BA66-3C9558B04B7E}" type="presParOf" srcId="{8F2BB220-7DD8-4E82-BD55-ABC791636F5C}" destId="{A256320F-885E-4EB3-85E7-C7B2104CEE3A}" srcOrd="7" destOrd="0" presId="urn:microsoft.com/office/officeart/2005/8/layout/hierarchy3"/>
    <dgm:cxn modelId="{6DFFF676-AC98-4D0E-B405-8C389AFC9130}" type="presParOf" srcId="{8F2BB220-7DD8-4E82-BD55-ABC791636F5C}" destId="{A9C27C41-2E98-41E3-ADE6-7109AD86B449}" srcOrd="8" destOrd="0" presId="urn:microsoft.com/office/officeart/2005/8/layout/hierarchy3"/>
    <dgm:cxn modelId="{2763F1DF-5F5B-4AC7-97FC-A0CC2B7D2A0B}" type="presParOf" srcId="{8F2BB220-7DD8-4E82-BD55-ABC791636F5C}" destId="{9832E88D-6F25-4F48-8D33-47A1EAE47693}" srcOrd="9" destOrd="0" presId="urn:microsoft.com/office/officeart/2005/8/layout/hierarchy3"/>
    <dgm:cxn modelId="{532249D0-6D5D-47F2-92F0-99FD3B7D7AD9}" type="presParOf" srcId="{8F2BB220-7DD8-4E82-BD55-ABC791636F5C}" destId="{1C194E1D-71EF-4AA3-A382-7A291AE9E5D7}" srcOrd="10" destOrd="0" presId="urn:microsoft.com/office/officeart/2005/8/layout/hierarchy3"/>
    <dgm:cxn modelId="{BF84D6FC-C1D2-4756-80AA-9B5CD417F945}" type="presParOf" srcId="{8F2BB220-7DD8-4E82-BD55-ABC791636F5C}" destId="{780C14FF-494E-4610-BB89-AE2826193979}" srcOrd="11" destOrd="0" presId="urn:microsoft.com/office/officeart/2005/8/layout/hierarchy3"/>
    <dgm:cxn modelId="{9E14A58A-14CF-4EBA-8B87-7B5CB7FBE4F2}" type="presParOf" srcId="{0705B63C-2607-4668-8E3E-E15A1DFABC73}" destId="{46AA4479-E25C-4918-BD6A-04817561E5EC}" srcOrd="3" destOrd="0" presId="urn:microsoft.com/office/officeart/2005/8/layout/hierarchy3"/>
    <dgm:cxn modelId="{056BB85B-4636-482E-9A20-DF30CD63F3E7}" type="presParOf" srcId="{46AA4479-E25C-4918-BD6A-04817561E5EC}" destId="{264DCC6B-3183-43D7-AE87-237D8DCC5FA3}" srcOrd="0" destOrd="0" presId="urn:microsoft.com/office/officeart/2005/8/layout/hierarchy3"/>
    <dgm:cxn modelId="{EBBD752D-41EE-4F18-87E6-DAFD2E875B9D}" type="presParOf" srcId="{264DCC6B-3183-43D7-AE87-237D8DCC5FA3}" destId="{81337715-1F79-4134-B89E-8E38726FF832}" srcOrd="0" destOrd="0" presId="urn:microsoft.com/office/officeart/2005/8/layout/hierarchy3"/>
    <dgm:cxn modelId="{F0776376-97DF-4EF3-BE3F-4BF962440A59}" type="presParOf" srcId="{264DCC6B-3183-43D7-AE87-237D8DCC5FA3}" destId="{755AD58A-BCD9-442E-B0B8-25B37780C8B3}" srcOrd="1" destOrd="0" presId="urn:microsoft.com/office/officeart/2005/8/layout/hierarchy3"/>
    <dgm:cxn modelId="{7F3CF2A0-C99A-418C-8127-583437AB689F}" type="presParOf" srcId="{46AA4479-E25C-4918-BD6A-04817561E5EC}" destId="{43147AA7-5173-4B48-9680-58E03564332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BF0D611-94D4-4767-9A81-A980A9E80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85D3EC-38C3-41EB-9D0C-F719CBD344CE}" type="datetimeFigureOut">
              <a:rPr lang="en-GB"/>
              <a:pPr>
                <a:defRPr/>
              </a:pPr>
              <a:t>08/03/2012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0027233-4368-439D-8D1F-56E53CF69563}" type="datetimeFigureOut">
              <a:rPr lang="en-US"/>
              <a:pPr>
                <a:defRPr/>
              </a:pPr>
              <a:t>3/8/2012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C338761-AC32-4706-853A-35B2A5573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3533D4-F3F3-4B4A-84E1-EE14EFE81D22}" type="datetime1">
              <a:rPr lang="en-GB" smtClean="0"/>
              <a:pPr>
                <a:defRPr/>
              </a:pPr>
              <a:t>08/03/2012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8FFE1-D1F9-45C2-AE81-8284CFD54B6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6DD6F-31AB-4FBF-BA76-6CAC180F77E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3533D4-F3F3-4B4A-84E1-EE14EFE81D22}" type="datetime1">
              <a:rPr lang="en-GB" smtClean="0"/>
              <a:pPr>
                <a:defRPr/>
              </a:pPr>
              <a:t>08/03/2012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FD4E6-E288-4F24-BE3B-E0DEF85E64C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3533D4-F3F3-4B4A-84E1-EE14EFE81D22}" type="datetime1">
              <a:rPr lang="en-GB" smtClean="0"/>
              <a:pPr>
                <a:defRPr/>
              </a:pPr>
              <a:t>08/03/2012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66EE0-9D11-42ED-8505-B5A854E4BE5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3533D4-F3F3-4B4A-84E1-EE14EFE81D22}" type="datetime1">
              <a:rPr lang="en-GB" smtClean="0"/>
              <a:pPr>
                <a:defRPr/>
              </a:pPr>
              <a:t>08/03/2012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15AFD-157D-4FBA-9D41-793A6505C67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3533D4-F3F3-4B4A-84E1-EE14EFE81D22}" type="datetime1">
              <a:rPr lang="en-GB" smtClean="0"/>
              <a:pPr>
                <a:defRPr/>
              </a:pPr>
              <a:t>08/03/2012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A2225-6590-455E-8521-2919522E00A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98C4F-0EE1-4D61-8DF5-92EA733954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F3E6E2-2ECA-4148-99A6-E068CBED8B1D}" type="slidenum">
              <a:rPr lang="en-GB">
                <a:latin typeface="Times New Roman" pitchFamily="18" charset="0"/>
              </a:rPr>
              <a:pPr>
                <a:defRPr/>
              </a:pPr>
              <a:t>20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95EA-BE64-4CFE-857B-FC063EFB5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C2D-1512-4000-A44F-CFDDA2695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1C4A-2AF8-48BA-90A5-66B47822E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6" y="273050"/>
            <a:ext cx="32512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354668" cy="60134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6" y="1435100"/>
            <a:ext cx="3251231" cy="485142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464A-D8B2-404E-9810-F763F5CCC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05A6-6BBC-40FC-BE96-677C4B090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7154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282" y="214290"/>
            <a:ext cx="8715436" cy="45132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6890-BBF5-47F0-9193-2B8383AB3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64E4-6476-4D51-9D67-64E9E4327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72" y="0"/>
            <a:ext cx="1428728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6858048" cy="6297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473868" y="973931"/>
            <a:ext cx="17414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531812" y="3389313"/>
            <a:ext cx="18573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334962" y="5657850"/>
            <a:ext cx="14636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9C2A81-408F-4DE7-B8BC-E7181AE38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6DA974-6765-4510-AAB9-E4AFB881BC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77BACD-D30D-4839-9B63-77065C281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A434C-99F4-497C-A25F-5E835D0A4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377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398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9425" y="6356350"/>
            <a:ext cx="31051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94446-C682-40EB-AA6D-54BB02A1A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E72D-231B-4B93-935D-8DEAC67F2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25C-1AC5-44BD-9A91-95FBF398F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464B-9DD3-4475-A773-8443606B3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D882-5613-473E-9A3A-398ABD408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9B2CEA-25A9-4867-AD1D-1EE8F7FA3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35D7-8417-4DAF-BA98-919DE651A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139-29E1-4907-AE70-760927129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000125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1900" y="6356350"/>
            <a:ext cx="418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755EC-BE86-4EAF-A345-7C4EFDFC25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4" r:id="rId3"/>
    <p:sldLayoutId id="2147483773" r:id="rId4"/>
    <p:sldLayoutId id="2147483772" r:id="rId5"/>
    <p:sldLayoutId id="2147483771" r:id="rId6"/>
    <p:sldLayoutId id="2147483777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  <p:sldLayoutId id="2147483763" r:id="rId15"/>
    <p:sldLayoutId id="2147483778" r:id="rId16"/>
    <p:sldLayoutId id="2147483779" r:id="rId17"/>
    <p:sldLayoutId id="2147483780" r:id="rId18"/>
    <p:sldLayoutId id="2147483781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94063"/>
            <a:ext cx="6400800" cy="1752600"/>
          </a:xfrm>
        </p:spPr>
        <p:txBody>
          <a:bodyPr/>
          <a:lstStyle/>
          <a:p>
            <a:r>
              <a:rPr lang="de-DE" sz="4400" smtClean="0"/>
              <a:t>Progress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0038" y="6356350"/>
            <a:ext cx="3463925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NuSTAR Annual Meeting, Darmstadt, 29/2/12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BA4B-854F-45AF-ABDF-B054C24DA067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23557" name="Grafi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925" y="1403350"/>
            <a:ext cx="17081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29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Further Preparatory Work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0" y="1338263"/>
          <a:ext cx="9144000" cy="2882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4942"/>
                <a:gridCol w="1212265"/>
                <a:gridCol w="1212265"/>
                <a:gridCol w="1212265"/>
                <a:gridCol w="1212265"/>
              </a:tblGrid>
              <a:tr h="575945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01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02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03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04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47" marR="91447" marT="45716" marB="45716" anchor="ctr"/>
                </a:tc>
              </a:tr>
              <a:tr h="5759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Stripping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of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topsoil</a:t>
                      </a:r>
                      <a:endParaRPr lang="de-DE" sz="1600" b="1" baseline="0" dirty="0" smtClean="0">
                        <a:solidFill>
                          <a:srgbClr val="00599D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(area tree felling)</a:t>
                      </a:r>
                      <a:endParaRPr lang="de-DE" sz="1600" b="0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</a:tr>
              <a:tr h="575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Site roads (Messeler Parkstr.)</a:t>
                      </a:r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</a:tr>
              <a:tr h="575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Site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roads (southern traffic link)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</a:tr>
              <a:tr h="575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Site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roads (northern traffic link)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47" marR="91447" marT="45716" marB="45716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7" marR="91447" marT="45716" marB="45716"/>
                </a:tc>
              </a:tr>
            </a:tbl>
          </a:graphicData>
        </a:graphic>
      </p:graphicFrame>
      <p:sp>
        <p:nvSpPr>
          <p:cNvPr id="43" name="Richtungspfeil 42"/>
          <p:cNvSpPr/>
          <p:nvPr/>
        </p:nvSpPr>
        <p:spPr>
          <a:xfrm>
            <a:off x="5364163" y="2636838"/>
            <a:ext cx="2232025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ichtungspfeil 22"/>
          <p:cNvSpPr/>
          <p:nvPr/>
        </p:nvSpPr>
        <p:spPr>
          <a:xfrm>
            <a:off x="6588125" y="2060575"/>
            <a:ext cx="755650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47"/>
          <p:cNvCxnSpPr/>
          <p:nvPr/>
        </p:nvCxnSpPr>
        <p:spPr>
          <a:xfrm rot="5400000">
            <a:off x="4750594" y="3071019"/>
            <a:ext cx="2306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59" name="Picture 51" descr="\\Ffm3\1469 gsi da-fair\1_Infos_Projektleitung\13_Bilder\Begehung_13022012\IMG_0023.JPG"/>
          <p:cNvPicPr>
            <a:picLocks noChangeAspect="1" noChangeArrowheads="1"/>
          </p:cNvPicPr>
          <p:nvPr/>
        </p:nvPicPr>
        <p:blipFill>
          <a:blip r:embed="rId2"/>
          <a:srcRect l="2504" t="14552"/>
          <a:stretch>
            <a:fillRect/>
          </a:stretch>
        </p:blipFill>
        <p:spPr bwMode="auto">
          <a:xfrm>
            <a:off x="2987675" y="4508500"/>
            <a:ext cx="28797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0" name="Picture 52" descr="\\Ffm3\1469 gsi da-fair\1_Infos_Projektleitung\13_Bilder\Begehung_13022012\IMG_0029.JPG"/>
          <p:cNvPicPr>
            <a:picLocks noChangeAspect="1" noChangeArrowheads="1"/>
          </p:cNvPicPr>
          <p:nvPr/>
        </p:nvPicPr>
        <p:blipFill>
          <a:blip r:embed="rId3"/>
          <a:srcRect t="19437" r="17860"/>
          <a:stretch>
            <a:fillRect/>
          </a:stretch>
        </p:blipFill>
        <p:spPr bwMode="auto">
          <a:xfrm>
            <a:off x="287338" y="4508500"/>
            <a:ext cx="25558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53" descr="\\Ffm3\1469 gsi da-fair\1_Infos_Projektleitung\13_Bilder\Begehung_13022012\IMG_0012.JPG"/>
          <p:cNvPicPr>
            <a:picLocks noChangeAspect="1" noChangeArrowheads="1"/>
          </p:cNvPicPr>
          <p:nvPr/>
        </p:nvPicPr>
        <p:blipFill>
          <a:blip r:embed="rId4"/>
          <a:srcRect l="12811" t="18829"/>
          <a:stretch>
            <a:fillRect/>
          </a:stretch>
        </p:blipFill>
        <p:spPr bwMode="auto">
          <a:xfrm>
            <a:off x="6011863" y="4508500"/>
            <a:ext cx="26939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chtungspfeil 16"/>
          <p:cNvSpPr/>
          <p:nvPr/>
        </p:nvSpPr>
        <p:spPr>
          <a:xfrm>
            <a:off x="6227763" y="3176588"/>
            <a:ext cx="1368425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6227763" y="3789363"/>
            <a:ext cx="2478087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3E81A-273F-402E-8BD8-0D74AA823E8E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29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Planning Activities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0" y="1079500"/>
          <a:ext cx="9144000" cy="3468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5120"/>
                <a:gridCol w="1337099"/>
                <a:gridCol w="1370594"/>
                <a:gridCol w="1370594"/>
                <a:gridCol w="1370594"/>
              </a:tblGrid>
              <a:tr h="576007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01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02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03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04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38" marR="91438" marT="45721" marB="45721" anchor="ctr"/>
                </a:tc>
              </a:tr>
              <a:tr h="576007">
                <a:tc>
                  <a:txBody>
                    <a:bodyPr/>
                    <a:lstStyle/>
                    <a:p>
                      <a:pPr algn="just"/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Checking</a:t>
                      </a: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and </a:t>
                      </a:r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approval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of</a:t>
                      </a:r>
                      <a:endParaRPr lang="de-DE" sz="1600" b="1" baseline="0" dirty="0" smtClean="0">
                        <a:solidFill>
                          <a:srgbClr val="00599D"/>
                        </a:solidFill>
                      </a:endParaRPr>
                    </a:p>
                    <a:p>
                      <a:pPr algn="just"/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Lph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3</a:t>
                      </a: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</a:tr>
              <a:tr h="579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Checking of cost calculations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rgbClr val="00599D"/>
                          </a:solidFill>
                        </a:rPr>
                        <a:t>(analysis of differences to</a:t>
                      </a:r>
                      <a:r>
                        <a:rPr lang="de-DE" sz="1600" b="0" baseline="0" dirty="0" smtClean="0">
                          <a:solidFill>
                            <a:srgbClr val="00599D"/>
                          </a:solidFill>
                        </a:rPr>
                        <a:t> ZBau)</a:t>
                      </a:r>
                      <a:endParaRPr lang="de-DE" sz="1600" b="0" dirty="0">
                        <a:solidFill>
                          <a:srgbClr val="00599D"/>
                        </a:solidFill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</a:tr>
              <a:tr h="57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Technical route </a:t>
                      </a:r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planning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(Lph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5)</a:t>
                      </a:r>
                      <a:endParaRPr lang="de-DE" sz="1600" b="0" dirty="0">
                        <a:solidFill>
                          <a:srgbClr val="00599D"/>
                        </a:solidFill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8" marR="91438" marT="45721" marB="45721"/>
                </a:tc>
              </a:tr>
              <a:tr h="57600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Statics / </a:t>
                      </a:r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layout</a:t>
                      </a: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drawings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  <a:p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(Lph 5)</a:t>
                      </a: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</a:tr>
              <a:tr h="576007"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Announcement</a:t>
                      </a: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 of logistics</a:t>
                      </a: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8" marR="91438" marT="45721" marB="45721"/>
                </a:tc>
              </a:tr>
            </a:tbl>
          </a:graphicData>
        </a:graphic>
      </p:graphicFrame>
      <p:sp>
        <p:nvSpPr>
          <p:cNvPr id="43" name="Richtungspfeil 42"/>
          <p:cNvSpPr/>
          <p:nvPr/>
        </p:nvSpPr>
        <p:spPr>
          <a:xfrm>
            <a:off x="5076825" y="3536950"/>
            <a:ext cx="4067175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ichtungspfeil 15"/>
          <p:cNvSpPr/>
          <p:nvPr/>
        </p:nvSpPr>
        <p:spPr>
          <a:xfrm>
            <a:off x="3527425" y="2378075"/>
            <a:ext cx="3992563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ichtungspfeil 13"/>
          <p:cNvSpPr/>
          <p:nvPr/>
        </p:nvSpPr>
        <p:spPr>
          <a:xfrm>
            <a:off x="3527425" y="1801813"/>
            <a:ext cx="3249613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5889" name="Picture 51"/>
          <p:cNvPicPr>
            <a:picLocks noChangeAspect="1" noChangeArrowheads="1"/>
          </p:cNvPicPr>
          <p:nvPr/>
        </p:nvPicPr>
        <p:blipFill>
          <a:blip r:embed="rId2"/>
          <a:srcRect l="10406" t="23672" r="30095" b="3397"/>
          <a:stretch>
            <a:fillRect/>
          </a:stretch>
        </p:blipFill>
        <p:spPr bwMode="auto">
          <a:xfrm>
            <a:off x="287338" y="4630738"/>
            <a:ext cx="23304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0" name="Picture 52"/>
          <p:cNvPicPr>
            <a:picLocks noChangeAspect="1" noChangeArrowheads="1"/>
          </p:cNvPicPr>
          <p:nvPr/>
        </p:nvPicPr>
        <p:blipFill>
          <a:blip r:embed="rId3"/>
          <a:srcRect t="5515" r="2576" b="8905"/>
          <a:stretch>
            <a:fillRect/>
          </a:stretch>
        </p:blipFill>
        <p:spPr bwMode="auto">
          <a:xfrm>
            <a:off x="2871788" y="4630738"/>
            <a:ext cx="32131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1" name="Picture 53"/>
          <p:cNvPicPr>
            <a:picLocks noChangeAspect="1" noChangeArrowheads="1"/>
          </p:cNvPicPr>
          <p:nvPr/>
        </p:nvPicPr>
        <p:blipFill>
          <a:blip r:embed="rId4"/>
          <a:srcRect l="10019" t="9521" r="18649" b="4987"/>
          <a:stretch>
            <a:fillRect/>
          </a:stretch>
        </p:blipFill>
        <p:spPr bwMode="auto">
          <a:xfrm>
            <a:off x="6329363" y="4630738"/>
            <a:ext cx="23828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aute 14"/>
          <p:cNvSpPr/>
          <p:nvPr/>
        </p:nvSpPr>
        <p:spPr>
          <a:xfrm>
            <a:off x="6096000" y="4078288"/>
            <a:ext cx="366713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5076825" y="2924175"/>
            <a:ext cx="4067175" cy="32385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47"/>
          <p:cNvCxnSpPr/>
          <p:nvPr/>
        </p:nvCxnSpPr>
        <p:spPr>
          <a:xfrm>
            <a:off x="6281738" y="1662113"/>
            <a:ext cx="0" cy="28797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FF-0656-4D6D-828A-3CEE38772293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7950" y="1268413"/>
            <a:ext cx="4724400" cy="4456112"/>
            <a:chOff x="271013" y="1062593"/>
            <a:chExt cx="3671198" cy="2980351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71013" y="1062593"/>
              <a:ext cx="3671198" cy="738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3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Compact &amp; cost </a:t>
              </a:r>
              <a:r>
                <a:rPr lang="en-US" sz="1400" b="1" dirty="0">
                  <a:solidFill>
                    <a:schemeClr val="accent3"/>
                  </a:solidFill>
                  <a:latin typeface="+mj-lt"/>
                  <a:ea typeface="Verdana" pitchFamily="34" charset="0"/>
                  <a:cs typeface="Verdana" pitchFamily="34" charset="0"/>
                </a:rPr>
                <a:t>effective</a:t>
              </a:r>
              <a:endParaRPr lang="en-US" sz="1400" b="1" dirty="0">
                <a:solidFill>
                  <a:schemeClr val="accent3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Fast cycling superconducting </a:t>
              </a:r>
              <a: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magnets</a:t>
              </a:r>
              <a:b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dB/</a:t>
              </a:r>
              <a:r>
                <a:rPr lang="en-US" sz="1400" dirty="0" err="1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dt</a:t>
              </a:r>
              <a: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400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~ 4T/s </a:t>
              </a:r>
            </a:p>
          </p:txBody>
        </p:sp>
        <p:pic>
          <p:nvPicPr>
            <p:cNvPr id="36873" name="Picture 13" descr="nucl_dipo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527" y="1808820"/>
              <a:ext cx="2616926" cy="223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Accelerators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281488" cy="52863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SIS100 </a:t>
            </a:r>
            <a:r>
              <a:rPr lang="de-DE" dirty="0" err="1" smtClean="0"/>
              <a:t>from</a:t>
            </a:r>
            <a:r>
              <a:rPr lang="de-DE" dirty="0" smtClean="0"/>
              <a:t> Babcock </a:t>
            </a:r>
            <a:r>
              <a:rPr lang="de-DE" dirty="0" err="1" smtClean="0"/>
              <a:t>Noell</a:t>
            </a:r>
            <a:r>
              <a:rPr lang="de-DE" dirty="0" smtClean="0"/>
              <a:t> in Jan. 2012 (German in-kind </a:t>
            </a:r>
            <a:r>
              <a:rPr lang="de-DE" dirty="0" err="1" smtClean="0"/>
              <a:t>contribution</a:t>
            </a:r>
            <a:r>
              <a:rPr lang="de-DE" dirty="0" smtClean="0"/>
              <a:t>, BMBF </a:t>
            </a:r>
            <a:r>
              <a:rPr lang="de-DE" dirty="0" err="1" smtClean="0"/>
              <a:t>grant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GSI)</a:t>
            </a:r>
          </a:p>
          <a:p>
            <a:pPr>
              <a:lnSpc>
                <a:spcPct val="120000"/>
              </a:lnSpc>
              <a:defRPr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SIS100 </a:t>
            </a:r>
            <a:r>
              <a:rPr lang="de-DE" dirty="0" err="1" smtClean="0"/>
              <a:t>and</a:t>
            </a:r>
            <a:r>
              <a:rPr lang="de-DE" dirty="0" smtClean="0"/>
              <a:t> CR in </a:t>
            </a:r>
            <a:r>
              <a:rPr lang="de-DE" dirty="0" err="1" smtClean="0"/>
              <a:t>preparation</a:t>
            </a:r>
            <a:r>
              <a:rPr lang="de-DE" dirty="0" smtClean="0"/>
              <a:t> (in-kind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de-DE" dirty="0" smtClean="0"/>
              <a:t>HESR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r>
              <a:rPr lang="de-DE" dirty="0" smtClean="0"/>
              <a:t> (BMBF </a:t>
            </a:r>
            <a:r>
              <a:rPr lang="de-DE" dirty="0" err="1" smtClean="0"/>
              <a:t>grant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FZJ)</a:t>
            </a:r>
          </a:p>
          <a:p>
            <a:pPr>
              <a:lnSpc>
                <a:spcPct val="120000"/>
              </a:lnSpc>
              <a:defRPr/>
            </a:pPr>
            <a:r>
              <a:rPr lang="de-DE" dirty="0" smtClean="0"/>
              <a:t>IKRB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FAIR on 28/3/12</a:t>
            </a:r>
          </a:p>
          <a:p>
            <a:pPr>
              <a:lnSpc>
                <a:spcPct val="120000"/>
              </a:lnSpc>
              <a:defRPr/>
            </a:pPr>
            <a:r>
              <a:rPr lang="de-DE" dirty="0" smtClean="0"/>
              <a:t>MAC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FZJ on 2/4/12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A9EE-0BB0-445C-8D77-F056234A461F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MSV Experiments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313" y="1000125"/>
          <a:ext cx="8715375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D1845-B1E2-4A21-B305-5F02157956B8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7"/>
          <p:cNvPicPr>
            <a:picLocks noChangeAspect="1"/>
          </p:cNvPicPr>
          <p:nvPr/>
        </p:nvPicPr>
        <p:blipFill>
          <a:blip r:embed="rId3"/>
          <a:srcRect l="2664" t="3642" r="7777" b="1248"/>
          <a:stretch>
            <a:fillRect/>
          </a:stretch>
        </p:blipFill>
        <p:spPr bwMode="auto">
          <a:xfrm>
            <a:off x="-1908175" y="1560513"/>
            <a:ext cx="66849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5021263" y="0"/>
            <a:ext cx="4618037" cy="928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APPA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067300" y="1000125"/>
            <a:ext cx="3862388" cy="52863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de-DE" dirty="0" smtClean="0"/>
              <a:t>Board </a:t>
            </a:r>
            <a:r>
              <a:rPr lang="de-DE" dirty="0" err="1" smtClean="0"/>
              <a:t>of</a:t>
            </a:r>
            <a:r>
              <a:rPr lang="de-DE" dirty="0" smtClean="0"/>
              <a:t> APPA </a:t>
            </a:r>
            <a:r>
              <a:rPr lang="de-DE" dirty="0" err="1" smtClean="0"/>
              <a:t>Collaborations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endParaRPr lang="de-DE" dirty="0" smtClean="0"/>
          </a:p>
          <a:p>
            <a:pPr>
              <a:lnSpc>
                <a:spcPct val="110000"/>
              </a:lnSpc>
              <a:defRPr/>
            </a:pPr>
            <a:r>
              <a:rPr lang="de-DE" dirty="0" err="1" smtClean="0"/>
              <a:t>Spokesman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Deputy</a:t>
            </a:r>
            <a:r>
              <a:rPr lang="de-DE" dirty="0" smtClean="0"/>
              <a:t> </a:t>
            </a:r>
            <a:r>
              <a:rPr lang="de-DE" dirty="0" err="1" smtClean="0"/>
              <a:t>elected</a:t>
            </a:r>
            <a:endParaRPr lang="de-DE" dirty="0"/>
          </a:p>
          <a:p>
            <a:pPr>
              <a:lnSpc>
                <a:spcPct val="110000"/>
              </a:lnSpc>
              <a:defRPr/>
            </a:pPr>
            <a:r>
              <a:rPr lang="de-DE" dirty="0" smtClean="0"/>
              <a:t>Layout </a:t>
            </a:r>
            <a:r>
              <a:rPr lang="de-DE" dirty="0" err="1" smtClean="0"/>
              <a:t>of</a:t>
            </a:r>
            <a:r>
              <a:rPr lang="de-DE" dirty="0" smtClean="0"/>
              <a:t> APPA hall </a:t>
            </a:r>
            <a:r>
              <a:rPr lang="de-DE" dirty="0" err="1" smtClean="0"/>
              <a:t>finalised</a:t>
            </a:r>
            <a:endParaRPr lang="de-DE" dirty="0" smtClean="0"/>
          </a:p>
          <a:p>
            <a:pPr>
              <a:lnSpc>
                <a:spcPct val="110000"/>
              </a:lnSpc>
              <a:defRPr/>
            </a:pPr>
            <a:r>
              <a:rPr lang="de-DE" dirty="0" smtClean="0"/>
              <a:t>Options </a:t>
            </a:r>
            <a:r>
              <a:rPr lang="de-DE" dirty="0" err="1" smtClean="0"/>
              <a:t>explored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endParaRPr lang="de-DE" dirty="0" smtClean="0"/>
          </a:p>
          <a:p>
            <a:pPr lvl="1">
              <a:lnSpc>
                <a:spcPct val="110000"/>
              </a:lnSpc>
              <a:defRPr/>
            </a:pPr>
            <a:r>
              <a:rPr lang="de-DE" dirty="0" smtClean="0"/>
              <a:t>HESR</a:t>
            </a:r>
          </a:p>
          <a:p>
            <a:pPr lvl="1">
              <a:lnSpc>
                <a:spcPct val="110000"/>
              </a:lnSpc>
              <a:defRPr/>
            </a:pPr>
            <a:r>
              <a:rPr lang="de-DE" dirty="0" err="1" smtClean="0"/>
              <a:t>Cryring</a:t>
            </a:r>
            <a:r>
              <a:rPr lang="de-DE" dirty="0" smtClean="0"/>
              <a:t> @ ESR</a:t>
            </a:r>
            <a:endParaRPr lang="de-DE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80B77-DCC4-42E4-9943-ACFCEDFC1996}" type="slidenum">
              <a:rPr lang="en-GB" altLang="en-US"/>
              <a:pPr>
                <a:defRPr/>
              </a:pPr>
              <a:t>14</a:t>
            </a:fld>
            <a:endParaRPr lang="en-GB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5025" y="819150"/>
            <a:ext cx="3106738" cy="2160588"/>
            <a:chOff x="339938" y="1223756"/>
            <a:chExt cx="3106937" cy="2160239"/>
          </a:xfrm>
        </p:grpSpPr>
        <p:grpSp>
          <p:nvGrpSpPr>
            <p:cNvPr id="38920" name="Group 9"/>
            <p:cNvGrpSpPr>
              <a:grpSpLocks/>
            </p:cNvGrpSpPr>
            <p:nvPr/>
          </p:nvGrpSpPr>
          <p:grpSpPr bwMode="auto">
            <a:xfrm>
              <a:off x="339938" y="1223756"/>
              <a:ext cx="3106937" cy="2160239"/>
              <a:chOff x="-1510621" y="1174967"/>
              <a:chExt cx="2627425" cy="1715988"/>
            </a:xfrm>
          </p:grpSpPr>
          <p:sp>
            <p:nvSpPr>
              <p:cNvPr id="20" name="Rounded Rectangular Callout 19"/>
              <p:cNvSpPr/>
              <p:nvPr/>
            </p:nvSpPr>
            <p:spPr>
              <a:xfrm>
                <a:off x="-1510621" y="1174967"/>
                <a:ext cx="2627425" cy="1623947"/>
              </a:xfrm>
              <a:prstGeom prst="wedgeRoundRectCallout">
                <a:avLst>
                  <a:gd name="adj1" fmla="val -13828"/>
                  <a:gd name="adj2" fmla="val 113516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-16332" y="2521532"/>
                <a:ext cx="883416" cy="369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1800" b="1" dirty="0">
                    <a:solidFill>
                      <a:schemeClr val="accent4"/>
                    </a:solidFill>
                    <a:latin typeface="+mn-lt"/>
                    <a:ea typeface="ＭＳ Ｐゴシック" charset="-128"/>
                  </a:rPr>
                  <a:t>APPA</a:t>
                </a:r>
                <a:endParaRPr lang="de-DE" sz="1800" b="1" dirty="0">
                  <a:solidFill>
                    <a:schemeClr val="accent4"/>
                  </a:solidFill>
                  <a:latin typeface="+mn-lt"/>
                  <a:ea typeface="ＭＳ Ｐゴシック" charset="-128"/>
                </a:endParaRPr>
              </a:p>
            </p:txBody>
          </p:sp>
        </p:grpSp>
        <p:pic>
          <p:nvPicPr>
            <p:cNvPr id="38921" name="Picture 7"/>
            <p:cNvPicPr>
              <a:picLocks noChangeAspect="1" noChangeArrowheads="1"/>
            </p:cNvPicPr>
            <p:nvPr/>
          </p:nvPicPr>
          <p:blipFill>
            <a:blip r:embed="rId4">
              <a:lum contrast="20000"/>
            </a:blip>
            <a:srcRect l="7784" t="14027" r="5281" b="11646"/>
            <a:stretch>
              <a:fillRect/>
            </a:stretch>
          </p:blipFill>
          <p:spPr bwMode="auto">
            <a:xfrm>
              <a:off x="487254" y="1423111"/>
              <a:ext cx="2869611" cy="1594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7"/>
          <p:cNvPicPr>
            <a:picLocks noChangeAspect="1"/>
          </p:cNvPicPr>
          <p:nvPr/>
        </p:nvPicPr>
        <p:blipFill>
          <a:blip r:embed="rId3"/>
          <a:srcRect l="2664" t="3642" r="7777" b="1248"/>
          <a:stretch>
            <a:fillRect/>
          </a:stretch>
        </p:blipFill>
        <p:spPr bwMode="auto">
          <a:xfrm>
            <a:off x="-1908175" y="1560513"/>
            <a:ext cx="66849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5021263" y="3175"/>
            <a:ext cx="4413250" cy="928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CBM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067300" y="1000125"/>
            <a:ext cx="3862388" cy="5286375"/>
          </a:xfrm>
        </p:spPr>
        <p:txBody>
          <a:bodyPr/>
          <a:lstStyle/>
          <a:p>
            <a:r>
              <a:rPr lang="de-DE" smtClean="0"/>
              <a:t>HADES detector upgraded</a:t>
            </a:r>
          </a:p>
          <a:p>
            <a:r>
              <a:rPr lang="de-DE" smtClean="0"/>
              <a:t>Collaboration with Dubna (Nica) being considered</a:t>
            </a:r>
          </a:p>
          <a:p>
            <a:r>
              <a:rPr lang="de-DE" smtClean="0"/>
              <a:t>Finishing R&amp;D work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8BEE1-B66D-4883-8F60-94E9BFB25DC9}" type="slidenum">
              <a:rPr lang="en-GB" altLang="en-US"/>
              <a:pPr>
                <a:defRPr/>
              </a:pPr>
              <a:t>15</a:t>
            </a:fld>
            <a:endParaRPr lang="en-GB" alt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28663" y="908050"/>
            <a:ext cx="2943225" cy="2509838"/>
            <a:chOff x="8246687" y="206447"/>
            <a:chExt cx="2848520" cy="2624555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8246687" y="206447"/>
              <a:ext cx="2848520" cy="2624555"/>
            </a:xfrm>
            <a:prstGeom prst="wedgeRoundRectCallout">
              <a:avLst>
                <a:gd name="adj1" fmla="val 24543"/>
                <a:gd name="adj2" fmla="val 5561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0969" name="Group 6"/>
            <p:cNvGrpSpPr>
              <a:grpSpLocks/>
            </p:cNvGrpSpPr>
            <p:nvPr/>
          </p:nvGrpSpPr>
          <p:grpSpPr bwMode="auto">
            <a:xfrm>
              <a:off x="8441220" y="329659"/>
              <a:ext cx="2459454" cy="2378132"/>
              <a:chOff x="8441220" y="329659"/>
              <a:chExt cx="2459454" cy="2378132"/>
            </a:xfrm>
          </p:grpSpPr>
          <p:pic>
            <p:nvPicPr>
              <p:cNvPr id="40970" name="Picture 16" descr="HadesCBM_wo_2008.jpg"/>
              <p:cNvPicPr>
                <a:picLocks noChangeAspect="1"/>
              </p:cNvPicPr>
              <p:nvPr/>
            </p:nvPicPr>
            <p:blipFill>
              <a:blip r:embed="rId4">
                <a:lum bright="10000"/>
              </a:blip>
              <a:srcRect l="1729" t="980" r="1109" b="1201"/>
              <a:stretch>
                <a:fillRect/>
              </a:stretch>
            </p:blipFill>
            <p:spPr bwMode="auto">
              <a:xfrm>
                <a:off x="8441220" y="329659"/>
                <a:ext cx="2459454" cy="2378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9792324" y="2243340"/>
                <a:ext cx="745162" cy="368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1800" b="1" dirty="0">
                    <a:solidFill>
                      <a:schemeClr val="accent4"/>
                    </a:solidFill>
                    <a:latin typeface="+mn-lt"/>
                    <a:ea typeface="ＭＳ Ｐゴシック" charset="-128"/>
                  </a:rPr>
                  <a:t>CBM</a:t>
                </a:r>
                <a:endParaRPr lang="de-DE" sz="1600" b="1" dirty="0">
                  <a:solidFill>
                    <a:schemeClr val="accent4"/>
                  </a:solidFill>
                  <a:latin typeface="+mn-lt"/>
                  <a:ea typeface="ＭＳ Ｐゴシック" charset="-128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7"/>
          <p:cNvPicPr>
            <a:picLocks noChangeAspect="1"/>
          </p:cNvPicPr>
          <p:nvPr/>
        </p:nvPicPr>
        <p:blipFill>
          <a:blip r:embed="rId3"/>
          <a:srcRect l="2664" t="3642" r="7777" b="1248"/>
          <a:stretch>
            <a:fillRect/>
          </a:stretch>
        </p:blipFill>
        <p:spPr bwMode="auto">
          <a:xfrm>
            <a:off x="-1908175" y="1560513"/>
            <a:ext cx="66849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5111750" y="0"/>
            <a:ext cx="4032250" cy="928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NuSTAR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067300" y="1000125"/>
            <a:ext cx="3862388" cy="5286375"/>
          </a:xfrm>
        </p:spPr>
        <p:txBody>
          <a:bodyPr/>
          <a:lstStyle/>
          <a:p>
            <a:r>
              <a:rPr lang="de-DE" b="1" smtClean="0"/>
              <a:t>Cf. this meeting</a:t>
            </a:r>
          </a:p>
          <a:p>
            <a:r>
              <a:rPr lang="de-DE" smtClean="0"/>
              <a:t>Hall LEB being considered by Collaboration</a:t>
            </a:r>
          </a:p>
          <a:p>
            <a:pPr lvl="1"/>
            <a:r>
              <a:rPr lang="de-DE" smtClean="0"/>
              <a:t>caveat: no funds available in MSV budget</a:t>
            </a:r>
          </a:p>
          <a:p>
            <a:r>
              <a:rPr lang="de-DE" smtClean="0"/>
              <a:t>Exp. @ HESR being considered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C1823-F5BB-4641-B191-6F2955208A43}" type="slidenum">
              <a:rPr lang="en-GB" altLang="en-US"/>
              <a:pPr>
                <a:defRPr/>
              </a:pPr>
              <a:t>16</a:t>
            </a:fld>
            <a:endParaRPr lang="en-GB" alt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7225" y="838200"/>
            <a:ext cx="2332038" cy="3670300"/>
            <a:chOff x="8268745" y="3248546"/>
            <a:chExt cx="1973885" cy="3356211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268745" y="3248546"/>
              <a:ext cx="1883857" cy="3356211"/>
            </a:xfrm>
            <a:prstGeom prst="wedgeRoundRectCallout">
              <a:avLst>
                <a:gd name="adj1" fmla="val 6030"/>
                <a:gd name="adj2" fmla="val 55214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3017" name="Picture 5"/>
            <p:cNvPicPr>
              <a:picLocks noChangeAspect="1" noChangeArrowheads="1"/>
            </p:cNvPicPr>
            <p:nvPr/>
          </p:nvPicPr>
          <p:blipFill>
            <a:blip r:embed="rId4"/>
            <a:srcRect l="1772" t="9734" r="1561" b="16251"/>
            <a:stretch>
              <a:fillRect/>
            </a:stretch>
          </p:blipFill>
          <p:spPr bwMode="auto">
            <a:xfrm rot="5400000">
              <a:off x="7470502" y="4311137"/>
              <a:ext cx="3087251" cy="12868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3018" name="Group 10"/>
            <p:cNvGrpSpPr>
              <a:grpSpLocks/>
            </p:cNvGrpSpPr>
            <p:nvPr/>
          </p:nvGrpSpPr>
          <p:grpSpPr bwMode="auto">
            <a:xfrm>
              <a:off x="8892480" y="4475875"/>
              <a:ext cx="1350150" cy="2022323"/>
              <a:chOff x="8892480" y="4475875"/>
              <a:chExt cx="1350150" cy="2022323"/>
            </a:xfrm>
          </p:grpSpPr>
          <p:sp>
            <p:nvSpPr>
              <p:cNvPr id="362509" name="Text Box 13"/>
              <p:cNvSpPr txBox="1">
                <a:spLocks noChangeArrowheads="1"/>
              </p:cNvSpPr>
              <p:nvPr/>
            </p:nvSpPr>
            <p:spPr bwMode="auto">
              <a:xfrm>
                <a:off x="8892218" y="6128616"/>
                <a:ext cx="1226792" cy="370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1800" b="1" dirty="0">
                    <a:solidFill>
                      <a:schemeClr val="accent4"/>
                    </a:solidFill>
                    <a:latin typeface="+mn-lt"/>
                    <a:ea typeface="ＭＳ Ｐゴシック" charset="-128"/>
                  </a:rPr>
                  <a:t>NuSTAR</a:t>
                </a:r>
                <a:endParaRPr lang="de-DE" sz="1600" b="1" dirty="0">
                  <a:solidFill>
                    <a:schemeClr val="accent4"/>
                  </a:solidFill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82246" y="4475189"/>
                <a:ext cx="1260384" cy="7084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4"/>
                    </a:solidFill>
                    <a:latin typeface="+mn-lt"/>
                  </a:rPr>
                  <a:t>Super-FRS</a:t>
                </a:r>
                <a:endParaRPr lang="en-GB" sz="2000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7"/>
          <p:cNvPicPr>
            <a:picLocks noChangeAspect="1"/>
          </p:cNvPicPr>
          <p:nvPr/>
        </p:nvPicPr>
        <p:blipFill>
          <a:blip r:embed="rId3"/>
          <a:srcRect l="2664" t="3642" r="7777" b="1248"/>
          <a:stretch>
            <a:fillRect/>
          </a:stretch>
        </p:blipFill>
        <p:spPr bwMode="auto">
          <a:xfrm>
            <a:off x="-1908175" y="1560513"/>
            <a:ext cx="66849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5111750" y="0"/>
            <a:ext cx="4032250" cy="928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PANDA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000125"/>
            <a:ext cx="3817938" cy="5286375"/>
          </a:xfrm>
        </p:spPr>
        <p:txBody>
          <a:bodyPr/>
          <a:lstStyle/>
          <a:p>
            <a:r>
              <a:rPr lang="de-DE" smtClean="0"/>
              <a:t>R&amp;D being finished</a:t>
            </a:r>
          </a:p>
          <a:p>
            <a:r>
              <a:rPr lang="de-DE" smtClean="0"/>
              <a:t>Remaining TDRs being finalised</a:t>
            </a:r>
          </a:p>
          <a:p>
            <a:r>
              <a:rPr lang="de-DE" smtClean="0"/>
              <a:t>Premounting @  FZJ being prepared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9F977-4079-4103-AC28-392F12CD2687}" type="slidenum">
              <a:rPr lang="en-GB" altLang="en-US"/>
              <a:pPr>
                <a:defRPr/>
              </a:pPr>
              <a:t>17</a:t>
            </a:fld>
            <a:endParaRPr lang="en-GB" alt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3875" y="731838"/>
            <a:ext cx="3598863" cy="2201862"/>
            <a:chOff x="-1860129" y="3699029"/>
            <a:chExt cx="3776834" cy="2166049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1860129" y="3699029"/>
              <a:ext cx="3776834" cy="2166049"/>
            </a:xfrm>
            <a:prstGeom prst="wedgeRoundRectCallout">
              <a:avLst>
                <a:gd name="adj1" fmla="val -20246"/>
                <a:gd name="adj2" fmla="val 112118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5065" name="Group 2"/>
            <p:cNvGrpSpPr>
              <a:grpSpLocks/>
            </p:cNvGrpSpPr>
            <p:nvPr/>
          </p:nvGrpSpPr>
          <p:grpSpPr bwMode="auto">
            <a:xfrm>
              <a:off x="-1648967" y="3789040"/>
              <a:ext cx="3297934" cy="2076038"/>
              <a:chOff x="-1648967" y="3789040"/>
              <a:chExt cx="3297934" cy="2076038"/>
            </a:xfrm>
          </p:grpSpPr>
          <p:pic>
            <p:nvPicPr>
              <p:cNvPr id="45066" name="Picture 18" descr="Panda_v912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648967" y="3789040"/>
                <a:ext cx="3297934" cy="1935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05717" y="5465288"/>
                <a:ext cx="1261166" cy="3997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4"/>
                    </a:solidFill>
                    <a:latin typeface="+mn-lt"/>
                  </a:rPr>
                  <a:t>PANDA</a:t>
                </a:r>
                <a:endParaRPr lang="en-GB" sz="2000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Costs MSV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10035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de-DE"/>
          </a:p>
        </p:txBody>
      </p:sp>
      <p:sp>
        <p:nvSpPr>
          <p:cNvPr id="10035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2E9E7-B8E0-4AAE-9832-8ECB7CD9B86B}" type="slidenum">
              <a:rPr lang="de-DE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179388" y="1016000"/>
          <a:ext cx="8785225" cy="3636963"/>
        </p:xfrm>
        <a:graphic>
          <a:graphicData uri="http://schemas.openxmlformats.org/drawingml/2006/table">
            <a:tbl>
              <a:tblPr lastRow="1">
                <a:tableStyleId>{F5AB1C69-6EDB-4FF4-983F-18BD219EF322}</a:tableStyleId>
              </a:tblPr>
              <a:tblGrid>
                <a:gridCol w="7296810"/>
                <a:gridCol w="1488166"/>
              </a:tblGrid>
              <a:tr h="701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Accelerators and personnel (</a:t>
                      </a:r>
                      <a:r>
                        <a:rPr kumimoji="0" lang="en-GB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including</a:t>
                      </a:r>
                      <a:r>
                        <a:rPr kumimoji="0" lang="en-GB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 Super-FRS</a:t>
                      </a:r>
                      <a:r>
                        <a:rPr kumimoji="0" lang="en-GB" sz="20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r>
                        <a:rPr kumimoji="0" lang="en-GB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smtClean="0">
                          <a:ln>
                            <a:noFill/>
                          </a:ln>
                          <a:effectLst/>
                        </a:rPr>
                        <a:t>502 M€</a:t>
                      </a:r>
                      <a:endParaRPr kumimoji="0" lang="en-GB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</a:tr>
              <a:tr h="6696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Civil construction (excluding site related costs)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cap="none" normalizeH="0" baseline="0" noProof="0" smtClean="0">
                          <a:ln>
                            <a:noFill/>
                          </a:ln>
                          <a:effectLst/>
                        </a:rPr>
                        <a:t>400 M€</a:t>
                      </a:r>
                      <a:endParaRPr kumimoji="0" lang="en-GB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</a:tr>
              <a:tr h="725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FAIR contribution to experimental end stations *</a:t>
                      </a:r>
                      <a:endParaRPr kumimoji="0" lang="en-GB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78 M€</a:t>
                      </a:r>
                      <a:endParaRPr kumimoji="0" lang="en-GB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</a:tr>
              <a:tr h="8150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FAIR GmbH personnel &amp; running until 2018 (&gt;8 years)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47 M€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</a:tr>
              <a:tr h="725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Grand Total MSV, Modules 0 - 3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1027 M€</a:t>
                      </a: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7" marR="91457" marT="45723" marB="45723" anchor="ctr" horzOverflow="overflow"/>
                </a:tc>
              </a:tr>
            </a:tbl>
          </a:graphicData>
        </a:graphic>
      </p:graphicFrame>
      <p:sp>
        <p:nvSpPr>
          <p:cNvPr id="43052" name="Text Box 50"/>
          <p:cNvSpPr txBox="1">
            <a:spLocks noChangeArrowheads="1"/>
          </p:cNvSpPr>
          <p:nvPr/>
        </p:nvSpPr>
        <p:spPr bwMode="auto">
          <a:xfrm>
            <a:off x="3876675" y="4700588"/>
            <a:ext cx="5087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sz="2000" dirty="0">
                <a:latin typeface="+mn-lt"/>
              </a:rPr>
              <a:t>i</a:t>
            </a:r>
            <a:r>
              <a:rPr lang="de-DE" sz="2000" dirty="0" smtClean="0">
                <a:latin typeface="+mn-lt"/>
              </a:rPr>
              <a:t>n 2005 €</a:t>
            </a:r>
          </a:p>
          <a:p>
            <a:pPr algn="r" eaLnBrk="1" hangingPunct="1">
              <a:defRPr/>
            </a:pPr>
            <a:r>
              <a:rPr lang="de-DE" sz="2000" b="1" dirty="0" smtClean="0">
                <a:latin typeface="+mn-lt"/>
              </a:rPr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inflation</a:t>
            </a:r>
            <a:r>
              <a:rPr lang="de-DE" sz="2000" dirty="0" smtClean="0"/>
              <a:t> </a:t>
            </a:r>
            <a:r>
              <a:rPr lang="de-DE" sz="2000" dirty="0" err="1" smtClean="0"/>
              <a:t>escalation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2018: ca</a:t>
            </a:r>
            <a:r>
              <a:rPr lang="de-DE" sz="2000" dirty="0"/>
              <a:t>. +50</a:t>
            </a:r>
            <a:r>
              <a:rPr lang="de-DE" sz="2000" dirty="0" smtClean="0"/>
              <a:t>%)</a:t>
            </a:r>
            <a:endParaRPr lang="de-DE" sz="20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388" y="5589588"/>
            <a:ext cx="8785225" cy="7080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/>
                </a:solidFill>
              </a:rPr>
              <a:t>* Total experimental end stations (excluding Super-FRS):</a:t>
            </a:r>
            <a:br>
              <a:rPr lang="en-GB" sz="2000" b="1" dirty="0">
                <a:solidFill>
                  <a:schemeClr val="accent2"/>
                </a:solidFill>
              </a:rPr>
            </a:br>
            <a:r>
              <a:rPr lang="en-GB" sz="2000" b="1" dirty="0">
                <a:solidFill>
                  <a:schemeClr val="accent2"/>
                </a:solidFill>
              </a:rPr>
              <a:t>ca. 210 M€ (2005) = 315 M€ (2018)</a:t>
            </a:r>
            <a:endParaRPr lang="en-GB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3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Tasks 2012/13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954088"/>
            <a:ext cx="9144000" cy="57134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1800" b="1" dirty="0"/>
              <a:t>Collaborations</a:t>
            </a:r>
            <a:r>
              <a:rPr lang="en-GB" sz="1800" dirty="0"/>
              <a:t> finish </a:t>
            </a:r>
            <a:r>
              <a:rPr lang="en-GB" sz="1800" b="1" i="1" dirty="0"/>
              <a:t>R&amp;D</a:t>
            </a:r>
            <a:r>
              <a:rPr lang="en-GB" sz="1800" dirty="0"/>
              <a:t> phase</a:t>
            </a:r>
            <a:endParaRPr lang="de-DE" sz="1800" dirty="0"/>
          </a:p>
          <a:p>
            <a:pPr lvl="1">
              <a:defRPr/>
            </a:pPr>
            <a:r>
              <a:rPr lang="en-GB" sz="1600" dirty="0"/>
              <a:t>Deliver prototypes of </a:t>
            </a:r>
            <a:r>
              <a:rPr lang="en-GB" sz="1600" dirty="0" smtClean="0"/>
              <a:t>essential </a:t>
            </a:r>
            <a:r>
              <a:rPr lang="en-GB" sz="1600" dirty="0"/>
              <a:t>parts of </a:t>
            </a:r>
            <a:r>
              <a:rPr lang="en-GB" sz="1600" dirty="0" smtClean="0"/>
              <a:t>detectors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Collaborations</a:t>
            </a:r>
            <a:r>
              <a:rPr lang="en-GB" sz="1800" dirty="0"/>
              <a:t> </a:t>
            </a:r>
            <a:r>
              <a:rPr lang="en-GB" sz="1800" dirty="0" smtClean="0"/>
              <a:t>submit </a:t>
            </a:r>
            <a:r>
              <a:rPr lang="en-GB" sz="1800" b="1" i="1" dirty="0"/>
              <a:t>TDRs</a:t>
            </a:r>
            <a:endParaRPr lang="de-DE" sz="1800" b="1" i="1" dirty="0"/>
          </a:p>
          <a:p>
            <a:pPr lvl="1">
              <a:defRPr/>
            </a:pPr>
            <a:r>
              <a:rPr lang="en-GB" sz="1600" dirty="0"/>
              <a:t>Take decisions on alternative technical solutions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FAIR</a:t>
            </a:r>
            <a:r>
              <a:rPr lang="en-GB" sz="1800" dirty="0"/>
              <a:t> Research Division initiates and monitors procedures through</a:t>
            </a:r>
            <a:endParaRPr lang="de-DE" sz="1800" dirty="0"/>
          </a:p>
          <a:p>
            <a:pPr lvl="1">
              <a:defRPr/>
            </a:pPr>
            <a:r>
              <a:rPr lang="en-GB" sz="1600" dirty="0"/>
              <a:t>Project Office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Technical and Resource Co-ordinators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FAIR</a:t>
            </a:r>
            <a:r>
              <a:rPr lang="en-GB" sz="1800" dirty="0"/>
              <a:t> establishes Expert Committee Experiments, </a:t>
            </a:r>
            <a:r>
              <a:rPr lang="en-GB" sz="1800" b="1" i="1" dirty="0"/>
              <a:t>ECE</a:t>
            </a:r>
            <a:endParaRPr lang="de-DE" sz="1800" b="1" i="1" dirty="0"/>
          </a:p>
          <a:p>
            <a:pPr lvl="1">
              <a:defRPr/>
            </a:pPr>
            <a:r>
              <a:rPr lang="en-GB" sz="1600" dirty="0"/>
              <a:t>Nominations by Collaborations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Co-ordination with FAIR Council Chair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Negotiations with nominees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Approval by FAIR Council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FAIR</a:t>
            </a:r>
            <a:r>
              <a:rPr lang="en-GB" sz="1800" dirty="0"/>
              <a:t> establishes TDR </a:t>
            </a:r>
            <a:r>
              <a:rPr lang="en-GB" sz="1800" b="1" i="1" dirty="0"/>
              <a:t>Review Panels</a:t>
            </a:r>
            <a:r>
              <a:rPr lang="en-GB" sz="1800" dirty="0"/>
              <a:t>: ECE members (+ external experts)</a:t>
            </a:r>
            <a:endParaRPr lang="de-DE" sz="1800" dirty="0"/>
          </a:p>
          <a:p>
            <a:pPr>
              <a:defRPr/>
            </a:pPr>
            <a:r>
              <a:rPr lang="en-GB" sz="1800" b="1" dirty="0"/>
              <a:t>FAIR</a:t>
            </a:r>
            <a:r>
              <a:rPr lang="en-GB" sz="1800" dirty="0"/>
              <a:t> organises/monitors the co-ordination of experiments with</a:t>
            </a:r>
            <a:endParaRPr lang="de-DE" sz="1800" dirty="0"/>
          </a:p>
          <a:p>
            <a:pPr lvl="1">
              <a:defRPr/>
            </a:pPr>
            <a:r>
              <a:rPr lang="en-GB" sz="1600" dirty="0"/>
              <a:t>Civil construction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Accelerators/storage rings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Collaborations</a:t>
            </a:r>
            <a:r>
              <a:rPr lang="en-GB" sz="1800" dirty="0"/>
              <a:t> identify, in </a:t>
            </a:r>
            <a:r>
              <a:rPr lang="en-GB" sz="1800" dirty="0" smtClean="0"/>
              <a:t>collaboration </a:t>
            </a:r>
            <a:r>
              <a:rPr lang="en-GB" sz="1800" dirty="0"/>
              <a:t>with </a:t>
            </a:r>
            <a:r>
              <a:rPr lang="en-GB" sz="1800" b="1" dirty="0"/>
              <a:t>FAIR</a:t>
            </a:r>
            <a:r>
              <a:rPr lang="en-GB" sz="1800" dirty="0"/>
              <a:t>, </a:t>
            </a:r>
            <a:r>
              <a:rPr lang="en-GB" sz="1800" b="1" i="1" dirty="0"/>
              <a:t>critical pathways </a:t>
            </a:r>
            <a:r>
              <a:rPr lang="en-GB" sz="1800" dirty="0"/>
              <a:t>regarding</a:t>
            </a:r>
            <a:endParaRPr lang="de-DE" sz="1800" dirty="0"/>
          </a:p>
          <a:p>
            <a:pPr lvl="1">
              <a:defRPr/>
            </a:pPr>
            <a:r>
              <a:rPr lang="en-GB" sz="1600" dirty="0" smtClean="0"/>
              <a:t>Timelines, milestones, deliverables</a:t>
            </a:r>
            <a:endParaRPr lang="de-DE" sz="1600" dirty="0"/>
          </a:p>
          <a:p>
            <a:pPr>
              <a:defRPr/>
            </a:pPr>
            <a:r>
              <a:rPr lang="en-GB" sz="1800" b="1" dirty="0" smtClean="0"/>
              <a:t>Collaborations</a:t>
            </a:r>
            <a:r>
              <a:rPr lang="en-GB" sz="1800" dirty="0"/>
              <a:t> </a:t>
            </a:r>
            <a:r>
              <a:rPr lang="en-GB" sz="1800" dirty="0" smtClean="0"/>
              <a:t>submit </a:t>
            </a:r>
            <a:r>
              <a:rPr lang="en-GB" sz="1800" b="1" i="1" dirty="0"/>
              <a:t>risk management </a:t>
            </a:r>
            <a:r>
              <a:rPr lang="en-GB" sz="1800" dirty="0"/>
              <a:t>plans</a:t>
            </a:r>
            <a:endParaRPr lang="de-DE" sz="1800" dirty="0"/>
          </a:p>
          <a:p>
            <a:pPr lvl="1">
              <a:defRPr/>
            </a:pPr>
            <a:r>
              <a:rPr lang="en-GB" sz="1600" dirty="0"/>
              <a:t>To be assessed by FAIR and</a:t>
            </a:r>
            <a:endParaRPr lang="de-DE" sz="1600" dirty="0"/>
          </a:p>
          <a:p>
            <a:pPr lvl="1">
              <a:defRPr/>
            </a:pPr>
            <a:r>
              <a:rPr lang="en-GB" sz="1600" dirty="0"/>
              <a:t>integrated into Risk Reports to AFC and Council</a:t>
            </a:r>
            <a:endParaRPr lang="de-DE" sz="1600" dirty="0"/>
          </a:p>
          <a:p>
            <a:pPr>
              <a:defRPr/>
            </a:pPr>
            <a:r>
              <a:rPr lang="en-GB" sz="1800" b="1" dirty="0"/>
              <a:t>Funding</a:t>
            </a:r>
            <a:r>
              <a:rPr lang="en-GB" sz="1800" dirty="0"/>
              <a:t> Issues</a:t>
            </a:r>
            <a:endParaRPr lang="de-DE" sz="1800" dirty="0"/>
          </a:p>
          <a:p>
            <a:pPr lvl="1">
              <a:defRPr/>
            </a:pPr>
            <a:r>
              <a:rPr lang="en-GB" sz="1600" b="1" dirty="0"/>
              <a:t>FAIR</a:t>
            </a:r>
            <a:r>
              <a:rPr lang="en-GB" sz="1600" dirty="0"/>
              <a:t> organises </a:t>
            </a:r>
            <a:r>
              <a:rPr lang="en-GB" sz="1600" b="1" i="1" dirty="0"/>
              <a:t>Resource Review </a:t>
            </a:r>
            <a:r>
              <a:rPr lang="en-GB" sz="1600" b="1" i="1" dirty="0" smtClean="0"/>
              <a:t>Boards </a:t>
            </a:r>
            <a:r>
              <a:rPr lang="en-GB" sz="1600" dirty="0" smtClean="0"/>
              <a:t>in collaboration with each Collaborations</a:t>
            </a:r>
            <a:r>
              <a:rPr lang="en-GB" sz="1600" smtClean="0"/>
              <a:t>, which </a:t>
            </a:r>
            <a:r>
              <a:rPr lang="en-GB" sz="1600" dirty="0" smtClean="0"/>
              <a:t>report </a:t>
            </a:r>
            <a:r>
              <a:rPr lang="en-GB" sz="1600" dirty="0"/>
              <a:t>to </a:t>
            </a:r>
            <a:r>
              <a:rPr lang="en-GB" sz="1600" dirty="0" smtClean="0"/>
              <a:t>participating funding </a:t>
            </a:r>
            <a:r>
              <a:rPr lang="en-GB" sz="1600" dirty="0"/>
              <a:t>agencies</a:t>
            </a:r>
            <a:endParaRPr lang="de-DE" sz="1600" dirty="0"/>
          </a:p>
          <a:p>
            <a:pPr>
              <a:defRPr/>
            </a:pPr>
            <a:r>
              <a:rPr lang="en-GB" sz="1800" dirty="0" smtClean="0"/>
              <a:t>Each</a:t>
            </a:r>
            <a:r>
              <a:rPr lang="en-GB" sz="1800" b="1" dirty="0" smtClean="0"/>
              <a:t> Collaboration</a:t>
            </a:r>
            <a:r>
              <a:rPr lang="en-GB" sz="1800" dirty="0" smtClean="0"/>
              <a:t>, their </a:t>
            </a:r>
            <a:r>
              <a:rPr lang="en-GB" sz="1800" b="1" dirty="0" smtClean="0"/>
              <a:t>Funding </a:t>
            </a:r>
            <a:r>
              <a:rPr lang="en-GB" sz="1800" b="1" dirty="0"/>
              <a:t>Agencies </a:t>
            </a:r>
            <a:r>
              <a:rPr lang="en-GB" sz="1800" dirty="0" smtClean="0"/>
              <a:t>and </a:t>
            </a:r>
            <a:r>
              <a:rPr lang="en-GB" sz="1800" b="1" dirty="0" smtClean="0"/>
              <a:t>FAIR </a:t>
            </a:r>
            <a:r>
              <a:rPr lang="en-GB" sz="1800" dirty="0" smtClean="0"/>
              <a:t>negotiate </a:t>
            </a:r>
            <a:r>
              <a:rPr lang="en-GB" sz="1800" b="1" i="1" dirty="0"/>
              <a:t>Construction </a:t>
            </a:r>
            <a:r>
              <a:rPr lang="en-GB" sz="1800" b="1" i="1" dirty="0" err="1" smtClean="0"/>
              <a:t>MoU</a:t>
            </a:r>
            <a:endParaRPr lang="de-DE" sz="1800" b="1" i="1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FC4EC-F86D-4C9F-A3E0-3B1B24DC88DB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FAIR GmbH OrgChart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4110-DA92-4278-9340-6A2684174BBE}" type="slidenum">
              <a:rPr lang="en-GB"/>
              <a:pPr>
                <a:defRPr/>
              </a:pPr>
              <a:t>2</a:t>
            </a:fld>
            <a:endParaRPr lang="en-GB"/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2360613" y="957263"/>
            <a:ext cx="4202112" cy="5475287"/>
            <a:chOff x="2361107" y="956807"/>
            <a:chExt cx="4201442" cy="5475442"/>
          </a:xfrm>
        </p:grpSpPr>
        <p:sp>
          <p:nvSpPr>
            <p:cNvPr id="7" name="Freihandform 6"/>
            <p:cNvSpPr/>
            <p:nvPr/>
          </p:nvSpPr>
          <p:spPr>
            <a:xfrm>
              <a:off x="4503890" y="1202876"/>
              <a:ext cx="90473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97282" y="574553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ihandform 7"/>
            <p:cNvSpPr/>
            <p:nvPr/>
          </p:nvSpPr>
          <p:spPr>
            <a:xfrm>
              <a:off x="4451511" y="1202876"/>
              <a:ext cx="92060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574553"/>
                  </a:lnTo>
                  <a:lnTo>
                    <a:pt x="45720" y="574553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ihandform 9"/>
            <p:cNvSpPr/>
            <p:nvPr/>
          </p:nvSpPr>
          <p:spPr>
            <a:xfrm>
              <a:off x="4503890" y="1202876"/>
              <a:ext cx="90473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892"/>
                  </a:lnTo>
                  <a:lnTo>
                    <a:pt x="97282" y="22589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ihandform 10"/>
            <p:cNvSpPr/>
            <p:nvPr/>
          </p:nvSpPr>
          <p:spPr>
            <a:xfrm>
              <a:off x="4451511" y="1202876"/>
              <a:ext cx="92060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225892"/>
                  </a:lnTo>
                  <a:lnTo>
                    <a:pt x="45720" y="22589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4451511" y="2249069"/>
              <a:ext cx="92060" cy="9223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923213"/>
                  </a:lnTo>
                  <a:lnTo>
                    <a:pt x="45720" y="923213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ihandform 12"/>
            <p:cNvSpPr/>
            <p:nvPr/>
          </p:nvSpPr>
          <p:spPr>
            <a:xfrm>
              <a:off x="4503890" y="2249069"/>
              <a:ext cx="90473" cy="5731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97282" y="574553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ihandform 13"/>
            <p:cNvSpPr/>
            <p:nvPr/>
          </p:nvSpPr>
          <p:spPr>
            <a:xfrm>
              <a:off x="4451511" y="2249069"/>
              <a:ext cx="92060" cy="5731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574553"/>
                  </a:lnTo>
                  <a:lnTo>
                    <a:pt x="45720" y="574553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ihandform 14"/>
            <p:cNvSpPr/>
            <p:nvPr/>
          </p:nvSpPr>
          <p:spPr>
            <a:xfrm>
              <a:off x="4503890" y="2249069"/>
              <a:ext cx="90473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892"/>
                  </a:lnTo>
                  <a:lnTo>
                    <a:pt x="97282" y="22589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ihandform 15"/>
            <p:cNvSpPr/>
            <p:nvPr/>
          </p:nvSpPr>
          <p:spPr>
            <a:xfrm>
              <a:off x="4451511" y="2249069"/>
              <a:ext cx="92060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225892"/>
                  </a:lnTo>
                  <a:lnTo>
                    <a:pt x="45720" y="22589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ihandform 16"/>
            <p:cNvSpPr/>
            <p:nvPr/>
          </p:nvSpPr>
          <p:spPr>
            <a:xfrm>
              <a:off x="5951459" y="3992193"/>
              <a:ext cx="92060" cy="1271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71874"/>
                  </a:lnTo>
                  <a:lnTo>
                    <a:pt x="119380" y="127187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ihandform 17"/>
            <p:cNvSpPr/>
            <p:nvPr/>
          </p:nvSpPr>
          <p:spPr>
            <a:xfrm>
              <a:off x="5951459" y="3992193"/>
              <a:ext cx="92060" cy="9223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923213"/>
                  </a:lnTo>
                  <a:lnTo>
                    <a:pt x="119380" y="92321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ihandform 18"/>
            <p:cNvSpPr/>
            <p:nvPr/>
          </p:nvSpPr>
          <p:spPr>
            <a:xfrm>
              <a:off x="5951459" y="3992193"/>
              <a:ext cx="92060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119380" y="57455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ihandform 19"/>
            <p:cNvSpPr/>
            <p:nvPr/>
          </p:nvSpPr>
          <p:spPr>
            <a:xfrm>
              <a:off x="5951459" y="3992193"/>
              <a:ext cx="92060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892"/>
                  </a:lnTo>
                  <a:lnTo>
                    <a:pt x="119380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ihandform 20"/>
            <p:cNvSpPr/>
            <p:nvPr/>
          </p:nvSpPr>
          <p:spPr>
            <a:xfrm>
              <a:off x="6148278" y="3642933"/>
              <a:ext cx="92060" cy="1031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0312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ihandform 21"/>
            <p:cNvSpPr/>
            <p:nvPr/>
          </p:nvSpPr>
          <p:spPr>
            <a:xfrm>
              <a:off x="4549920" y="2249069"/>
              <a:ext cx="1644388" cy="1147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7543"/>
                  </a:lnTo>
                  <a:lnTo>
                    <a:pt x="1645088" y="1097543"/>
                  </a:lnTo>
                  <a:lnTo>
                    <a:pt x="1645088" y="114910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ihandform 22"/>
            <p:cNvSpPr/>
            <p:nvPr/>
          </p:nvSpPr>
          <p:spPr>
            <a:xfrm>
              <a:off x="5257832" y="3642933"/>
              <a:ext cx="90474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97282" y="57455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ihandform 23"/>
            <p:cNvSpPr/>
            <p:nvPr/>
          </p:nvSpPr>
          <p:spPr>
            <a:xfrm>
              <a:off x="5205453" y="3642933"/>
              <a:ext cx="92060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574553"/>
                  </a:lnTo>
                  <a:lnTo>
                    <a:pt x="45720" y="57455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ihandform 24"/>
            <p:cNvSpPr/>
            <p:nvPr/>
          </p:nvSpPr>
          <p:spPr>
            <a:xfrm>
              <a:off x="5257832" y="3642933"/>
              <a:ext cx="90474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892"/>
                  </a:lnTo>
                  <a:lnTo>
                    <a:pt x="97282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ihandform 25"/>
            <p:cNvSpPr/>
            <p:nvPr/>
          </p:nvSpPr>
          <p:spPr>
            <a:xfrm>
              <a:off x="5205453" y="3642933"/>
              <a:ext cx="92060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225892"/>
                  </a:lnTo>
                  <a:lnTo>
                    <a:pt x="45720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ihandform 26"/>
            <p:cNvSpPr/>
            <p:nvPr/>
          </p:nvSpPr>
          <p:spPr>
            <a:xfrm>
              <a:off x="5257832" y="3642933"/>
              <a:ext cx="90474" cy="26670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66515"/>
                  </a:lnTo>
                  <a:lnTo>
                    <a:pt x="119380" y="266651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ihandform 27"/>
            <p:cNvSpPr/>
            <p:nvPr/>
          </p:nvSpPr>
          <p:spPr>
            <a:xfrm>
              <a:off x="5257832" y="3642933"/>
              <a:ext cx="90474" cy="23178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317855"/>
                  </a:lnTo>
                  <a:lnTo>
                    <a:pt x="119380" y="231785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ihandform 28"/>
            <p:cNvSpPr/>
            <p:nvPr/>
          </p:nvSpPr>
          <p:spPr>
            <a:xfrm>
              <a:off x="5257832" y="3642933"/>
              <a:ext cx="90474" cy="19685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69195"/>
                  </a:lnTo>
                  <a:lnTo>
                    <a:pt x="119380" y="196919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ihandform 29"/>
            <p:cNvSpPr/>
            <p:nvPr/>
          </p:nvSpPr>
          <p:spPr>
            <a:xfrm>
              <a:off x="5257832" y="3642933"/>
              <a:ext cx="90474" cy="16208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20534"/>
                  </a:lnTo>
                  <a:lnTo>
                    <a:pt x="119380" y="162053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ihandform 30"/>
            <p:cNvSpPr/>
            <p:nvPr/>
          </p:nvSpPr>
          <p:spPr>
            <a:xfrm>
              <a:off x="5257832" y="3642933"/>
              <a:ext cx="90474" cy="1271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71874"/>
                  </a:lnTo>
                  <a:lnTo>
                    <a:pt x="119380" y="127187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ihandform 31"/>
            <p:cNvSpPr/>
            <p:nvPr/>
          </p:nvSpPr>
          <p:spPr>
            <a:xfrm>
              <a:off x="5257832" y="3642933"/>
              <a:ext cx="90474" cy="9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923213"/>
                  </a:lnTo>
                  <a:lnTo>
                    <a:pt x="119380" y="92321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ihandform 32"/>
            <p:cNvSpPr/>
            <p:nvPr/>
          </p:nvSpPr>
          <p:spPr>
            <a:xfrm>
              <a:off x="4549920" y="2249069"/>
              <a:ext cx="752355" cy="1147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7543"/>
                  </a:lnTo>
                  <a:lnTo>
                    <a:pt x="753794" y="1097543"/>
                  </a:lnTo>
                  <a:lnTo>
                    <a:pt x="753794" y="114910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ihandform 33"/>
            <p:cNvSpPr/>
            <p:nvPr/>
          </p:nvSpPr>
          <p:spPr>
            <a:xfrm>
              <a:off x="3995971" y="3642933"/>
              <a:ext cx="90473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225892"/>
                  </a:lnTo>
                  <a:lnTo>
                    <a:pt x="45720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ihandform 34"/>
            <p:cNvSpPr/>
            <p:nvPr/>
          </p:nvSpPr>
          <p:spPr>
            <a:xfrm>
              <a:off x="4046763" y="3642933"/>
              <a:ext cx="92060" cy="1271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71874"/>
                  </a:lnTo>
                  <a:lnTo>
                    <a:pt x="119380" y="127187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ihandform 35"/>
            <p:cNvSpPr/>
            <p:nvPr/>
          </p:nvSpPr>
          <p:spPr>
            <a:xfrm>
              <a:off x="4046763" y="3642933"/>
              <a:ext cx="92060" cy="9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923213"/>
                  </a:lnTo>
                  <a:lnTo>
                    <a:pt x="119380" y="92321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ihandform 36"/>
            <p:cNvSpPr/>
            <p:nvPr/>
          </p:nvSpPr>
          <p:spPr>
            <a:xfrm>
              <a:off x="4046763" y="3642933"/>
              <a:ext cx="92060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119380" y="57455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ihandform 37"/>
            <p:cNvSpPr/>
            <p:nvPr/>
          </p:nvSpPr>
          <p:spPr>
            <a:xfrm>
              <a:off x="4092793" y="2249069"/>
              <a:ext cx="457127" cy="1147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6696" y="0"/>
                  </a:moveTo>
                  <a:lnTo>
                    <a:pt x="456696" y="1097543"/>
                  </a:lnTo>
                  <a:lnTo>
                    <a:pt x="0" y="1097543"/>
                  </a:lnTo>
                  <a:lnTo>
                    <a:pt x="0" y="114910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ihandform 38"/>
            <p:cNvSpPr/>
            <p:nvPr/>
          </p:nvSpPr>
          <p:spPr>
            <a:xfrm>
              <a:off x="2857915" y="3642933"/>
              <a:ext cx="92060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892"/>
                  </a:lnTo>
                  <a:lnTo>
                    <a:pt x="97282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ihandform 39"/>
            <p:cNvSpPr/>
            <p:nvPr/>
          </p:nvSpPr>
          <p:spPr>
            <a:xfrm>
              <a:off x="2807123" y="3642933"/>
              <a:ext cx="90474" cy="22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282" y="0"/>
                  </a:moveTo>
                  <a:lnTo>
                    <a:pt x="97282" y="225892"/>
                  </a:lnTo>
                  <a:lnTo>
                    <a:pt x="45720" y="2258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ihandform 40"/>
            <p:cNvSpPr/>
            <p:nvPr/>
          </p:nvSpPr>
          <p:spPr>
            <a:xfrm>
              <a:off x="2857915" y="3642933"/>
              <a:ext cx="92060" cy="16208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20534"/>
                  </a:lnTo>
                  <a:lnTo>
                    <a:pt x="119380" y="162053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ihandform 41"/>
            <p:cNvSpPr/>
            <p:nvPr/>
          </p:nvSpPr>
          <p:spPr>
            <a:xfrm>
              <a:off x="2857915" y="3642933"/>
              <a:ext cx="92060" cy="1271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71874"/>
                  </a:lnTo>
                  <a:lnTo>
                    <a:pt x="119380" y="127187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ihandform 42"/>
            <p:cNvSpPr/>
            <p:nvPr/>
          </p:nvSpPr>
          <p:spPr>
            <a:xfrm>
              <a:off x="2857915" y="3642933"/>
              <a:ext cx="92060" cy="9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923213"/>
                  </a:lnTo>
                  <a:lnTo>
                    <a:pt x="119380" y="92321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ihandform 43"/>
            <p:cNvSpPr/>
            <p:nvPr/>
          </p:nvSpPr>
          <p:spPr>
            <a:xfrm>
              <a:off x="2857915" y="3642933"/>
              <a:ext cx="92060" cy="5746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74553"/>
                  </a:lnTo>
                  <a:lnTo>
                    <a:pt x="119380" y="57455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ihandform 44"/>
            <p:cNvSpPr/>
            <p:nvPr/>
          </p:nvSpPr>
          <p:spPr>
            <a:xfrm>
              <a:off x="2903945" y="2249069"/>
              <a:ext cx="1645975" cy="1147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45088" y="0"/>
                  </a:moveTo>
                  <a:lnTo>
                    <a:pt x="1645088" y="1097543"/>
                  </a:lnTo>
                  <a:lnTo>
                    <a:pt x="0" y="1097543"/>
                  </a:lnTo>
                  <a:lnTo>
                    <a:pt x="0" y="114910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ihandform 45"/>
            <p:cNvSpPr/>
            <p:nvPr/>
          </p:nvSpPr>
          <p:spPr>
            <a:xfrm>
              <a:off x="4503890" y="1202876"/>
              <a:ext cx="90473" cy="800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00445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ihandform 46"/>
            <p:cNvSpPr/>
            <p:nvPr/>
          </p:nvSpPr>
          <p:spPr>
            <a:xfrm>
              <a:off x="2361107" y="290183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BFC</a:t>
              </a:r>
              <a:endParaRPr lang="en-GB" sz="800" dirty="0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4303622" y="956807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FAIR Council</a:t>
              </a:r>
              <a:endParaRPr lang="en-GB" sz="800" dirty="0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4166274" y="2002789"/>
              <a:ext cx="765766" cy="245535"/>
            </a:xfrm>
            <a:custGeom>
              <a:avLst/>
              <a:gdLst>
                <a:gd name="connsiteX0" fmla="*/ 0 w 765766"/>
                <a:gd name="connsiteY0" fmla="*/ 0 h 245535"/>
                <a:gd name="connsiteX1" fmla="*/ 765766 w 765766"/>
                <a:gd name="connsiteY1" fmla="*/ 0 h 245535"/>
                <a:gd name="connsiteX2" fmla="*/ 765766 w 765766"/>
                <a:gd name="connsiteY2" fmla="*/ 245535 h 245535"/>
                <a:gd name="connsiteX3" fmla="*/ 0 w 765766"/>
                <a:gd name="connsiteY3" fmla="*/ 245535 h 245535"/>
                <a:gd name="connsiteX4" fmla="*/ 0 w 765766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66" h="245535">
                  <a:moveTo>
                    <a:pt x="0" y="0"/>
                  </a:moveTo>
                  <a:lnTo>
                    <a:pt x="765766" y="0"/>
                  </a:lnTo>
                  <a:lnTo>
                    <a:pt x="765766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Management</a:t>
              </a:r>
              <a:br>
                <a:rPr lang="de-DE" sz="800" dirty="0"/>
              </a:br>
              <a:r>
                <a:rPr lang="de-DE" sz="800" dirty="0"/>
                <a:t>Board</a:t>
              </a:r>
              <a:endParaRPr lang="en-GB" sz="800" dirty="0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2658534" y="339743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Research</a:t>
              </a:r>
              <a:endParaRPr lang="en-GB" sz="800" dirty="0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2977730" y="409475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500" dirty="0"/>
                <a:t>APPA</a:t>
              </a:r>
              <a:endParaRPr lang="en-GB" sz="500" dirty="0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977730" y="444341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CBM</a:t>
              </a:r>
              <a:endParaRPr lang="en-GB" sz="500" dirty="0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2977730" y="479207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NuSTAR</a:t>
              </a:r>
              <a:endParaRPr lang="en-GB" sz="500" dirty="0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977730" y="5140733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PANDA</a:t>
              </a:r>
              <a:endParaRPr lang="en-GB" sz="500" dirty="0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2361436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Expert </a:t>
              </a:r>
              <a:r>
                <a:rPr lang="de-DE" sz="500" dirty="0" err="1"/>
                <a:t>C‘ttee</a:t>
              </a:r>
              <a:r>
                <a:rPr lang="de-DE" sz="500" dirty="0"/>
                <a:t> Experiments</a:t>
              </a:r>
              <a:endParaRPr lang="en-GB" sz="500" dirty="0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2955632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Project Office</a:t>
              </a:r>
              <a:br>
                <a:rPr lang="de-DE" sz="500" dirty="0"/>
              </a:br>
              <a:r>
                <a:rPr lang="de-DE" sz="500" dirty="0"/>
                <a:t>Experiments</a:t>
              </a:r>
              <a:endParaRPr lang="en-GB" sz="500" dirty="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846926" y="339743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Technical</a:t>
              </a:r>
              <a:br>
                <a:rPr lang="de-DE" sz="800" dirty="0"/>
              </a:br>
              <a:r>
                <a:rPr lang="de-DE" sz="800" dirty="0"/>
                <a:t>Division</a:t>
              </a:r>
              <a:endParaRPr lang="en-GB" sz="800" dirty="0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4166122" y="409475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810" tIns="3810" rIns="3810" bIns="3810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00" dirty="0"/>
                <a:t>Technical</a:t>
              </a:r>
              <a:br>
                <a:rPr lang="en-GB" sz="600" dirty="0"/>
              </a:br>
              <a:r>
                <a:rPr lang="en-GB" sz="600" dirty="0"/>
                <a:t>Services</a:t>
              </a:r>
              <a:endParaRPr lang="en-GB" sz="600" dirty="0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4166122" y="444341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In-Kind </a:t>
              </a:r>
              <a:r>
                <a:rPr lang="de-DE" sz="500" dirty="0" err="1"/>
                <a:t>Coordination</a:t>
              </a:r>
              <a:endParaRPr lang="en-GB" sz="500" dirty="0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4166122" y="479207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500" dirty="0"/>
                <a:t>Technical</a:t>
              </a:r>
              <a:br>
                <a:rPr lang="en-GB" sz="500" dirty="0"/>
              </a:br>
              <a:r>
                <a:rPr lang="en-GB" sz="500" dirty="0"/>
                <a:t>Follow-up</a:t>
              </a:r>
              <a:endParaRPr lang="en-GB" sz="500" dirty="0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549828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Project Office Techn. Division</a:t>
              </a:r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5057416" y="339743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Site &amp;</a:t>
              </a:r>
              <a:br>
                <a:rPr lang="de-DE" sz="800" dirty="0"/>
              </a:br>
              <a:r>
                <a:rPr lang="de-DE" sz="800" dirty="0" err="1"/>
                <a:t>Buildings</a:t>
              </a:r>
              <a:endParaRPr lang="en-GB" sz="800" dirty="0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5376612" y="444341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M&amp;E Eng. Automation, IT</a:t>
              </a:r>
              <a:endParaRPr lang="en-GB" sz="500" dirty="0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5376612" y="479207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M&amp;E Eng.</a:t>
              </a:r>
              <a:br>
                <a:rPr lang="de-DE" sz="500" dirty="0"/>
              </a:br>
              <a:r>
                <a:rPr lang="de-DE" sz="500" dirty="0"/>
                <a:t>Power, Mat.</a:t>
              </a:r>
              <a:endParaRPr lang="en-GB" sz="500" dirty="0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5376612" y="5140733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M&amp;E Eng. </a:t>
              </a:r>
              <a:r>
                <a:rPr lang="de-DE" sz="500" dirty="0" err="1"/>
                <a:t>Thermo</a:t>
              </a:r>
              <a:r>
                <a:rPr lang="de-DE" sz="500" dirty="0"/>
                <a:t>, </a:t>
              </a:r>
              <a:r>
                <a:rPr lang="de-DE" sz="500" dirty="0" err="1"/>
                <a:t>Refrig</a:t>
              </a:r>
              <a:r>
                <a:rPr lang="de-DE" sz="500" dirty="0"/>
                <a:t>.</a:t>
              </a:r>
              <a:endParaRPr lang="en-GB" sz="500" dirty="0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5376612" y="5489393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M&amp;E Eng.</a:t>
              </a:r>
              <a:br>
                <a:rPr lang="de-DE" sz="500" dirty="0"/>
              </a:br>
              <a:r>
                <a:rPr lang="de-DE" sz="500" dirty="0" err="1"/>
                <a:t>Liqu</a:t>
              </a:r>
              <a:r>
                <a:rPr lang="de-DE" sz="500" dirty="0"/>
                <a:t>., Gases</a:t>
              </a:r>
              <a:endParaRPr lang="en-GB" sz="500" dirty="0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5376612" y="5838054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Constr</a:t>
              </a:r>
              <a:r>
                <a:rPr lang="de-DE" sz="500" dirty="0"/>
                <a:t>. Eng.</a:t>
              </a:r>
              <a:br>
                <a:rPr lang="de-DE" sz="500" dirty="0"/>
              </a:br>
              <a:r>
                <a:rPr lang="de-DE" sz="500" dirty="0" err="1"/>
                <a:t>Building</a:t>
              </a:r>
              <a:r>
                <a:rPr lang="de-DE" sz="500" dirty="0"/>
                <a:t>, </a:t>
              </a:r>
              <a:r>
                <a:rPr lang="de-DE" sz="500" dirty="0" err="1"/>
                <a:t>Geo</a:t>
              </a:r>
              <a:r>
                <a:rPr lang="de-DE" sz="500" dirty="0"/>
                <a:t>.</a:t>
              </a:r>
              <a:endParaRPr lang="en-GB" sz="500" dirty="0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376612" y="6186714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Constr</a:t>
              </a:r>
              <a:r>
                <a:rPr lang="de-DE" sz="500" dirty="0"/>
                <a:t>. </a:t>
              </a:r>
              <a:r>
                <a:rPr lang="de-DE" sz="500" dirty="0" err="1"/>
                <a:t>Managem</a:t>
              </a:r>
              <a:r>
                <a:rPr lang="de-DE" sz="500" dirty="0"/>
                <a:t>. Eng.</a:t>
              </a:r>
              <a:endParaRPr lang="de-DE" sz="500" dirty="0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4760318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500" dirty="0"/>
                <a:t>Reporting</a:t>
              </a:r>
              <a:endParaRPr lang="en-GB" sz="500" dirty="0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5354514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500" dirty="0"/>
                <a:t>Project Office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500" dirty="0"/>
                <a:t>Site &amp; Buildings</a:t>
              </a:r>
              <a:endParaRPr lang="en-GB" sz="500" dirty="0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4760318" y="409475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M&amp;E Advisor</a:t>
              </a:r>
              <a:endParaRPr lang="en-GB" sz="500" dirty="0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5354514" y="409475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Civil</a:t>
              </a:r>
              <a:r>
                <a:rPr lang="de-DE" sz="500" dirty="0"/>
                <a:t> Eng. Advisor</a:t>
              </a:r>
              <a:endParaRPr lang="en-GB" sz="500" dirty="0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948710" y="339743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/>
                <a:t>Admin.</a:t>
              </a:r>
              <a:endParaRPr lang="en-GB" sz="800" dirty="0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5948710" y="374609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Internal Services</a:t>
              </a:r>
              <a:endParaRPr lang="en-GB" sz="500" dirty="0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6071478" y="4094751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/>
                <a:t>Controlling</a:t>
              </a:r>
              <a:endParaRPr lang="en-GB" sz="500" dirty="0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6071478" y="444341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Finance</a:t>
              </a:r>
              <a:endParaRPr lang="en-GB" sz="500" dirty="0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6071478" y="4792072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Purchasing</a:t>
              </a:r>
              <a:endParaRPr lang="en-GB" sz="500" dirty="0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6071478" y="5140733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500" dirty="0" err="1"/>
                <a:t>Personnel</a:t>
              </a:r>
              <a:endParaRPr lang="en-GB" sz="500" dirty="0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006524" y="2351449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 err="1"/>
                <a:t>Staff</a:t>
              </a:r>
              <a:r>
                <a:rPr lang="de-DE" sz="800" dirty="0"/>
                <a:t> Office</a:t>
              </a:r>
              <a:endParaRPr lang="en-GB" sz="800" dirty="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4600720" y="2351449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Legal</a:t>
              </a:r>
              <a:br>
                <a:rPr lang="de-DE" sz="800" dirty="0"/>
              </a:br>
              <a:r>
                <a:rPr lang="de-DE" sz="800" dirty="0"/>
                <a:t>Advisor</a:t>
              </a:r>
              <a:endParaRPr lang="en-GB" sz="1100" dirty="0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4006524" y="270011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Council</a:t>
              </a:r>
              <a:r>
                <a:rPr lang="de-DE" sz="600" dirty="0"/>
                <a:t/>
              </a:r>
              <a:br>
                <a:rPr lang="de-DE" sz="600" dirty="0"/>
              </a:br>
              <a:r>
                <a:rPr lang="de-DE" sz="800" dirty="0" err="1"/>
                <a:t>Issues</a:t>
              </a:r>
              <a:endParaRPr lang="en-GB" sz="600" dirty="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4600720" y="2700110"/>
              <a:ext cx="581079" cy="245535"/>
            </a:xfrm>
            <a:custGeom>
              <a:avLst/>
              <a:gdLst>
                <a:gd name="connsiteX0" fmla="*/ 0 w 581079"/>
                <a:gd name="connsiteY0" fmla="*/ 0 h 245535"/>
                <a:gd name="connsiteX1" fmla="*/ 581079 w 581079"/>
                <a:gd name="connsiteY1" fmla="*/ 0 h 245535"/>
                <a:gd name="connsiteX2" fmla="*/ 581079 w 581079"/>
                <a:gd name="connsiteY2" fmla="*/ 245535 h 245535"/>
                <a:gd name="connsiteX3" fmla="*/ 0 w 581079"/>
                <a:gd name="connsiteY3" fmla="*/ 245535 h 245535"/>
                <a:gd name="connsiteX4" fmla="*/ 0 w 581079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79" h="245535">
                  <a:moveTo>
                    <a:pt x="0" y="0"/>
                  </a:moveTo>
                  <a:lnTo>
                    <a:pt x="581079" y="0"/>
                  </a:lnTo>
                  <a:lnTo>
                    <a:pt x="581079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 err="1"/>
                <a:t>Secretariat</a:t>
              </a:r>
              <a:endParaRPr lang="en-GB" sz="600" dirty="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4006524" y="3048770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Internal Auditing</a:t>
              </a:r>
              <a:endParaRPr lang="de-DE" sz="800" dirty="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4006524" y="1305468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AFC</a:t>
              </a:r>
              <a:endParaRPr lang="en-GB" sz="800" dirty="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4600720" y="1305468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Scientific Council</a:t>
              </a:r>
              <a:endParaRPr lang="en-GB" sz="800" dirty="0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4006524" y="1654128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IKRB</a:t>
              </a:r>
              <a:endParaRPr lang="en-GB" sz="800" dirty="0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4600720" y="1654128"/>
              <a:ext cx="491071" cy="245535"/>
            </a:xfrm>
            <a:custGeom>
              <a:avLst/>
              <a:gdLst>
                <a:gd name="connsiteX0" fmla="*/ 0 w 491071"/>
                <a:gd name="connsiteY0" fmla="*/ 0 h 245535"/>
                <a:gd name="connsiteX1" fmla="*/ 491071 w 491071"/>
                <a:gd name="connsiteY1" fmla="*/ 0 h 245535"/>
                <a:gd name="connsiteX2" fmla="*/ 491071 w 491071"/>
                <a:gd name="connsiteY2" fmla="*/ 245535 h 245535"/>
                <a:gd name="connsiteX3" fmla="*/ 0 w 491071"/>
                <a:gd name="connsiteY3" fmla="*/ 245535 h 245535"/>
                <a:gd name="connsiteX4" fmla="*/ 0 w 491071"/>
                <a:gd name="connsiteY4" fmla="*/ 0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1" h="245535">
                  <a:moveTo>
                    <a:pt x="0" y="0"/>
                  </a:moveTo>
                  <a:lnTo>
                    <a:pt x="491071" y="0"/>
                  </a:lnTo>
                  <a:lnTo>
                    <a:pt x="491071" y="245535"/>
                  </a:lnTo>
                  <a:lnTo>
                    <a:pt x="0" y="245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080" tIns="5080" rIns="5080" bIns="50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00" dirty="0"/>
                <a:t>MAC</a:t>
              </a:r>
              <a:endParaRPr lang="en-GB" sz="8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ctrTitle"/>
          </p:nvPr>
        </p:nvSpPr>
        <p:spPr bwMode="auto">
          <a:xfrm>
            <a:off x="792163" y="2130425"/>
            <a:ext cx="7559675" cy="1470025"/>
          </a:xfrm>
          <a:ln>
            <a:noFill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600" smtClean="0">
                <a:solidFill>
                  <a:schemeClr val="accent3"/>
                </a:solidFill>
              </a:rPr>
              <a:t>Thank you very much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</a:rPr>
              <a:t>Günther Rosner</a:t>
            </a:r>
            <a:endParaRPr lang="en-GB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NuSTAR Annual Meeting, Darmstadt, 29/2/12</a:t>
            </a:r>
            <a:endParaRPr lang="en-GB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C788D-FC41-4B27-A3ED-439A5B664FF4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err="1" smtClean="0"/>
              <a:t>OrgChart</a:t>
            </a:r>
            <a:r>
              <a:rPr lang="de-DE" dirty="0" smtClean="0"/>
              <a:t> FAIR-GSI </a:t>
            </a:r>
            <a:r>
              <a:rPr lang="de-DE" dirty="0" err="1" smtClean="0"/>
              <a:t>Collaboration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4D66F-CA7B-4466-B427-94B84A1C18CC}" type="slidenum">
              <a:rPr lang="en-GB"/>
              <a:pPr>
                <a:defRPr/>
              </a:pPr>
              <a:t>3</a:t>
            </a:fld>
            <a:endParaRPr lang="en-GB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1300" y="1000125"/>
            <a:ext cx="6121400" cy="52863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Modularised Start Version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de-DE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7E725-C951-44DB-B7C1-042AB0E43C9D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800">
              <a:solidFill>
                <a:srgbClr val="00599D"/>
              </a:solidFill>
            </a:endParaRPr>
          </a:p>
        </p:txBody>
      </p:sp>
      <p:pic>
        <p:nvPicPr>
          <p:cNvPr id="26630" name="Picture 7" descr="FAIR_MSV_AP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5" y="2105025"/>
            <a:ext cx="5730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8296275" y="2565400"/>
            <a:ext cx="315913" cy="3143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18238" y="4238625"/>
            <a:ext cx="314325" cy="31591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875463" y="3571875"/>
            <a:ext cx="315912" cy="31591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561138" y="4643438"/>
            <a:ext cx="314325" cy="31591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857875" y="4959350"/>
            <a:ext cx="314325" cy="314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1863" y="4194175"/>
            <a:ext cx="315912" cy="3143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7515225" y="4508500"/>
            <a:ext cx="606425" cy="306388"/>
          </a:xfrm>
          <a:prstGeom prst="wedgeRoundRectCallout">
            <a:avLst>
              <a:gd name="adj1" fmla="val -234979"/>
              <a:gd name="adj2" fmla="val -83127"/>
              <a:gd name="adj3" fmla="val 16667"/>
            </a:avLst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chemeClr val="accent5"/>
                </a:solidFill>
              </a:rPr>
              <a:t>APPA</a:t>
            </a:r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448550" y="3644900"/>
            <a:ext cx="1163638" cy="306388"/>
          </a:xfrm>
          <a:prstGeom prst="wedgeRoundRectCallout">
            <a:avLst>
              <a:gd name="adj1" fmla="val -84882"/>
              <a:gd name="adj2" fmla="val -18792"/>
              <a:gd name="adj3" fmla="val 16667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chemeClr val="accent2"/>
                </a:solidFill>
              </a:rPr>
              <a:t>CBM/HADES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493000" y="5391150"/>
            <a:ext cx="825500" cy="306388"/>
          </a:xfrm>
          <a:prstGeom prst="wedgeRoundRectCallout">
            <a:avLst>
              <a:gd name="adj1" fmla="val -143288"/>
              <a:gd name="adj2" fmla="val -242147"/>
              <a:gd name="adj3" fmla="val 16667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chemeClr val="accent1"/>
                </a:solidFill>
              </a:rPr>
              <a:t>NuSTAR</a:t>
            </a:r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237038" y="4868863"/>
            <a:ext cx="747712" cy="306387"/>
          </a:xfrm>
          <a:prstGeom prst="wedgeRoundRectCallout">
            <a:avLst>
              <a:gd name="adj1" fmla="val 197964"/>
              <a:gd name="adj2" fmla="val -219081"/>
              <a:gd name="adj3" fmla="val 16667"/>
            </a:avLst>
          </a:prstGeom>
          <a:ln w="127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chemeClr val="accent4"/>
                </a:solidFill>
              </a:rPr>
              <a:t>PANDA</a:t>
            </a:r>
            <a:endParaRPr lang="en-GB" sz="120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300" y="4924425"/>
            <a:ext cx="20621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000" indent="-360000">
              <a:defRPr/>
            </a:pPr>
            <a:r>
              <a:rPr lang="en-GB" sz="1800" b="1" dirty="0">
                <a:solidFill>
                  <a:schemeClr val="tx2"/>
                </a:solidFill>
                <a:latin typeface="+mn-lt"/>
              </a:rPr>
              <a:t>Experiments</a:t>
            </a:r>
          </a:p>
          <a:p>
            <a:pPr marL="360000" indent="-360000">
              <a:defRPr/>
            </a:pPr>
            <a:r>
              <a:rPr lang="en-GB" sz="1600" dirty="0">
                <a:solidFill>
                  <a:schemeClr val="accent5"/>
                </a:solidFill>
                <a:latin typeface="+mn-lt"/>
              </a:rPr>
              <a:t>M1: APPA</a:t>
            </a:r>
          </a:p>
          <a:p>
            <a:pPr marL="360000" indent="-360000"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M1: CBM/HADES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accent1"/>
                </a:solidFill>
                <a:latin typeface="+mn-lt"/>
              </a:rPr>
              <a:t>M2: NuSTAR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M3: PANDA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438" y="1042988"/>
            <a:ext cx="4275137" cy="3600450"/>
            <a:chOff x="161510" y="1073674"/>
            <a:chExt cx="3420380" cy="2985396"/>
          </a:xfrm>
        </p:grpSpPr>
        <p:pic>
          <p:nvPicPr>
            <p:cNvPr id="26643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510" y="1073674"/>
              <a:ext cx="3328374" cy="298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412128" y="1584403"/>
              <a:ext cx="584246" cy="306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>
                  <a:solidFill>
                    <a:schemeClr val="accent4"/>
                  </a:solidFill>
                  <a:latin typeface="+mn-lt"/>
                </a:rPr>
                <a:t>M0</a:t>
              </a:r>
              <a:endParaRPr lang="en-GB" sz="1400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6374" y="2412363"/>
              <a:ext cx="585516" cy="308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>
                  <a:solidFill>
                    <a:schemeClr val="accent2"/>
                  </a:solidFill>
                  <a:latin typeface="+mn-lt"/>
                </a:rPr>
                <a:t>M1</a:t>
              </a:r>
              <a:endParaRPr lang="en-GB" sz="1400" b="1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7290" y="3458832"/>
              <a:ext cx="584246" cy="308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>
                  <a:solidFill>
                    <a:schemeClr val="accent1"/>
                  </a:solidFill>
                  <a:latin typeface="+mn-lt"/>
                </a:rPr>
                <a:t>M2</a:t>
              </a:r>
              <a:endParaRPr lang="en-GB" sz="1400" b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7173" y="3454882"/>
              <a:ext cx="584246" cy="308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>
                  <a:solidFill>
                    <a:srgbClr val="FF0000"/>
                  </a:solidFill>
                  <a:latin typeface="+mn-lt"/>
                </a:rPr>
                <a:t>M3</a:t>
              </a:r>
              <a:endParaRPr lang="en-GB" sz="1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71239" y="1951654"/>
              <a:ext cx="584246" cy="306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>
                  <a:solidFill>
                    <a:srgbClr val="FF0000"/>
                  </a:solidFill>
                  <a:latin typeface="+mn-lt"/>
                </a:rPr>
                <a:t>M3</a:t>
              </a:r>
              <a:endParaRPr lang="en-GB" sz="1400" b="1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Timeline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15D83-FAE1-4FD5-A302-E8BE5084414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016000" y="1147763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6988" y="1147763"/>
            <a:ext cx="1069975" cy="682625"/>
          </a:xfrm>
          <a:prstGeom prst="chevron">
            <a:avLst>
              <a:gd name="adj" fmla="val 39186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2011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006600" y="1147763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2013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989513" y="1165225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2016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3986213" y="1165225"/>
            <a:ext cx="1069975" cy="682625"/>
          </a:xfrm>
          <a:prstGeom prst="chevron">
            <a:avLst>
              <a:gd name="adj" fmla="val 39186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2015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997200" y="1165225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2014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296863" y="2043113"/>
            <a:ext cx="458787" cy="442912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+mn-lt"/>
              </a:rPr>
              <a:t>6</a:t>
            </a:r>
            <a:endParaRPr lang="en-US" sz="1200">
              <a:latin typeface="+mn-lt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511300" y="2740025"/>
            <a:ext cx="69881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en-US" sz="1800">
                <a:latin typeface="+mn-lt"/>
              </a:rPr>
              <a:t>B</a:t>
            </a:r>
            <a:r>
              <a:rPr lang="en-US" sz="1800" smtClean="0">
                <a:latin typeface="+mn-lt"/>
              </a:rPr>
              <a:t>uilding permits</a:t>
            </a:r>
            <a:endParaRPr lang="en-US" sz="1800">
              <a:latin typeface="+mn-lt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>
                <a:latin typeface="+mn-lt"/>
              </a:rPr>
              <a:t>S</a:t>
            </a:r>
            <a:r>
              <a:rPr lang="en-US" sz="1800" smtClean="0">
                <a:latin typeface="+mn-lt"/>
              </a:rPr>
              <a:t>ite preparation</a:t>
            </a:r>
            <a:endParaRPr lang="en-US" sz="1800">
              <a:latin typeface="+mn-lt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 smtClean="0">
                <a:latin typeface="+mn-lt"/>
              </a:rPr>
              <a:t>Civil construction contracts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 smtClean="0">
                <a:latin typeface="+mn-lt"/>
              </a:rPr>
              <a:t>Building of accelerator &amp; detector components</a:t>
            </a:r>
            <a:endParaRPr lang="en-US" sz="1800">
              <a:latin typeface="+mn-lt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>
                <a:latin typeface="+mn-lt"/>
              </a:rPr>
              <a:t>Completion of civil construction </a:t>
            </a:r>
            <a:r>
              <a:rPr lang="en-US" sz="1800" smtClean="0">
                <a:latin typeface="+mn-lt"/>
              </a:rPr>
              <a:t>work</a:t>
            </a:r>
            <a:endParaRPr lang="en-US" sz="1800">
              <a:latin typeface="+mn-lt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 smtClean="0">
                <a:latin typeface="+mn-lt"/>
              </a:rPr>
              <a:t>Installation &amp; commissioning </a:t>
            </a:r>
            <a:r>
              <a:rPr lang="en-US" sz="1800">
                <a:latin typeface="+mn-lt"/>
              </a:rPr>
              <a:t>of accelerators and </a:t>
            </a:r>
            <a:r>
              <a:rPr lang="en-US" sz="1800" smtClean="0">
                <a:latin typeface="+mn-lt"/>
              </a:rPr>
              <a:t>detectors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sz="1800" smtClean="0">
                <a:latin typeface="+mn-lt"/>
              </a:rPr>
              <a:t>Start Data taking</a:t>
            </a:r>
            <a:endParaRPr lang="en-US" sz="1800">
              <a:latin typeface="+mn-lt"/>
            </a:endParaRP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657225" y="2043113"/>
            <a:ext cx="439738" cy="442912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7</a:t>
            </a: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>
            <a:off x="5292725" y="2043113"/>
            <a:ext cx="503238" cy="485775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>
            <a:off x="1241425" y="2043113"/>
            <a:ext cx="458788" cy="442912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46113" name="AutoShape 33"/>
          <p:cNvSpPr>
            <a:spLocks noChangeArrowheads="1"/>
          </p:cNvSpPr>
          <p:nvPr/>
        </p:nvSpPr>
        <p:spPr bwMode="auto">
          <a:xfrm>
            <a:off x="5967413" y="1169988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2017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6958013" y="1179513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2018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7913688" y="1179513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2019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7181850" y="2033588"/>
            <a:ext cx="495300" cy="4953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12</a:t>
            </a:r>
            <a:endParaRPr lang="en-US" sz="1800" dirty="0">
              <a:latin typeface="+mn-lt"/>
            </a:endParaRPr>
          </a:p>
        </p:txBody>
      </p:sp>
      <p:grpSp>
        <p:nvGrpSpPr>
          <p:cNvPr id="28692" name="Group 6"/>
          <p:cNvGrpSpPr>
            <a:grpSpLocks/>
          </p:cNvGrpSpPr>
          <p:nvPr/>
        </p:nvGrpSpPr>
        <p:grpSpPr bwMode="auto">
          <a:xfrm>
            <a:off x="881063" y="2740025"/>
            <a:ext cx="765175" cy="3389313"/>
            <a:chOff x="942370" y="2506743"/>
            <a:chExt cx="570568" cy="2917978"/>
          </a:xfrm>
        </p:grpSpPr>
        <p:sp>
          <p:nvSpPr>
            <p:cNvPr id="28695" name="Text Box 17"/>
            <p:cNvSpPr txBox="1">
              <a:spLocks noChangeArrowheads="1"/>
            </p:cNvSpPr>
            <p:nvPr/>
          </p:nvSpPr>
          <p:spPr bwMode="auto">
            <a:xfrm>
              <a:off x="1328788" y="2665348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28696" name="Group 5"/>
            <p:cNvGrpSpPr>
              <a:grpSpLocks/>
            </p:cNvGrpSpPr>
            <p:nvPr/>
          </p:nvGrpSpPr>
          <p:grpSpPr bwMode="auto">
            <a:xfrm>
              <a:off x="962507" y="2506743"/>
              <a:ext cx="350838" cy="2491682"/>
              <a:chOff x="962507" y="4261331"/>
              <a:chExt cx="350838" cy="2491682"/>
            </a:xfrm>
          </p:grpSpPr>
          <p:sp>
            <p:nvSpPr>
              <p:cNvPr id="46104" name="AutoShape 24"/>
              <p:cNvSpPr>
                <a:spLocks noChangeArrowheads="1"/>
              </p:cNvSpPr>
              <p:nvPr/>
            </p:nvSpPr>
            <p:spPr bwMode="auto">
              <a:xfrm>
                <a:off x="971964" y="4261331"/>
                <a:ext cx="340921" cy="39908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latin typeface="+mn-lt"/>
                  </a:rPr>
                  <a:t>6</a:t>
                </a:r>
                <a:endParaRPr lang="en-US">
                  <a:latin typeface="+mn-lt"/>
                </a:endParaRPr>
              </a:p>
            </p:txBody>
          </p:sp>
          <p:sp>
            <p:nvSpPr>
              <p:cNvPr id="46106" name="AutoShape 26"/>
              <p:cNvSpPr>
                <a:spLocks noChangeArrowheads="1"/>
              </p:cNvSpPr>
              <p:nvPr/>
            </p:nvSpPr>
            <p:spPr bwMode="auto">
              <a:xfrm>
                <a:off x="971964" y="4698686"/>
                <a:ext cx="323165" cy="388153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latin typeface="+mn-lt"/>
                  </a:rPr>
                  <a:t>7</a:t>
                </a:r>
                <a:endParaRPr lang="en-US">
                  <a:latin typeface="+mn-lt"/>
                </a:endParaRPr>
              </a:p>
            </p:txBody>
          </p:sp>
          <p:sp>
            <p:nvSpPr>
              <p:cNvPr id="46108" name="AutoShape 28"/>
              <p:cNvSpPr>
                <a:spLocks noChangeArrowheads="1"/>
              </p:cNvSpPr>
              <p:nvPr/>
            </p:nvSpPr>
            <p:spPr bwMode="auto">
              <a:xfrm>
                <a:off x="971964" y="5125107"/>
                <a:ext cx="323165" cy="388153"/>
              </a:xfrm>
              <a:prstGeom prst="diamon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latin typeface="+mn-lt"/>
                  </a:rPr>
                  <a:t>8</a:t>
                </a:r>
                <a:endParaRPr lang="en-US">
                  <a:latin typeface="+mn-lt"/>
                </a:endParaRPr>
              </a:p>
            </p:txBody>
          </p:sp>
          <p:sp>
            <p:nvSpPr>
              <p:cNvPr id="46110" name="AutoShape 30"/>
              <p:cNvSpPr>
                <a:spLocks noChangeArrowheads="1"/>
              </p:cNvSpPr>
              <p:nvPr/>
            </p:nvSpPr>
            <p:spPr bwMode="auto">
              <a:xfrm>
                <a:off x="962494" y="5520094"/>
                <a:ext cx="332635" cy="379952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latin typeface="+mn-lt"/>
                  </a:rPr>
                  <a:t>9</a:t>
                </a:r>
                <a:endParaRPr lang="en-US">
                  <a:latin typeface="+mn-lt"/>
                </a:endParaRPr>
              </a:p>
            </p:txBody>
          </p:sp>
          <p:sp>
            <p:nvSpPr>
              <p:cNvPr id="46111" name="AutoShape 31"/>
              <p:cNvSpPr>
                <a:spLocks noChangeArrowheads="1"/>
              </p:cNvSpPr>
              <p:nvPr/>
            </p:nvSpPr>
            <p:spPr bwMode="auto">
              <a:xfrm>
                <a:off x="962494" y="6381136"/>
                <a:ext cx="332635" cy="371752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latin typeface="+mn-lt"/>
                  </a:rPr>
                  <a:t>11</a:t>
                </a:r>
                <a:endParaRPr lang="en-US">
                  <a:latin typeface="+mn-lt"/>
                </a:endParaRPr>
              </a:p>
            </p:txBody>
          </p:sp>
        </p:grpSp>
        <p:sp>
          <p:nvSpPr>
            <p:cNvPr id="42" name="AutoShape 31"/>
            <p:cNvSpPr>
              <a:spLocks noChangeArrowheads="1"/>
            </p:cNvSpPr>
            <p:nvPr/>
          </p:nvSpPr>
          <p:spPr bwMode="auto">
            <a:xfrm>
              <a:off x="942370" y="5036568"/>
              <a:ext cx="342104" cy="388153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+mn-lt"/>
                </a:rPr>
                <a:t>12</a:t>
              </a:r>
              <a:endParaRPr lang="en-US">
                <a:latin typeface="+mn-lt"/>
              </a:endParaRP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962493" y="4185093"/>
              <a:ext cx="324348" cy="388153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+mn-lt"/>
                </a:rPr>
                <a:t>10</a:t>
              </a:r>
              <a:endParaRPr lang="en-US">
                <a:latin typeface="+mn-lt"/>
              </a:endParaRPr>
            </a:p>
          </p:txBody>
        </p:sp>
      </p:grp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6102350" y="2033588"/>
            <a:ext cx="495300" cy="4953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+mn-lt"/>
              </a:rPr>
              <a:t>11</a:t>
            </a:r>
            <a:endParaRPr lang="en-US" sz="1800">
              <a:latin typeface="+mn-lt"/>
            </a:endParaRPr>
          </a:p>
        </p:txBody>
      </p:sp>
      <p:sp>
        <p:nvSpPr>
          <p:cNvPr id="46107" name="AutoShape 27"/>
          <p:cNvSpPr>
            <a:spLocks noChangeArrowheads="1"/>
          </p:cNvSpPr>
          <p:nvPr/>
        </p:nvSpPr>
        <p:spPr bwMode="auto">
          <a:xfrm>
            <a:off x="1550988" y="2033588"/>
            <a:ext cx="455612" cy="4524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5" grpId="0" animBg="1"/>
      <p:bldP spid="40" grpId="0" animBg="1"/>
      <p:bldP spid="46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29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Civil Construction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2150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7281B-A957-4884-8120-DD6BF2B20628}" type="slidenum">
              <a:rPr lang="de-DE"/>
              <a:pPr>
                <a:defRPr/>
              </a:pPr>
              <a:t>6</a:t>
            </a:fld>
            <a:endParaRPr lang="de-DE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 l="20277" t="14978" r="18889" b="10764"/>
          <a:stretch>
            <a:fillRect/>
          </a:stretch>
        </p:blipFill>
        <p:spPr bwMode="auto">
          <a:xfrm>
            <a:off x="773113" y="1093788"/>
            <a:ext cx="75977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100042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35050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4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First Post Drilling 31/8/2011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E883B-8D04-43E1-A7B0-BEB2AB7E0666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29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Permits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0" y="1230313"/>
          <a:ext cx="9144000" cy="3321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0526"/>
                <a:gridCol w="1192695"/>
                <a:gridCol w="1192695"/>
                <a:gridCol w="1192695"/>
                <a:gridCol w="1192695"/>
                <a:gridCol w="1192695"/>
              </a:tblGrid>
              <a:tr h="61197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09 / 11</a:t>
                      </a:r>
                      <a:endParaRPr lang="de-DE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10 </a:t>
                      </a:r>
                      <a:r>
                        <a:rPr lang="de-DE" sz="1800" baseline="0" dirty="0" smtClean="0"/>
                        <a:t>/ 11</a:t>
                      </a:r>
                      <a:endParaRPr lang="de-DE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11 </a:t>
                      </a:r>
                      <a:r>
                        <a:rPr lang="de-DE" sz="1800" baseline="0" dirty="0" smtClean="0"/>
                        <a:t>/ 11</a:t>
                      </a:r>
                      <a:endParaRPr lang="de-DE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12</a:t>
                      </a:r>
                      <a:r>
                        <a:rPr lang="de-DE" sz="1800" baseline="0" dirty="0" smtClean="0"/>
                        <a:t> / 11</a:t>
                      </a:r>
                      <a:endParaRPr lang="de-DE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01</a:t>
                      </a:r>
                      <a:r>
                        <a:rPr lang="de-DE" sz="1800" baseline="0" dirty="0" smtClean="0"/>
                        <a:t> / 12</a:t>
                      </a:r>
                      <a:endParaRPr lang="de-DE" sz="1800" dirty="0"/>
                    </a:p>
                  </a:txBody>
                  <a:tcPr marL="91436" marR="91436" marT="45713" marB="45713" anchor="ctr"/>
                </a:tc>
              </a:tr>
              <a:tr h="503920">
                <a:tc>
                  <a:txBody>
                    <a:bodyPr/>
                    <a:lstStyle/>
                    <a:p>
                      <a:pPr algn="just"/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Clearing permit</a:t>
                      </a:r>
                      <a:endParaRPr lang="de-DE" sz="1600" b="0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</a:tr>
              <a:tr h="50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Building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rgbClr val="00599D"/>
                          </a:solidFill>
                        </a:rPr>
                        <a:t>application</a:t>
                      </a:r>
                      <a:endParaRPr lang="de-DE" sz="1600" b="1" baseline="0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6" marR="91436" marT="45713" marB="45713"/>
                </a:tc>
              </a:tr>
              <a:tr h="50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Application</a:t>
                      </a:r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 for afforestation</a:t>
                      </a:r>
                      <a:endParaRPr lang="de-DE" sz="1600" dirty="0">
                        <a:solidFill>
                          <a:srgbClr val="00599D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6" marR="91436" marT="45713" marB="45713"/>
                </a:tc>
              </a:tr>
              <a:tr h="542584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0599D"/>
                          </a:solidFill>
                        </a:rPr>
                        <a:t>Permit for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site roads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</a:tr>
              <a:tr h="503920"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solidFill>
                            <a:srgbClr val="00599D"/>
                          </a:solidFill>
                        </a:rPr>
                        <a:t>Application</a:t>
                      </a:r>
                      <a:r>
                        <a:rPr lang="de-DE" sz="1600" b="1" baseline="0" dirty="0" smtClean="0">
                          <a:solidFill>
                            <a:srgbClr val="00599D"/>
                          </a:solidFill>
                        </a:rPr>
                        <a:t> for water rights</a:t>
                      </a:r>
                      <a:endParaRPr lang="de-DE" sz="1600" b="1" dirty="0" smtClean="0">
                        <a:solidFill>
                          <a:srgbClr val="00599D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sp>
        <p:nvSpPr>
          <p:cNvPr id="20" name="Raute 19"/>
          <p:cNvSpPr/>
          <p:nvPr/>
        </p:nvSpPr>
        <p:spPr>
          <a:xfrm>
            <a:off x="2987675" y="2384425"/>
            <a:ext cx="365125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822" name="Textfeld 40"/>
          <p:cNvSpPr txBox="1">
            <a:spLocks noChangeArrowheads="1"/>
          </p:cNvSpPr>
          <p:nvPr/>
        </p:nvSpPr>
        <p:spPr bwMode="auto">
          <a:xfrm>
            <a:off x="3384550" y="2457450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Arial" charset="0"/>
                <a:ea typeface="ＭＳ Ｐゴシック"/>
                <a:cs typeface="ＭＳ Ｐゴシック"/>
              </a:rPr>
              <a:t>31.08.11</a:t>
            </a:r>
          </a:p>
        </p:txBody>
      </p:sp>
      <p:sp>
        <p:nvSpPr>
          <p:cNvPr id="24" name="Raute 23"/>
          <p:cNvSpPr/>
          <p:nvPr/>
        </p:nvSpPr>
        <p:spPr>
          <a:xfrm>
            <a:off x="8135938" y="2889250"/>
            <a:ext cx="365125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2824" name="Picture 2"/>
          <p:cNvPicPr>
            <a:picLocks noChangeAspect="1" noChangeArrowheads="1"/>
          </p:cNvPicPr>
          <p:nvPr/>
        </p:nvPicPr>
        <p:blipFill>
          <a:blip r:embed="rId2"/>
          <a:srcRect l="19826" t="20280" r="16135" b="8195"/>
          <a:stretch>
            <a:fillRect/>
          </a:stretch>
        </p:blipFill>
        <p:spPr bwMode="auto">
          <a:xfrm>
            <a:off x="6299200" y="4724400"/>
            <a:ext cx="2401888" cy="15097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25" name="Picture 3"/>
          <p:cNvPicPr>
            <a:picLocks noChangeAspect="1" noChangeArrowheads="1"/>
          </p:cNvPicPr>
          <p:nvPr/>
        </p:nvPicPr>
        <p:blipFill>
          <a:blip r:embed="rId3"/>
          <a:srcRect l="20421" t="15132" r="14828" b="11884"/>
          <a:stretch>
            <a:fillRect/>
          </a:stretch>
        </p:blipFill>
        <p:spPr bwMode="auto">
          <a:xfrm>
            <a:off x="430213" y="4729163"/>
            <a:ext cx="2378075" cy="15081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26" name="Picture 4"/>
          <p:cNvPicPr>
            <a:picLocks noChangeAspect="1" noChangeArrowheads="1"/>
          </p:cNvPicPr>
          <p:nvPr/>
        </p:nvPicPr>
        <p:blipFill>
          <a:blip r:embed="rId4"/>
          <a:srcRect l="27737" t="28629" r="34370" b="20850"/>
          <a:stretch>
            <a:fillRect/>
          </a:stretch>
        </p:blipFill>
        <p:spPr bwMode="auto">
          <a:xfrm>
            <a:off x="3527425" y="4729163"/>
            <a:ext cx="2036763" cy="15081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aute 18"/>
          <p:cNvSpPr/>
          <p:nvPr/>
        </p:nvSpPr>
        <p:spPr>
          <a:xfrm>
            <a:off x="5759450" y="1916113"/>
            <a:ext cx="365125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828" name="Textfeld 40"/>
          <p:cNvSpPr txBox="1">
            <a:spLocks noChangeArrowheads="1"/>
          </p:cNvSpPr>
          <p:nvPr/>
        </p:nvSpPr>
        <p:spPr bwMode="auto">
          <a:xfrm>
            <a:off x="4967288" y="1966913"/>
            <a:ext cx="95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Arial" charset="0"/>
                <a:ea typeface="ＭＳ Ｐゴシック"/>
                <a:cs typeface="ＭＳ Ｐゴシック"/>
              </a:rPr>
              <a:t>11.11.11</a:t>
            </a:r>
          </a:p>
        </p:txBody>
      </p:sp>
      <p:cxnSp>
        <p:nvCxnSpPr>
          <p:cNvPr id="48" name="Gerade Verbindung 47"/>
          <p:cNvCxnSpPr/>
          <p:nvPr/>
        </p:nvCxnSpPr>
        <p:spPr>
          <a:xfrm flipV="1">
            <a:off x="8316913" y="1798638"/>
            <a:ext cx="0" cy="2714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30" name="Textfeld 40"/>
          <p:cNvSpPr txBox="1">
            <a:spLocks noChangeArrowheads="1"/>
          </p:cNvSpPr>
          <p:nvPr/>
        </p:nvSpPr>
        <p:spPr bwMode="auto">
          <a:xfrm>
            <a:off x="7313613" y="2941638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Arial" charset="0"/>
                <a:ea typeface="ＭＳ Ｐゴシック"/>
                <a:cs typeface="ＭＳ Ｐゴシック"/>
              </a:rPr>
              <a:t>19.01.12</a:t>
            </a:r>
          </a:p>
        </p:txBody>
      </p:sp>
      <p:sp>
        <p:nvSpPr>
          <p:cNvPr id="32831" name="Textfeld 40"/>
          <p:cNvSpPr txBox="1">
            <a:spLocks noChangeArrowheads="1"/>
          </p:cNvSpPr>
          <p:nvPr/>
        </p:nvSpPr>
        <p:spPr bwMode="auto">
          <a:xfrm>
            <a:off x="7339013" y="3481388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Arial" charset="0"/>
                <a:ea typeface="ＭＳ Ｐゴシック"/>
                <a:cs typeface="ＭＳ Ｐゴシック"/>
              </a:rPr>
              <a:t>20.01.12</a:t>
            </a:r>
          </a:p>
        </p:txBody>
      </p:sp>
      <p:sp>
        <p:nvSpPr>
          <p:cNvPr id="23" name="Raute 22"/>
          <p:cNvSpPr/>
          <p:nvPr/>
        </p:nvSpPr>
        <p:spPr>
          <a:xfrm>
            <a:off x="8135938" y="3430588"/>
            <a:ext cx="365125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aute 24"/>
          <p:cNvSpPr/>
          <p:nvPr/>
        </p:nvSpPr>
        <p:spPr>
          <a:xfrm>
            <a:off x="7451725" y="4005263"/>
            <a:ext cx="365125" cy="3587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834" name="Textfeld 40"/>
          <p:cNvSpPr txBox="1">
            <a:spLocks noChangeArrowheads="1"/>
          </p:cNvSpPr>
          <p:nvPr/>
        </p:nvSpPr>
        <p:spPr bwMode="auto">
          <a:xfrm>
            <a:off x="6551613" y="4057650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Arial" charset="0"/>
                <a:ea typeface="ＭＳ Ｐゴシック"/>
                <a:cs typeface="ＭＳ Ｐゴシック"/>
              </a:rPr>
              <a:t>21./23.11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1C45F-49FD-4287-9D0D-25B349F13F0C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z="3600" smtClean="0"/>
              <a:t>Clearing Construction Site 6/12/2011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Günther Rosner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NuSTAR Annual Meeting, Darmstadt, 29/2/12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E7D26-990F-4B03-8F67-5F48E51454FC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314450"/>
            <a:ext cx="82042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IR_2011_english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On-screen Show (4:3)</PresentationFormat>
  <Paragraphs>281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Times New Roman</vt:lpstr>
      <vt:lpstr>Arial</vt:lpstr>
      <vt:lpstr>Verdana</vt:lpstr>
      <vt:lpstr>Calibri</vt:lpstr>
      <vt:lpstr>ＭＳ Ｐゴシック</vt:lpstr>
      <vt:lpstr>FAIR_2011_english</vt:lpstr>
      <vt:lpstr>FAIR_2011_english</vt:lpstr>
      <vt:lpstr>FAIR_2011_english</vt:lpstr>
      <vt:lpstr>FAIR_2011_english</vt:lpstr>
      <vt:lpstr>FAIR_2011_english</vt:lpstr>
      <vt:lpstr>FAIR_2011_english</vt:lpstr>
      <vt:lpstr>FAIR_2011_english</vt:lpstr>
      <vt:lpstr>Slide 1</vt:lpstr>
      <vt:lpstr>FAIR GmbH OrgChart</vt:lpstr>
      <vt:lpstr>OrgChart FAIR-GSI Collaboration</vt:lpstr>
      <vt:lpstr>Modularised Start Version</vt:lpstr>
      <vt:lpstr>Timeline</vt:lpstr>
      <vt:lpstr>Civil Construction</vt:lpstr>
      <vt:lpstr>First Post Drilling 31/8/2011</vt:lpstr>
      <vt:lpstr>Permits</vt:lpstr>
      <vt:lpstr>Clearing Construction Site 6/12/2011</vt:lpstr>
      <vt:lpstr>Further Preparatory Work</vt:lpstr>
      <vt:lpstr>Planning Activities</vt:lpstr>
      <vt:lpstr>Accelerators</vt:lpstr>
      <vt:lpstr>MSV Experiments</vt:lpstr>
      <vt:lpstr>APPA</vt:lpstr>
      <vt:lpstr>CBM</vt:lpstr>
      <vt:lpstr>NuSTAR</vt:lpstr>
      <vt:lpstr>PANDA</vt:lpstr>
      <vt:lpstr>Costs MSV</vt:lpstr>
      <vt:lpstr>Tasks 2012/13</vt:lpstr>
      <vt:lpstr>Thank you very much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Guenther Rosner</dc:creator>
  <cp:lastModifiedBy>namita</cp:lastModifiedBy>
  <cp:revision>1162</cp:revision>
  <dcterms:created xsi:type="dcterms:W3CDTF">2006-03-05T18:10:42Z</dcterms:created>
  <dcterms:modified xsi:type="dcterms:W3CDTF">2012-03-08T09:29:45Z</dcterms:modified>
</cp:coreProperties>
</file>