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4" r:id="rId5"/>
    <p:sldId id="263" r:id="rId6"/>
    <p:sldId id="259" r:id="rId7"/>
    <p:sldId id="262" r:id="rId8"/>
    <p:sldId id="260" r:id="rId9"/>
    <p:sldId id="261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655" autoAdjust="0"/>
  </p:normalViewPr>
  <p:slideViewPr>
    <p:cSldViewPr snapToGrid="0" snapToObjects="1">
      <p:cViewPr varScale="1">
        <p:scale>
          <a:sx n="217" d="100"/>
          <a:sy n="217" d="100"/>
        </p:scale>
        <p:origin x="148" y="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HKR Modernisierung </a:t>
            </a:r>
            <a:r>
              <a:rPr lang="de-DE" dirty="0" err="1" smtClean="0"/>
              <a:t>Potiboard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1856974" y="2738074"/>
            <a:ext cx="4892170" cy="584900"/>
          </a:xfrm>
        </p:spPr>
        <p:txBody>
          <a:bodyPr/>
          <a:lstStyle/>
          <a:p>
            <a:r>
              <a:rPr lang="en-GB" dirty="0" err="1" smtClean="0"/>
              <a:t>Modernisierung</a:t>
            </a:r>
            <a:r>
              <a:rPr lang="en-GB" dirty="0" smtClean="0"/>
              <a:t> HKR UNILAC </a:t>
            </a:r>
            <a:r>
              <a:rPr lang="en-GB" dirty="0" err="1" smtClean="0"/>
              <a:t>Potiboard</a:t>
            </a:r>
            <a:endParaRPr lang="en-GB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6007100" y="4921250"/>
            <a:ext cx="3136900" cy="266700"/>
          </a:xfrm>
        </p:spPr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4294967295"/>
          </p:nvPr>
        </p:nvSpPr>
        <p:spPr>
          <a:xfrm>
            <a:off x="8296275" y="4914900"/>
            <a:ext cx="847725" cy="273050"/>
          </a:xfrm>
        </p:spPr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56DC38D-051F-1A4A-A6F9-C7C2A9C4A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Bestandsaufnahme</a:t>
            </a:r>
          </a:p>
          <a:p>
            <a:r>
              <a:rPr lang="de-DE" dirty="0" smtClean="0"/>
              <a:t>Anforderungen</a:t>
            </a:r>
          </a:p>
          <a:p>
            <a:r>
              <a:rPr lang="de-DE" dirty="0" smtClean="0"/>
              <a:t>Modernisierung</a:t>
            </a:r>
          </a:p>
          <a:p>
            <a:r>
              <a:rPr lang="de-DE" dirty="0" smtClean="0"/>
              <a:t>Aufwand</a:t>
            </a:r>
          </a:p>
          <a:p>
            <a:r>
              <a:rPr lang="de-DE" dirty="0" smtClean="0"/>
              <a:t>Plan B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Übersicht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1088015"/>
            <a:ext cx="6435633" cy="3677689"/>
          </a:xfrm>
        </p:spPr>
        <p:txBody>
          <a:bodyPr>
            <a:normAutofit fontScale="92500"/>
          </a:bodyPr>
          <a:lstStyle/>
          <a:p>
            <a:r>
              <a:rPr lang="en-GB" dirty="0" err="1" smtClean="0"/>
              <a:t>Magneteinstellung</a:t>
            </a:r>
            <a:r>
              <a:rPr lang="en-GB" dirty="0" smtClean="0"/>
              <a:t> UNILAC und </a:t>
            </a:r>
            <a:r>
              <a:rPr lang="en-GB" dirty="0" err="1" smtClean="0"/>
              <a:t>Transferstrecken</a:t>
            </a:r>
            <a:endParaRPr lang="en-GB" dirty="0" smtClean="0"/>
          </a:p>
          <a:p>
            <a:pPr lvl="1"/>
            <a:r>
              <a:rPr lang="en-GB" dirty="0" err="1" smtClean="0"/>
              <a:t>Strahleinstellung</a:t>
            </a:r>
            <a:r>
              <a:rPr lang="en-GB" dirty="0" smtClean="0"/>
              <a:t> (“</a:t>
            </a:r>
            <a:r>
              <a:rPr lang="en-GB" dirty="0" err="1" smtClean="0"/>
              <a:t>Fädeln</a:t>
            </a:r>
            <a:r>
              <a:rPr lang="en-GB" dirty="0" smtClean="0"/>
              <a:t>”) und </a:t>
            </a:r>
            <a:r>
              <a:rPr lang="en-GB" dirty="0" err="1" smtClean="0"/>
              <a:t>Korrekturen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laufenden</a:t>
            </a:r>
            <a:r>
              <a:rPr lang="en-GB" dirty="0" smtClean="0"/>
              <a:t> </a:t>
            </a:r>
            <a:r>
              <a:rPr lang="en-GB" dirty="0" err="1" smtClean="0"/>
              <a:t>Betrieb</a:t>
            </a:r>
            <a:endParaRPr lang="en-GB" dirty="0" smtClean="0"/>
          </a:p>
          <a:p>
            <a:pPr lvl="1"/>
            <a:r>
              <a:rPr lang="en-GB" dirty="0" err="1" smtClean="0"/>
              <a:t>Maschinenexperimente</a:t>
            </a:r>
            <a:endParaRPr lang="en-GB" dirty="0" smtClean="0"/>
          </a:p>
          <a:p>
            <a:pPr lvl="1"/>
            <a:r>
              <a:rPr lang="en-GB" dirty="0" err="1" smtClean="0"/>
              <a:t>sinnvoll</a:t>
            </a:r>
            <a:r>
              <a:rPr lang="en-GB" dirty="0" smtClean="0"/>
              <a:t>, wo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noch</a:t>
            </a:r>
            <a:r>
              <a:rPr lang="en-GB" dirty="0"/>
              <a:t>) </a:t>
            </a:r>
            <a:r>
              <a:rPr lang="en-GB" dirty="0" err="1" smtClean="0"/>
              <a:t>keine</a:t>
            </a:r>
            <a:r>
              <a:rPr lang="en-GB" dirty="0" smtClean="0"/>
              <a:t> </a:t>
            </a:r>
            <a:r>
              <a:rPr lang="en-GB" dirty="0" err="1" smtClean="0"/>
              <a:t>automatisierten</a:t>
            </a:r>
            <a:r>
              <a:rPr lang="en-GB" dirty="0" smtClean="0"/>
              <a:t> </a:t>
            </a:r>
            <a:r>
              <a:rPr lang="en-GB" dirty="0" err="1" smtClean="0"/>
              <a:t>Strahleinstellmöglichkeiten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z.B</a:t>
            </a:r>
            <a:r>
              <a:rPr lang="en-GB" dirty="0"/>
              <a:t>. MIRKO </a:t>
            </a:r>
            <a:r>
              <a:rPr lang="en-GB" dirty="0" err="1"/>
              <a:t>im</a:t>
            </a:r>
            <a:r>
              <a:rPr lang="en-GB" dirty="0"/>
              <a:t> TK</a:t>
            </a:r>
            <a:r>
              <a:rPr lang="en-GB" dirty="0" smtClean="0"/>
              <a:t>) </a:t>
            </a:r>
            <a:r>
              <a:rPr lang="en-GB" dirty="0" err="1" smtClean="0"/>
              <a:t>gibt</a:t>
            </a:r>
            <a:r>
              <a:rPr lang="en-GB" dirty="0" smtClean="0"/>
              <a:t>,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  <a:r>
              <a:rPr lang="en-GB" dirty="0" err="1" smtClean="0"/>
              <a:t>spezielle</a:t>
            </a:r>
            <a:r>
              <a:rPr lang="en-GB" dirty="0" smtClean="0"/>
              <a:t> </a:t>
            </a:r>
            <a:r>
              <a:rPr lang="en-GB" dirty="0" err="1" smtClean="0"/>
              <a:t>Einstellungen</a:t>
            </a:r>
            <a:r>
              <a:rPr lang="en-GB" dirty="0" smtClean="0"/>
              <a:t> und </a:t>
            </a:r>
            <a:r>
              <a:rPr lang="en-GB" dirty="0" err="1" smtClean="0"/>
              <a:t>Untersuchungen</a:t>
            </a:r>
            <a:r>
              <a:rPr lang="en-GB" dirty="0" smtClean="0"/>
              <a:t> (</a:t>
            </a:r>
            <a:r>
              <a:rPr lang="en-GB" dirty="0" err="1" smtClean="0"/>
              <a:t>Maschinenexperimente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Diverse </a:t>
            </a:r>
            <a:r>
              <a:rPr lang="en-GB" dirty="0" err="1" smtClean="0"/>
              <a:t>Anzeigemöglichkeiten</a:t>
            </a:r>
            <a:r>
              <a:rPr lang="en-GB" dirty="0" smtClean="0"/>
              <a:t> </a:t>
            </a:r>
            <a:r>
              <a:rPr lang="en-GB" dirty="0" err="1" smtClean="0"/>
              <a:t>Soll</a:t>
            </a:r>
            <a:r>
              <a:rPr lang="en-GB" dirty="0" smtClean="0"/>
              <a:t>- und </a:t>
            </a:r>
            <a:r>
              <a:rPr lang="en-GB" dirty="0" err="1" smtClean="0"/>
              <a:t>Ist-Werte</a:t>
            </a:r>
            <a:endParaRPr lang="en-GB" dirty="0" smtClean="0"/>
          </a:p>
          <a:p>
            <a:pPr lvl="1"/>
            <a:r>
              <a:rPr lang="en-GB" dirty="0" smtClean="0"/>
              <a:t>3x HKR UNILAC, </a:t>
            </a:r>
            <a:r>
              <a:rPr lang="en-GB" strike="sngStrike" dirty="0" smtClean="0"/>
              <a:t>HLI</a:t>
            </a:r>
            <a:r>
              <a:rPr lang="en-GB" dirty="0" smtClean="0"/>
              <a:t>, SHIP, </a:t>
            </a:r>
            <a:r>
              <a:rPr lang="en-GB" dirty="0" err="1" smtClean="0"/>
              <a:t>früher</a:t>
            </a:r>
            <a:r>
              <a:rPr lang="en-GB" dirty="0" smtClean="0"/>
              <a:t> SIS (HEST), HITRAP</a:t>
            </a:r>
          </a:p>
          <a:p>
            <a:pPr lvl="1"/>
            <a:r>
              <a:rPr lang="en-GB" dirty="0" err="1" smtClean="0"/>
              <a:t>effizient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haptisches</a:t>
            </a:r>
            <a:r>
              <a:rPr lang="en-GB" dirty="0" smtClean="0"/>
              <a:t> Feedback und </a:t>
            </a:r>
            <a:r>
              <a:rPr lang="en-GB" dirty="0" err="1" smtClean="0"/>
              <a:t>Einstellung</a:t>
            </a:r>
            <a:r>
              <a:rPr lang="en-GB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 err="1" smtClean="0"/>
              <a:t>Reaktion</a:t>
            </a:r>
            <a:r>
              <a:rPr lang="en-GB" dirty="0" smtClean="0"/>
              <a:t> in “</a:t>
            </a:r>
            <a:r>
              <a:rPr lang="en-GB" dirty="0" err="1" smtClean="0"/>
              <a:t>Echtzeit</a:t>
            </a:r>
            <a:r>
              <a:rPr lang="en-GB" dirty="0" smtClean="0"/>
              <a:t>”</a:t>
            </a:r>
          </a:p>
          <a:p>
            <a:pPr lvl="1"/>
            <a:endParaRPr lang="en-GB" dirty="0"/>
          </a:p>
          <a:p>
            <a:r>
              <a:rPr lang="en-GB" dirty="0" err="1" smtClean="0"/>
              <a:t>Vorhandene</a:t>
            </a:r>
            <a:r>
              <a:rPr lang="en-GB" dirty="0" smtClean="0"/>
              <a:t> </a:t>
            </a:r>
            <a:r>
              <a:rPr lang="en-GB" dirty="0" err="1" smtClean="0"/>
              <a:t>Potiboards</a:t>
            </a:r>
            <a:r>
              <a:rPr lang="en-GB" dirty="0" smtClean="0"/>
              <a:t> </a:t>
            </a:r>
            <a:r>
              <a:rPr lang="en-GB" dirty="0" err="1" smtClean="0"/>
              <a:t>überaltert</a:t>
            </a:r>
            <a:endParaRPr lang="en-GB" dirty="0" smtClean="0"/>
          </a:p>
          <a:p>
            <a:r>
              <a:rPr lang="en-GB" dirty="0" err="1" smtClean="0"/>
              <a:t>Prototyp</a:t>
            </a:r>
            <a:r>
              <a:rPr lang="en-GB" dirty="0" smtClean="0"/>
              <a:t> </a:t>
            </a:r>
            <a:r>
              <a:rPr lang="en-GB" dirty="0" err="1" smtClean="0"/>
              <a:t>entwickelt</a:t>
            </a:r>
            <a:r>
              <a:rPr lang="en-GB" dirty="0" smtClean="0"/>
              <a:t>, relative </a:t>
            </a:r>
            <a:r>
              <a:rPr lang="en-GB" dirty="0" err="1" smtClean="0"/>
              <a:t>aufwendig</a:t>
            </a:r>
            <a:r>
              <a:rPr lang="en-GB" dirty="0" smtClean="0"/>
              <a:t>, </a:t>
            </a:r>
            <a:r>
              <a:rPr lang="en-GB" dirty="0" err="1" smtClean="0"/>
              <a:t>benötigt</a:t>
            </a:r>
            <a:r>
              <a:rPr lang="en-GB" dirty="0" smtClean="0"/>
              <a:t> </a:t>
            </a:r>
            <a:r>
              <a:rPr lang="en-GB" dirty="0" err="1" smtClean="0"/>
              <a:t>weitere</a:t>
            </a:r>
            <a:r>
              <a:rPr lang="en-GB" dirty="0" smtClean="0"/>
              <a:t> </a:t>
            </a:r>
            <a:r>
              <a:rPr lang="en-GB" dirty="0" err="1" smtClean="0"/>
              <a:t>Entwicklung</a:t>
            </a:r>
            <a:r>
              <a:rPr lang="en-GB" dirty="0" smtClean="0"/>
              <a:t> und </a:t>
            </a:r>
            <a:r>
              <a:rPr lang="en-GB" dirty="0" err="1" smtClean="0"/>
              <a:t>Verwendungskonzept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Bestandsaufnahme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34" y="980692"/>
            <a:ext cx="2660354" cy="14496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33" y="3139033"/>
            <a:ext cx="2660355" cy="17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Entwicklungen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PSI: </a:t>
            </a:r>
            <a:r>
              <a:rPr lang="en-GB" dirty="0" err="1" smtClean="0"/>
              <a:t>Neuer</a:t>
            </a:r>
            <a:r>
              <a:rPr lang="en-GB" dirty="0" smtClean="0"/>
              <a:t> </a:t>
            </a:r>
            <a:r>
              <a:rPr lang="en-GB" dirty="0" err="1" smtClean="0"/>
              <a:t>Kontrollraum</a:t>
            </a:r>
            <a:r>
              <a:rPr lang="en-GB" dirty="0" smtClean="0"/>
              <a:t> 2007,</a:t>
            </a:r>
            <a:br>
              <a:rPr lang="en-GB" dirty="0" smtClean="0"/>
            </a:br>
            <a:r>
              <a:rPr lang="en-GB" dirty="0" err="1" smtClean="0"/>
              <a:t>neues</a:t>
            </a:r>
            <a:r>
              <a:rPr lang="en-GB" dirty="0" smtClean="0"/>
              <a:t> “</a:t>
            </a:r>
            <a:r>
              <a:rPr lang="en-GB" dirty="0" err="1" smtClean="0"/>
              <a:t>Potiboard</a:t>
            </a:r>
            <a:r>
              <a:rPr lang="en-GB" dirty="0" smtClean="0"/>
              <a:t>”?</a:t>
            </a:r>
            <a:endParaRPr lang="de-DE" sz="11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de-DE" sz="1100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de-DE" sz="1100" dirty="0" smtClean="0">
                <a:latin typeface="+mn-lt"/>
                <a:cs typeface="Arial" charset="0"/>
              </a:rPr>
              <a:t>Andreas </a:t>
            </a:r>
            <a:r>
              <a:rPr lang="de-DE" sz="1100" dirty="0" err="1" smtClean="0">
                <a:latin typeface="+mn-lt"/>
                <a:cs typeface="Arial" charset="0"/>
              </a:rPr>
              <a:t>Luedeke</a:t>
            </a:r>
            <a:r>
              <a:rPr lang="de-DE" sz="1100" dirty="0" smtClean="0">
                <a:latin typeface="+mn-lt"/>
                <a:cs typeface="Arial" charset="0"/>
              </a:rPr>
              <a:t>, WAO 2014</a:t>
            </a:r>
            <a:endParaRPr lang="de-DE" sz="11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8" y="2236991"/>
            <a:ext cx="8532812" cy="2674503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69993" b="5707"/>
          <a:stretch/>
        </p:blipFill>
        <p:spPr>
          <a:xfrm>
            <a:off x="4615541" y="1088015"/>
            <a:ext cx="1709783" cy="110598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149532" y="3918857"/>
            <a:ext cx="519612" cy="27867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>
            <a:off x="5505269" y="3159760"/>
            <a:ext cx="519612" cy="27867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3" name="Gerader Verbinder 12"/>
          <p:cNvCxnSpPr/>
          <p:nvPr/>
        </p:nvCxnSpPr>
        <p:spPr>
          <a:xfrm flipV="1">
            <a:off x="1669144" y="1947817"/>
            <a:ext cx="2836090" cy="199716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endCxn id="11" idx="2"/>
          </p:cNvCxnSpPr>
          <p:nvPr/>
        </p:nvCxnSpPr>
        <p:spPr>
          <a:xfrm flipH="1" flipV="1">
            <a:off x="5470433" y="2194004"/>
            <a:ext cx="158207" cy="9265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6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Entwicklungen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Ähnliches</a:t>
            </a:r>
            <a:r>
              <a:rPr lang="en-GB" dirty="0" smtClean="0"/>
              <a:t> </a:t>
            </a:r>
            <a:r>
              <a:rPr lang="en-GB" dirty="0" err="1" smtClean="0"/>
              <a:t>Projekt</a:t>
            </a:r>
            <a:r>
              <a:rPr lang="en-GB" dirty="0" smtClean="0"/>
              <a:t> von INFN </a:t>
            </a:r>
            <a:r>
              <a:rPr lang="en-GB" dirty="0" err="1" smtClean="0"/>
              <a:t>gestartet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r>
              <a:rPr lang="it-IT" sz="1200" dirty="0" err="1"/>
              <a:t>E.Munaron</a:t>
            </a:r>
            <a:r>
              <a:rPr lang="it-IT" sz="1200" dirty="0"/>
              <a:t>, M. </a:t>
            </a:r>
            <a:r>
              <a:rPr lang="it-IT" sz="1200" dirty="0" err="1"/>
              <a:t>Montis</a:t>
            </a:r>
            <a:r>
              <a:rPr lang="it-IT" sz="1200" dirty="0"/>
              <a:t>, L. </a:t>
            </a:r>
            <a:r>
              <a:rPr lang="it-IT" sz="1200" dirty="0" err="1"/>
              <a:t>Pranovi</a:t>
            </a:r>
            <a:r>
              <a:rPr lang="it-IT" sz="1200" dirty="0"/>
              <a:t> (INFN/LNL</a:t>
            </a:r>
            <a:r>
              <a:rPr lang="it-IT" sz="1200" dirty="0" smtClean="0"/>
              <a:t>), </a:t>
            </a:r>
            <a:r>
              <a:rPr lang="en-GB" sz="1200" dirty="0"/>
              <a:t>ICALEPCS 2021 THPV004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946"/>
            <a:ext cx="4500000" cy="25280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0" y="1887946"/>
            <a:ext cx="4500000" cy="25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 err="1" smtClean="0"/>
              <a:t>Einstellung</a:t>
            </a:r>
            <a:r>
              <a:rPr lang="en-GB" dirty="0" smtClean="0"/>
              <a:t> von </a:t>
            </a:r>
            <a:r>
              <a:rPr lang="en-GB" dirty="0" err="1" smtClean="0"/>
              <a:t>Magneten</a:t>
            </a:r>
            <a:r>
              <a:rPr lang="en-GB" dirty="0" smtClean="0"/>
              <a:t> in </a:t>
            </a:r>
            <a:r>
              <a:rPr lang="en-GB" dirty="0" err="1" smtClean="0"/>
              <a:t>Echtzeit</a:t>
            </a:r>
            <a:r>
              <a:rPr lang="en-GB" dirty="0" smtClean="0"/>
              <a:t> </a:t>
            </a:r>
          </a:p>
          <a:p>
            <a:pPr lvl="2"/>
            <a:r>
              <a:rPr lang="en-GB" dirty="0" err="1" smtClean="0"/>
              <a:t>sinnvoll</a:t>
            </a:r>
            <a:r>
              <a:rPr lang="en-GB" dirty="0" smtClean="0"/>
              <a:t> </a:t>
            </a:r>
            <a:r>
              <a:rPr lang="en-GB" dirty="0" err="1" smtClean="0"/>
              <a:t>bei</a:t>
            </a:r>
            <a:r>
              <a:rPr lang="en-GB" dirty="0" smtClean="0"/>
              <a:t> </a:t>
            </a:r>
            <a:r>
              <a:rPr lang="en-GB" dirty="0" err="1" smtClean="0"/>
              <a:t>schnellen</a:t>
            </a:r>
            <a:r>
              <a:rPr lang="en-GB" dirty="0" smtClean="0"/>
              <a:t> </a:t>
            </a:r>
            <a:r>
              <a:rPr lang="en-GB" dirty="0" err="1" smtClean="0"/>
              <a:t>Maschinen</a:t>
            </a:r>
            <a:r>
              <a:rPr lang="en-GB" dirty="0" smtClean="0"/>
              <a:t>, &gt; 1 Hz</a:t>
            </a:r>
          </a:p>
          <a:p>
            <a:pPr lvl="2"/>
            <a:r>
              <a:rPr lang="en-GB" dirty="0" err="1" smtClean="0"/>
              <a:t>Datenversorgung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  <a:r>
              <a:rPr lang="en-GB" dirty="0" err="1" smtClean="0"/>
              <a:t>niedrigen</a:t>
            </a:r>
            <a:r>
              <a:rPr lang="en-GB" dirty="0" smtClean="0"/>
              <a:t> </a:t>
            </a:r>
            <a:r>
              <a:rPr lang="en-GB" dirty="0" err="1" smtClean="0"/>
              <a:t>Latenzen</a:t>
            </a:r>
            <a:r>
              <a:rPr lang="en-GB" dirty="0" smtClean="0"/>
              <a:t> </a:t>
            </a:r>
            <a:r>
              <a:rPr lang="en-GB" dirty="0" err="1" smtClean="0"/>
              <a:t>erforderlich</a:t>
            </a:r>
            <a:endParaRPr lang="en-GB" dirty="0" smtClean="0"/>
          </a:p>
          <a:p>
            <a:pPr lvl="2"/>
            <a:r>
              <a:rPr lang="en-GB" dirty="0" err="1" smtClean="0"/>
              <a:t>hohe</a:t>
            </a:r>
            <a:r>
              <a:rPr lang="en-GB" dirty="0" smtClean="0"/>
              <a:t> </a:t>
            </a:r>
            <a:r>
              <a:rPr lang="en-GB" dirty="0" err="1" smtClean="0"/>
              <a:t>Trimrate</a:t>
            </a:r>
            <a:r>
              <a:rPr lang="en-GB" dirty="0" smtClean="0"/>
              <a:t>, </a:t>
            </a:r>
            <a:r>
              <a:rPr lang="en-GB" dirty="0" err="1" smtClean="0"/>
              <a:t>Kontrollsystem</a:t>
            </a:r>
            <a:r>
              <a:rPr lang="en-GB" dirty="0" smtClean="0"/>
              <a:t> muss </a:t>
            </a:r>
            <a:r>
              <a:rPr lang="en-GB" dirty="0" err="1" smtClean="0"/>
              <a:t>damit</a:t>
            </a:r>
            <a:r>
              <a:rPr lang="en-GB" dirty="0" smtClean="0"/>
              <a:t> </a:t>
            </a:r>
            <a:r>
              <a:rPr lang="en-GB" dirty="0" err="1" smtClean="0"/>
              <a:t>umgehen</a:t>
            </a:r>
            <a:r>
              <a:rPr lang="en-GB" dirty="0" smtClean="0"/>
              <a:t> </a:t>
            </a:r>
            <a:r>
              <a:rPr lang="en-GB" dirty="0" err="1" smtClean="0"/>
              <a:t>können</a:t>
            </a:r>
            <a:endParaRPr lang="en-GB" dirty="0" smtClean="0"/>
          </a:p>
          <a:p>
            <a:pPr lvl="2"/>
            <a:r>
              <a:rPr lang="en-GB" dirty="0" err="1" smtClean="0"/>
              <a:t>Reaktion</a:t>
            </a:r>
            <a:r>
              <a:rPr lang="en-GB" dirty="0" smtClean="0"/>
              <a:t> des </a:t>
            </a:r>
            <a:r>
              <a:rPr lang="en-GB" dirty="0" err="1" smtClean="0"/>
              <a:t>Beschleunigers</a:t>
            </a:r>
            <a:r>
              <a:rPr lang="en-GB" dirty="0" smtClean="0"/>
              <a:t> muss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  <a:r>
              <a:rPr lang="en-GB" dirty="0" err="1" smtClean="0"/>
              <a:t>geringer</a:t>
            </a:r>
            <a:r>
              <a:rPr lang="en-GB" dirty="0" smtClean="0"/>
              <a:t> </a:t>
            </a:r>
            <a:r>
              <a:rPr lang="en-GB" dirty="0" err="1" smtClean="0"/>
              <a:t>Latenz</a:t>
            </a:r>
            <a:r>
              <a:rPr lang="en-GB" dirty="0" smtClean="0"/>
              <a:t> </a:t>
            </a:r>
            <a:r>
              <a:rPr lang="en-GB" dirty="0" err="1" smtClean="0"/>
              <a:t>sichtbar</a:t>
            </a:r>
            <a:r>
              <a:rPr lang="en-GB" dirty="0" smtClean="0"/>
              <a:t> sein, </a:t>
            </a:r>
            <a:r>
              <a:rPr lang="en-GB" dirty="0" err="1" smtClean="0"/>
              <a:t>auch</a:t>
            </a:r>
            <a:r>
              <a:rPr lang="en-GB" dirty="0" smtClean="0"/>
              <a:t> </a:t>
            </a:r>
            <a:r>
              <a:rPr lang="en-GB" dirty="0" err="1" smtClean="0"/>
              <a:t>Strahldiagnose</a:t>
            </a:r>
            <a:r>
              <a:rPr lang="en-GB" dirty="0" smtClean="0"/>
              <a:t> und </a:t>
            </a:r>
            <a:r>
              <a:rPr lang="en-GB" dirty="0" err="1" smtClean="0"/>
              <a:t>deren</a:t>
            </a:r>
            <a:r>
              <a:rPr lang="en-GB" dirty="0" smtClean="0"/>
              <a:t> </a:t>
            </a:r>
            <a:r>
              <a:rPr lang="en-GB" dirty="0" err="1" smtClean="0"/>
              <a:t>Anzeige</a:t>
            </a:r>
            <a:r>
              <a:rPr lang="en-GB" dirty="0" smtClean="0"/>
              <a:t> muss </a:t>
            </a:r>
            <a:r>
              <a:rPr lang="en-GB" dirty="0" err="1" smtClean="0"/>
              <a:t>entsprechend</a:t>
            </a:r>
            <a:r>
              <a:rPr lang="en-GB" dirty="0" smtClean="0"/>
              <a:t> </a:t>
            </a:r>
            <a:r>
              <a:rPr lang="en-GB" dirty="0" err="1" smtClean="0"/>
              <a:t>schnell</a:t>
            </a:r>
            <a:r>
              <a:rPr lang="en-GB" dirty="0" smtClean="0"/>
              <a:t> sein</a:t>
            </a:r>
          </a:p>
          <a:p>
            <a:pPr lvl="2"/>
            <a:endParaRPr lang="en-GB" dirty="0"/>
          </a:p>
          <a:p>
            <a:pPr lvl="1"/>
            <a:r>
              <a:rPr lang="en-GB" dirty="0" err="1" smtClean="0"/>
              <a:t>Einstellung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  <a:r>
              <a:rPr lang="en-GB" dirty="0" err="1" smtClean="0"/>
              <a:t>haptischem</a:t>
            </a:r>
            <a:r>
              <a:rPr lang="en-GB" dirty="0" smtClean="0"/>
              <a:t> Feedback</a:t>
            </a:r>
          </a:p>
          <a:p>
            <a:pPr lvl="2"/>
            <a:r>
              <a:rPr lang="en-GB" dirty="0" err="1" smtClean="0"/>
              <a:t>erhöht</a:t>
            </a:r>
            <a:r>
              <a:rPr lang="en-GB" dirty="0" smtClean="0"/>
              <a:t> die </a:t>
            </a:r>
            <a:r>
              <a:rPr lang="en-GB" dirty="0" err="1" smtClean="0"/>
              <a:t>Effizienz</a:t>
            </a:r>
            <a:r>
              <a:rPr lang="en-GB" dirty="0" smtClean="0"/>
              <a:t> </a:t>
            </a:r>
            <a:r>
              <a:rPr lang="en-GB" dirty="0" err="1" smtClean="0"/>
              <a:t>massiv</a:t>
            </a:r>
            <a:r>
              <a:rPr lang="en-GB" dirty="0" smtClean="0"/>
              <a:t>, </a:t>
            </a:r>
            <a:r>
              <a:rPr lang="en-GB" dirty="0" err="1" smtClean="0"/>
              <a:t>weil</a:t>
            </a:r>
            <a:r>
              <a:rPr lang="en-GB" dirty="0" smtClean="0"/>
              <a:t> “blind” </a:t>
            </a:r>
            <a:r>
              <a:rPr lang="en-GB" dirty="0" err="1" smtClean="0"/>
              <a:t>eingestellt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</a:t>
            </a:r>
            <a:r>
              <a:rPr lang="en-GB" dirty="0" err="1" smtClean="0"/>
              <a:t>kann</a:t>
            </a:r>
            <a:r>
              <a:rPr lang="en-GB" dirty="0" smtClean="0"/>
              <a:t> und der </a:t>
            </a:r>
            <a:r>
              <a:rPr lang="en-GB" dirty="0" err="1" smtClean="0"/>
              <a:t>Operateur</a:t>
            </a:r>
            <a:r>
              <a:rPr lang="en-GB" dirty="0" smtClean="0"/>
              <a:t> </a:t>
            </a:r>
            <a:r>
              <a:rPr lang="en-GB" dirty="0" err="1" smtClean="0"/>
              <a:t>sich</a:t>
            </a:r>
            <a:r>
              <a:rPr lang="en-GB" dirty="0" smtClean="0"/>
              <a:t> auf die </a:t>
            </a:r>
            <a:r>
              <a:rPr lang="en-GB" dirty="0" err="1" smtClean="0"/>
              <a:t>Reaktion</a:t>
            </a:r>
            <a:r>
              <a:rPr lang="en-GB" dirty="0" smtClean="0"/>
              <a:t> des </a:t>
            </a:r>
            <a:r>
              <a:rPr lang="en-GB" dirty="0" err="1" smtClean="0"/>
              <a:t>Strahls</a:t>
            </a:r>
            <a:r>
              <a:rPr lang="en-GB" dirty="0" smtClean="0"/>
              <a:t> </a:t>
            </a:r>
            <a:r>
              <a:rPr lang="en-GB" dirty="0" err="1" smtClean="0"/>
              <a:t>konzentrieren</a:t>
            </a:r>
            <a:r>
              <a:rPr lang="en-GB" dirty="0" smtClean="0"/>
              <a:t> </a:t>
            </a:r>
            <a:r>
              <a:rPr lang="en-GB" dirty="0" err="1" smtClean="0"/>
              <a:t>kann</a:t>
            </a:r>
            <a:endParaRPr lang="en-GB" dirty="0" smtClean="0"/>
          </a:p>
          <a:p>
            <a:pPr lvl="2"/>
            <a:endParaRPr lang="en-GB" dirty="0"/>
          </a:p>
          <a:p>
            <a:pPr lvl="1"/>
            <a:r>
              <a:rPr lang="en-GB" dirty="0" err="1" smtClean="0"/>
              <a:t>mindestens</a:t>
            </a:r>
            <a:r>
              <a:rPr lang="en-GB" dirty="0" smtClean="0"/>
              <a:t> 4, </a:t>
            </a:r>
            <a:r>
              <a:rPr lang="en-GB" dirty="0" err="1" smtClean="0"/>
              <a:t>besser</a:t>
            </a:r>
            <a:r>
              <a:rPr lang="en-GB" dirty="0" smtClean="0"/>
              <a:t> 6-8 </a:t>
            </a:r>
            <a:r>
              <a:rPr lang="en-GB" dirty="0" err="1" smtClean="0"/>
              <a:t>Geräte</a:t>
            </a:r>
            <a:r>
              <a:rPr lang="en-GB" dirty="0" smtClean="0"/>
              <a:t> </a:t>
            </a:r>
            <a:r>
              <a:rPr lang="en-GB" dirty="0" err="1" smtClean="0"/>
              <a:t>gleichzeitig</a:t>
            </a:r>
            <a:r>
              <a:rPr lang="en-GB" dirty="0" smtClean="0"/>
              <a:t> </a:t>
            </a:r>
            <a:r>
              <a:rPr lang="en-GB" dirty="0" err="1" smtClean="0"/>
              <a:t>steuerbar</a:t>
            </a:r>
            <a:endParaRPr lang="en-GB" dirty="0" smtClean="0"/>
          </a:p>
          <a:p>
            <a:pPr lvl="1"/>
            <a:r>
              <a:rPr lang="en-GB" dirty="0" err="1" smtClean="0"/>
              <a:t>Zuordnung</a:t>
            </a:r>
            <a:r>
              <a:rPr lang="en-GB" dirty="0" smtClean="0"/>
              <a:t>, </a:t>
            </a:r>
            <a:r>
              <a:rPr lang="en-GB" dirty="0" err="1" smtClean="0"/>
              <a:t>Einstellgeschwindigkeit</a:t>
            </a:r>
            <a:r>
              <a:rPr lang="en-GB" dirty="0" smtClean="0"/>
              <a:t> </a:t>
            </a:r>
            <a:r>
              <a:rPr lang="en-GB" dirty="0" err="1" smtClean="0"/>
              <a:t>u.a</a:t>
            </a:r>
            <a:r>
              <a:rPr lang="en-GB" dirty="0" smtClean="0"/>
              <a:t>. </a:t>
            </a:r>
            <a:r>
              <a:rPr lang="en-GB" dirty="0" err="1" smtClean="0"/>
              <a:t>konfigurierbar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err="1" smtClean="0"/>
              <a:t>begrenzte</a:t>
            </a:r>
            <a:r>
              <a:rPr lang="en-GB" dirty="0" smtClean="0"/>
              <a:t> </a:t>
            </a:r>
            <a:r>
              <a:rPr lang="en-GB" dirty="0" err="1" smtClean="0"/>
              <a:t>Anzeige</a:t>
            </a:r>
            <a:r>
              <a:rPr lang="en-GB" dirty="0" smtClean="0"/>
              <a:t> (</a:t>
            </a:r>
            <a:r>
              <a:rPr lang="en-GB" dirty="0" err="1" smtClean="0"/>
              <a:t>Nomen</a:t>
            </a:r>
            <a:r>
              <a:rPr lang="en-GB" dirty="0" smtClean="0"/>
              <a:t>, Wert) und </a:t>
            </a:r>
            <a:r>
              <a:rPr lang="en-GB" dirty="0" err="1" smtClean="0"/>
              <a:t>Konfiguration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Potiboard</a:t>
            </a:r>
            <a:r>
              <a:rPr lang="en-GB" dirty="0" smtClean="0"/>
              <a:t> </a:t>
            </a:r>
            <a:r>
              <a:rPr lang="en-GB" dirty="0" err="1" smtClean="0"/>
              <a:t>integriert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Anforderungen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221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Potiboard</a:t>
            </a:r>
            <a:r>
              <a:rPr lang="en-GB" dirty="0" smtClean="0"/>
              <a:t>-Hardware</a:t>
            </a:r>
          </a:p>
          <a:p>
            <a:pPr lvl="1"/>
            <a:r>
              <a:rPr lang="en-GB" dirty="0" err="1"/>
              <a:t>Spezifikation</a:t>
            </a:r>
            <a:r>
              <a:rPr lang="en-GB" dirty="0"/>
              <a:t> </a:t>
            </a:r>
            <a:r>
              <a:rPr lang="en-GB" dirty="0" err="1"/>
              <a:t>Einsatz-Szenario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Kanäle</a:t>
            </a:r>
            <a:r>
              <a:rPr lang="en-GB" dirty="0" smtClean="0"/>
              <a:t>, </a:t>
            </a:r>
            <a:r>
              <a:rPr lang="en-GB" dirty="0" err="1" smtClean="0"/>
              <a:t>Konfigurationsmöglichkeiten</a:t>
            </a:r>
            <a:r>
              <a:rPr lang="en-GB" dirty="0" smtClean="0"/>
              <a:t>, </a:t>
            </a:r>
            <a:r>
              <a:rPr lang="en-GB" dirty="0" err="1" smtClean="0"/>
              <a:t>Anzeigen</a:t>
            </a:r>
            <a:r>
              <a:rPr lang="en-GB" dirty="0" smtClean="0"/>
              <a:t>; fixe Installation vs. </a:t>
            </a:r>
            <a:r>
              <a:rPr lang="en-GB" dirty="0" err="1"/>
              <a:t>Einsatz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Bedarf</a:t>
            </a:r>
            <a:r>
              <a:rPr lang="en-GB" dirty="0"/>
              <a:t>)</a:t>
            </a:r>
          </a:p>
          <a:p>
            <a:pPr lvl="1"/>
            <a:r>
              <a:rPr lang="en-GB" dirty="0" err="1" smtClean="0"/>
              <a:t>Weiterentwicklung</a:t>
            </a:r>
            <a:r>
              <a:rPr lang="en-GB" dirty="0" smtClean="0"/>
              <a:t> des </a:t>
            </a:r>
            <a:r>
              <a:rPr lang="en-GB" dirty="0" err="1" smtClean="0"/>
              <a:t>Prototyps</a:t>
            </a:r>
            <a:endParaRPr lang="en-GB" dirty="0" smtClean="0"/>
          </a:p>
          <a:p>
            <a:pPr lvl="1"/>
            <a:r>
              <a:rPr lang="en-GB" dirty="0" smtClean="0"/>
              <a:t>Evaluation </a:t>
            </a:r>
            <a:r>
              <a:rPr lang="en-GB" dirty="0"/>
              <a:t>von </a:t>
            </a:r>
            <a:r>
              <a:rPr lang="en-GB" dirty="0" err="1"/>
              <a:t>Alternativen</a:t>
            </a:r>
            <a:r>
              <a:rPr lang="en-GB" dirty="0"/>
              <a:t> (INFN, PSI, </a:t>
            </a:r>
            <a:r>
              <a:rPr lang="en-GB" dirty="0" smtClean="0"/>
              <a:t>…?)</a:t>
            </a:r>
          </a:p>
          <a:p>
            <a:pPr lvl="1"/>
            <a:endParaRPr lang="en-GB" dirty="0"/>
          </a:p>
          <a:p>
            <a:r>
              <a:rPr lang="en-GB" dirty="0" err="1" smtClean="0"/>
              <a:t>Dazu</a:t>
            </a:r>
            <a:r>
              <a:rPr lang="en-GB" dirty="0" smtClean="0"/>
              <a:t> </a:t>
            </a:r>
            <a:r>
              <a:rPr lang="en-GB" dirty="0" err="1" smtClean="0"/>
              <a:t>Anwendung</a:t>
            </a:r>
            <a:r>
              <a:rPr lang="en-GB" dirty="0" smtClean="0"/>
              <a:t> </a:t>
            </a:r>
            <a:r>
              <a:rPr lang="en-GB" dirty="0" err="1" smtClean="0"/>
              <a:t>bzw</a:t>
            </a:r>
            <a:r>
              <a:rPr lang="en-GB" dirty="0" smtClean="0"/>
              <a:t>. </a:t>
            </a:r>
            <a:r>
              <a:rPr lang="en-GB" dirty="0" err="1" smtClean="0"/>
              <a:t>Schnittstelle</a:t>
            </a:r>
            <a:r>
              <a:rPr lang="en-GB" dirty="0" smtClean="0"/>
              <a:t> </a:t>
            </a:r>
            <a:r>
              <a:rPr lang="en-GB" dirty="0" err="1" smtClean="0"/>
              <a:t>zum</a:t>
            </a:r>
            <a:r>
              <a:rPr lang="en-GB" dirty="0" smtClean="0"/>
              <a:t> </a:t>
            </a:r>
            <a:r>
              <a:rPr lang="en-GB" dirty="0" err="1" smtClean="0"/>
              <a:t>Kontrollsystem</a:t>
            </a:r>
            <a:endParaRPr lang="en-GB" dirty="0" smtClean="0"/>
          </a:p>
          <a:p>
            <a:pPr lvl="1"/>
            <a:r>
              <a:rPr lang="en-GB" dirty="0" err="1" smtClean="0"/>
              <a:t>abhängig</a:t>
            </a:r>
            <a:r>
              <a:rPr lang="en-GB" dirty="0" smtClean="0"/>
              <a:t> von Hardware-Basis</a:t>
            </a:r>
            <a:endParaRPr lang="en-GB" dirty="0"/>
          </a:p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Modernisierung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71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Entwicklung</a:t>
            </a:r>
            <a:r>
              <a:rPr lang="en-GB" dirty="0" smtClean="0"/>
              <a:t> der </a:t>
            </a:r>
            <a:r>
              <a:rPr lang="en-GB" dirty="0" err="1" smtClean="0"/>
              <a:t>darunterliegenden</a:t>
            </a:r>
            <a:r>
              <a:rPr lang="en-GB" dirty="0" smtClean="0"/>
              <a:t> </a:t>
            </a:r>
            <a:r>
              <a:rPr lang="en-GB" dirty="0" err="1" smtClean="0"/>
              <a:t>Datenversorgung</a:t>
            </a:r>
            <a:endParaRPr lang="en-GB" dirty="0" smtClean="0"/>
          </a:p>
          <a:p>
            <a:pPr lvl="1"/>
            <a:r>
              <a:rPr lang="en-GB" dirty="0" smtClean="0"/>
              <a:t>“</a:t>
            </a:r>
            <a:r>
              <a:rPr lang="en-GB" dirty="0" err="1" smtClean="0"/>
              <a:t>Echtzeitfähigkeit</a:t>
            </a:r>
            <a:r>
              <a:rPr lang="en-GB" dirty="0" smtClean="0"/>
              <a:t>”, </a:t>
            </a:r>
            <a:r>
              <a:rPr lang="en-GB" dirty="0" err="1" smtClean="0"/>
              <a:t>d.h</a:t>
            </a:r>
            <a:r>
              <a:rPr lang="en-GB" dirty="0" smtClean="0"/>
              <a:t>. </a:t>
            </a:r>
            <a:r>
              <a:rPr lang="en-GB" dirty="0" err="1" smtClean="0"/>
              <a:t>niedrige</a:t>
            </a:r>
            <a:r>
              <a:rPr lang="en-GB" dirty="0" smtClean="0"/>
              <a:t> </a:t>
            </a:r>
            <a:r>
              <a:rPr lang="en-GB" dirty="0" err="1" smtClean="0"/>
              <a:t>Latenz</a:t>
            </a:r>
            <a:endParaRPr lang="en-GB" dirty="0" smtClean="0"/>
          </a:p>
          <a:p>
            <a:pPr lvl="1"/>
            <a:r>
              <a:rPr lang="en-GB" dirty="0" err="1" smtClean="0"/>
              <a:t>hohe</a:t>
            </a:r>
            <a:r>
              <a:rPr lang="en-GB" dirty="0" smtClean="0"/>
              <a:t> </a:t>
            </a:r>
            <a:r>
              <a:rPr lang="en-GB" dirty="0" err="1" smtClean="0"/>
              <a:t>Trimrate</a:t>
            </a:r>
            <a:endParaRPr lang="en-GB" dirty="0" smtClean="0"/>
          </a:p>
          <a:p>
            <a:pPr lvl="1"/>
            <a:r>
              <a:rPr lang="en-GB" dirty="0" err="1" smtClean="0"/>
              <a:t>kein</a:t>
            </a:r>
            <a:r>
              <a:rPr lang="en-GB" dirty="0" smtClean="0"/>
              <a:t> </a:t>
            </a:r>
            <a:r>
              <a:rPr lang="en-GB" dirty="0" err="1" smtClean="0"/>
              <a:t>Zusatzaufwand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Potiboard</a:t>
            </a:r>
            <a:r>
              <a:rPr lang="en-GB" dirty="0" smtClean="0"/>
              <a:t>, </a:t>
            </a:r>
            <a:r>
              <a:rPr lang="en-GB" dirty="0" err="1" smtClean="0"/>
              <a:t>Anforderung</a:t>
            </a:r>
            <a:r>
              <a:rPr lang="en-GB" dirty="0" smtClean="0"/>
              <a:t> </a:t>
            </a:r>
            <a:r>
              <a:rPr lang="en-GB" dirty="0" err="1" smtClean="0"/>
              <a:t>besteht</a:t>
            </a:r>
            <a:r>
              <a:rPr lang="en-GB" dirty="0" smtClean="0"/>
              <a:t> </a:t>
            </a:r>
            <a:r>
              <a:rPr lang="en-GB" dirty="0" err="1" smtClean="0"/>
              <a:t>grundsätzlich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 err="1" smtClean="0"/>
              <a:t>Potiboard</a:t>
            </a:r>
            <a:r>
              <a:rPr lang="en-GB" dirty="0" smtClean="0"/>
              <a:t> Hardware:</a:t>
            </a:r>
          </a:p>
          <a:p>
            <a:pPr lvl="1"/>
            <a:r>
              <a:rPr lang="en-GB" dirty="0" err="1" smtClean="0"/>
              <a:t>abhängig</a:t>
            </a:r>
            <a:r>
              <a:rPr lang="en-GB" dirty="0" smtClean="0"/>
              <a:t> von </a:t>
            </a:r>
            <a:r>
              <a:rPr lang="en-GB" dirty="0" err="1" smtClean="0"/>
              <a:t>Entscheidung</a:t>
            </a:r>
            <a:r>
              <a:rPr lang="en-GB" dirty="0" smtClean="0"/>
              <a:t> </a:t>
            </a:r>
            <a:r>
              <a:rPr lang="en-GB" dirty="0" err="1" smtClean="0"/>
              <a:t>über</a:t>
            </a:r>
            <a:r>
              <a:rPr lang="en-GB" dirty="0" smtClean="0"/>
              <a:t> Basis (</a:t>
            </a:r>
            <a:r>
              <a:rPr lang="en-GB" dirty="0" err="1" smtClean="0"/>
              <a:t>Eigenentwicklung</a:t>
            </a:r>
            <a:r>
              <a:rPr lang="en-GB" dirty="0" smtClean="0"/>
              <a:t> </a:t>
            </a:r>
            <a:r>
              <a:rPr lang="en-GB" dirty="0" err="1" smtClean="0"/>
              <a:t>oder</a:t>
            </a:r>
            <a:r>
              <a:rPr lang="en-GB" dirty="0" smtClean="0"/>
              <a:t> Alternative): 1-2 FTE? 5-10 k€?</a:t>
            </a:r>
          </a:p>
          <a:p>
            <a:pPr lvl="1"/>
            <a:endParaRPr lang="en-GB" dirty="0"/>
          </a:p>
          <a:p>
            <a:r>
              <a:rPr lang="en-GB" dirty="0" err="1" smtClean="0"/>
              <a:t>Anwendung</a:t>
            </a:r>
            <a:r>
              <a:rPr lang="en-GB" dirty="0" smtClean="0"/>
              <a:t> </a:t>
            </a:r>
            <a:r>
              <a:rPr lang="en-GB" dirty="0" err="1" smtClean="0"/>
              <a:t>bzw</a:t>
            </a:r>
            <a:r>
              <a:rPr lang="en-GB" dirty="0" smtClean="0"/>
              <a:t>. </a:t>
            </a:r>
            <a:r>
              <a:rPr lang="en-GB" dirty="0" err="1" smtClean="0"/>
              <a:t>Schnittstelle</a:t>
            </a:r>
            <a:r>
              <a:rPr lang="en-GB" dirty="0" smtClean="0"/>
              <a:t> ins </a:t>
            </a:r>
            <a:r>
              <a:rPr lang="en-GB" dirty="0" err="1" smtClean="0"/>
              <a:t>Kontrollsystem</a:t>
            </a:r>
            <a:endParaRPr lang="en-GB" dirty="0" smtClean="0"/>
          </a:p>
          <a:p>
            <a:pPr lvl="1"/>
            <a:r>
              <a:rPr lang="en-GB" dirty="0" smtClean="0"/>
              <a:t>0,5-2 FTE?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 smtClean="0"/>
              <a:t>Aufwand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70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Statt</a:t>
            </a:r>
            <a:r>
              <a:rPr lang="en-GB" dirty="0" smtClean="0"/>
              <a:t> Hardware-</a:t>
            </a:r>
            <a:r>
              <a:rPr lang="en-GB" dirty="0" err="1" smtClean="0"/>
              <a:t>Potiboard</a:t>
            </a:r>
            <a:r>
              <a:rPr lang="en-GB" dirty="0" smtClean="0"/>
              <a:t>: </a:t>
            </a:r>
            <a:r>
              <a:rPr lang="en-GB" dirty="0" err="1" smtClean="0"/>
              <a:t>Anwendung</a:t>
            </a:r>
            <a:r>
              <a:rPr lang="en-GB" dirty="0" smtClean="0"/>
              <a:t> um “</a:t>
            </a:r>
            <a:r>
              <a:rPr lang="en-GB" dirty="0" err="1" smtClean="0"/>
              <a:t>Softpoti</a:t>
            </a:r>
            <a:r>
              <a:rPr lang="en-GB" dirty="0" smtClean="0"/>
              <a:t>” </a:t>
            </a:r>
            <a:r>
              <a:rPr lang="en-GB" dirty="0" err="1" smtClean="0"/>
              <a:t>ergänzen</a:t>
            </a:r>
            <a:endParaRPr lang="en-GB" dirty="0" smtClean="0"/>
          </a:p>
          <a:p>
            <a:pPr lvl="1"/>
            <a:r>
              <a:rPr lang="en-GB" dirty="0" err="1" smtClean="0"/>
              <a:t>Statt</a:t>
            </a:r>
            <a:r>
              <a:rPr lang="en-GB" dirty="0" smtClean="0"/>
              <a:t> </a:t>
            </a:r>
            <a:r>
              <a:rPr lang="en-GB" dirty="0" err="1" smtClean="0"/>
              <a:t>Potiknopf</a:t>
            </a:r>
            <a:r>
              <a:rPr lang="en-GB" dirty="0" smtClean="0"/>
              <a:t> </a:t>
            </a:r>
            <a:r>
              <a:rPr lang="en-GB" dirty="0" err="1" smtClean="0"/>
              <a:t>Mausrad</a:t>
            </a:r>
            <a:r>
              <a:rPr lang="en-GB" dirty="0" smtClean="0"/>
              <a:t>, </a:t>
            </a:r>
            <a:r>
              <a:rPr lang="en-GB" dirty="0" err="1" smtClean="0"/>
              <a:t>temporär</a:t>
            </a:r>
            <a:r>
              <a:rPr lang="en-GB" dirty="0" smtClean="0"/>
              <a:t> auf </a:t>
            </a:r>
            <a:r>
              <a:rPr lang="en-GB" dirty="0" err="1" smtClean="0"/>
              <a:t>einen</a:t>
            </a:r>
            <a:r>
              <a:rPr lang="en-GB" dirty="0" smtClean="0"/>
              <a:t> </a:t>
            </a:r>
            <a:r>
              <a:rPr lang="en-GB" dirty="0" err="1" smtClean="0"/>
              <a:t>Magneten</a:t>
            </a:r>
            <a:r>
              <a:rPr lang="en-GB" dirty="0" smtClean="0"/>
              <a:t> </a:t>
            </a:r>
            <a:r>
              <a:rPr lang="en-GB" dirty="0" err="1" smtClean="0"/>
              <a:t>fixieren</a:t>
            </a:r>
            <a:r>
              <a:rPr lang="en-GB" dirty="0" smtClean="0"/>
              <a:t>, </a:t>
            </a:r>
            <a:r>
              <a:rPr lang="en-GB" dirty="0" err="1" smtClean="0"/>
              <a:t>ggf</a:t>
            </a:r>
            <a:r>
              <a:rPr lang="en-GB" dirty="0" smtClean="0"/>
              <a:t>. </a:t>
            </a:r>
            <a:r>
              <a:rPr lang="en-GB" dirty="0" err="1" smtClean="0"/>
              <a:t>mehrere</a:t>
            </a:r>
            <a:r>
              <a:rPr lang="en-GB" dirty="0" smtClean="0"/>
              <a:t> </a:t>
            </a:r>
            <a:r>
              <a:rPr lang="en-GB" dirty="0" err="1" smtClean="0"/>
              <a:t>Mäuse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+ 0,5 FTE?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Plan B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10.12.2021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 smtClean="0"/>
              <a:t>HKR Modernisierung Potiboard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55501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396</Words>
  <Application>Microsoft Office PowerPoint</Application>
  <PresentationFormat>Bildschirmpräsentation (16:9)</PresentationFormat>
  <Paragraphs>81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Wingdings</vt:lpstr>
      <vt:lpstr>fair-gsi-folienmaster_2017_onering</vt:lpstr>
      <vt:lpstr>Modernisierung HKR UNILAC Potiboard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Gerhard, Peter Dr.</dc:creator>
  <cp:lastModifiedBy>Gerhard, Peter Dr.</cp:lastModifiedBy>
  <cp:revision>69</cp:revision>
  <dcterms:created xsi:type="dcterms:W3CDTF">2021-12-01T13:14:25Z</dcterms:created>
  <dcterms:modified xsi:type="dcterms:W3CDTF">2021-12-10T11:19:34Z</dcterms:modified>
</cp:coreProperties>
</file>