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 autoAdjust="0"/>
    <p:restoredTop sz="94655" autoAdjust="0"/>
  </p:normalViewPr>
  <p:slideViewPr>
    <p:cSldViewPr snapToGrid="0" snapToObjects="1">
      <p:cViewPr varScale="1">
        <p:scale>
          <a:sx n="219" d="100"/>
          <a:sy n="219" d="100"/>
        </p:scale>
        <p:origin x="104" y="1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4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10.12.2021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10.12.2021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10.12.2021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10.12.2021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smtClean="0"/>
              <a:t>HKR Modernisierung Gasstripper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1856974" y="2738074"/>
            <a:ext cx="4892170" cy="584900"/>
          </a:xfrm>
        </p:spPr>
        <p:txBody>
          <a:bodyPr/>
          <a:lstStyle/>
          <a:p>
            <a:r>
              <a:rPr lang="en-GB" dirty="0" err="1" smtClean="0"/>
              <a:t>Modernisierung</a:t>
            </a:r>
            <a:r>
              <a:rPr lang="en-GB" dirty="0" smtClean="0"/>
              <a:t> HKR UNILAC </a:t>
            </a:r>
            <a:r>
              <a:rPr lang="en-GB" dirty="0" err="1" smtClean="0"/>
              <a:t>Gasstripper</a:t>
            </a:r>
            <a:endParaRPr lang="en-GB" dirty="0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4294967295"/>
          </p:nvPr>
        </p:nvSpPr>
        <p:spPr>
          <a:xfrm>
            <a:off x="6007100" y="4921250"/>
            <a:ext cx="3136900" cy="266700"/>
          </a:xfrm>
        </p:spPr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4294967295"/>
          </p:nvPr>
        </p:nvSpPr>
        <p:spPr>
          <a:xfrm>
            <a:off x="8296275" y="4914900"/>
            <a:ext cx="847725" cy="273050"/>
          </a:xfrm>
        </p:spPr>
        <p:txBody>
          <a:bodyPr/>
          <a:lstStyle/>
          <a:p>
            <a:r>
              <a:rPr lang="de-DE" smtClean="0"/>
              <a:t>10.12.2021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56DC38D-051F-1A4A-A6F9-C7C2A9C4A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Bestandsaufnahme</a:t>
            </a:r>
          </a:p>
          <a:p>
            <a:r>
              <a:rPr lang="de-DE" dirty="0" smtClean="0"/>
              <a:t>Anforderungen</a:t>
            </a:r>
          </a:p>
          <a:p>
            <a:r>
              <a:rPr lang="de-DE" dirty="0" smtClean="0"/>
              <a:t>Modernisierung</a:t>
            </a:r>
          </a:p>
          <a:p>
            <a:r>
              <a:rPr lang="de-DE" dirty="0" smtClean="0"/>
              <a:t>Aufwand</a:t>
            </a:r>
          </a:p>
          <a:p>
            <a:r>
              <a:rPr lang="de-DE" dirty="0" smtClean="0"/>
              <a:t>Plan B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CF0ED91-8326-674D-9950-B0C2EE218F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31775"/>
            <a:ext cx="6129338" cy="590550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10.12.2021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Gasstripper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 smtClean="0"/>
              <a:t>Strahlbetrieb</a:t>
            </a:r>
            <a:r>
              <a:rPr lang="en-GB" dirty="0" smtClean="0"/>
              <a:t> </a:t>
            </a:r>
            <a:r>
              <a:rPr lang="en-GB" dirty="0" err="1" smtClean="0"/>
              <a:t>aus</a:t>
            </a:r>
            <a:r>
              <a:rPr lang="en-GB" dirty="0" smtClean="0"/>
              <a:t> </a:t>
            </a:r>
            <a:r>
              <a:rPr lang="en-GB" dirty="0" err="1" smtClean="0"/>
              <a:t>dem</a:t>
            </a:r>
            <a:r>
              <a:rPr lang="en-GB" dirty="0" smtClean="0"/>
              <a:t> HSI </a:t>
            </a:r>
            <a:r>
              <a:rPr lang="en-GB" dirty="0" err="1" smtClean="0"/>
              <a:t>notwendig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 err="1" smtClean="0"/>
              <a:t>Bedienung</a:t>
            </a:r>
            <a:r>
              <a:rPr lang="en-GB" dirty="0" smtClean="0"/>
              <a:t> des </a:t>
            </a:r>
            <a:r>
              <a:rPr lang="en-GB" dirty="0" err="1" smtClean="0"/>
              <a:t>Gasstrippers</a:t>
            </a:r>
            <a:endParaRPr lang="en-GB" dirty="0"/>
          </a:p>
          <a:p>
            <a:pPr lvl="1"/>
            <a:r>
              <a:rPr lang="en-GB" dirty="0" err="1" smtClean="0"/>
              <a:t>Einstellung</a:t>
            </a:r>
            <a:r>
              <a:rPr lang="en-GB" dirty="0" smtClean="0"/>
              <a:t> </a:t>
            </a:r>
            <a:r>
              <a:rPr lang="en-GB" dirty="0" err="1" smtClean="0"/>
              <a:t>Druck</a:t>
            </a:r>
            <a:r>
              <a:rPr lang="en-GB" dirty="0" smtClean="0"/>
              <a:t> in IPD</a:t>
            </a:r>
          </a:p>
          <a:p>
            <a:pPr lvl="1"/>
            <a:r>
              <a:rPr lang="en-GB" dirty="0" err="1" smtClean="0"/>
              <a:t>Druckrücklesung</a:t>
            </a:r>
            <a:r>
              <a:rPr lang="en-GB" dirty="0" smtClean="0"/>
              <a:t> </a:t>
            </a:r>
            <a:r>
              <a:rPr lang="en-GB" dirty="0" err="1" smtClean="0"/>
              <a:t>über</a:t>
            </a:r>
            <a:r>
              <a:rPr lang="en-GB" dirty="0" smtClean="0"/>
              <a:t> </a:t>
            </a:r>
            <a:r>
              <a:rPr lang="en-GB" dirty="0" err="1" smtClean="0"/>
              <a:t>analoge</a:t>
            </a:r>
            <a:r>
              <a:rPr lang="en-GB" dirty="0" smtClean="0"/>
              <a:t> </a:t>
            </a:r>
            <a:r>
              <a:rPr lang="en-GB" dirty="0" err="1" smtClean="0"/>
              <a:t>Anzeige</a:t>
            </a:r>
            <a:endParaRPr lang="en-GB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Bestandsaufnahme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10.12.2021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101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Grundsätzlich</a:t>
            </a:r>
            <a:endParaRPr lang="en-GB" dirty="0" smtClean="0"/>
          </a:p>
          <a:p>
            <a:pPr lvl="1"/>
            <a:r>
              <a:rPr lang="en-GB" dirty="0" err="1" smtClean="0"/>
              <a:t>Einstellung</a:t>
            </a:r>
            <a:r>
              <a:rPr lang="en-GB" dirty="0" smtClean="0"/>
              <a:t> des </a:t>
            </a:r>
            <a:r>
              <a:rPr lang="en-GB" dirty="0" err="1" smtClean="0"/>
              <a:t>Drucks</a:t>
            </a:r>
            <a:endParaRPr lang="en-GB" dirty="0"/>
          </a:p>
          <a:p>
            <a:pPr lvl="1"/>
            <a:r>
              <a:rPr lang="en-GB" dirty="0" err="1" smtClean="0"/>
              <a:t>Rückmeldungen</a:t>
            </a:r>
            <a:r>
              <a:rPr lang="en-GB" dirty="0" smtClean="0"/>
              <a:t> (</a:t>
            </a:r>
            <a:r>
              <a:rPr lang="en-GB" dirty="0" err="1" smtClean="0"/>
              <a:t>Druckanzeige</a:t>
            </a:r>
            <a:r>
              <a:rPr lang="en-GB" dirty="0" smtClean="0"/>
              <a:t>)</a:t>
            </a:r>
          </a:p>
          <a:p>
            <a:pPr lvl="1"/>
            <a:endParaRPr lang="en-GB" dirty="0"/>
          </a:p>
          <a:p>
            <a:r>
              <a:rPr lang="en-GB" dirty="0" err="1" smtClean="0"/>
              <a:t>Gepulster</a:t>
            </a:r>
            <a:r>
              <a:rPr lang="en-GB" dirty="0" smtClean="0"/>
              <a:t> </a:t>
            </a:r>
            <a:r>
              <a:rPr lang="en-GB" dirty="0" err="1" smtClean="0"/>
              <a:t>Gasstripper</a:t>
            </a:r>
            <a:r>
              <a:rPr lang="en-GB" dirty="0"/>
              <a:t>:</a:t>
            </a:r>
            <a:endParaRPr lang="en-GB" dirty="0" smtClean="0"/>
          </a:p>
          <a:p>
            <a:pPr lvl="1"/>
            <a:r>
              <a:rPr lang="en-GB" dirty="0" err="1" smtClean="0"/>
              <a:t>Bedienung</a:t>
            </a:r>
            <a:r>
              <a:rPr lang="en-GB" dirty="0" smtClean="0"/>
              <a:t>: 4 </a:t>
            </a:r>
            <a:r>
              <a:rPr lang="en-GB" dirty="0" err="1" smtClean="0"/>
              <a:t>Ventile</a:t>
            </a:r>
            <a:r>
              <a:rPr lang="en-GB" dirty="0" smtClean="0"/>
              <a:t>, </a:t>
            </a:r>
            <a:r>
              <a:rPr lang="en-GB" dirty="0" err="1" smtClean="0"/>
              <a:t>jeweils</a:t>
            </a:r>
            <a:r>
              <a:rPr lang="en-GB" dirty="0" smtClean="0"/>
              <a:t> </a:t>
            </a:r>
            <a:r>
              <a:rPr lang="en-GB" dirty="0" err="1" smtClean="0"/>
              <a:t>Druck</a:t>
            </a:r>
            <a:r>
              <a:rPr lang="en-GB" dirty="0" smtClean="0"/>
              <a:t> und </a:t>
            </a:r>
            <a:r>
              <a:rPr lang="en-GB" dirty="0" err="1" smtClean="0"/>
              <a:t>Zuordnung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Beschleunigern</a:t>
            </a:r>
            <a:endParaRPr lang="en-GB" dirty="0" smtClean="0"/>
          </a:p>
          <a:p>
            <a:pPr lvl="1"/>
            <a:r>
              <a:rPr lang="en-GB" dirty="0" err="1" smtClean="0"/>
              <a:t>Rückmeldung</a:t>
            </a:r>
            <a:r>
              <a:rPr lang="en-GB" dirty="0"/>
              <a:t> </a:t>
            </a:r>
            <a:r>
              <a:rPr lang="en-GB" dirty="0" smtClean="0"/>
              <a:t>und </a:t>
            </a:r>
            <a:r>
              <a:rPr lang="en-GB" dirty="0" err="1" smtClean="0"/>
              <a:t>Anzeige</a:t>
            </a:r>
            <a:r>
              <a:rPr lang="en-GB" dirty="0" smtClean="0"/>
              <a:t>: </a:t>
            </a:r>
            <a:r>
              <a:rPr lang="en-GB" dirty="0" err="1"/>
              <a:t>Drücke</a:t>
            </a:r>
            <a:r>
              <a:rPr lang="en-GB" dirty="0"/>
              <a:t>, </a:t>
            </a:r>
            <a:r>
              <a:rPr lang="en-GB" dirty="0" err="1"/>
              <a:t>Gasverbrauch</a:t>
            </a:r>
            <a:r>
              <a:rPr lang="en-GB" dirty="0"/>
              <a:t>, </a:t>
            </a:r>
            <a:r>
              <a:rPr lang="en-GB" dirty="0" err="1"/>
              <a:t>Gasvorrat</a:t>
            </a:r>
            <a:r>
              <a:rPr lang="en-GB" dirty="0"/>
              <a:t>, </a:t>
            </a:r>
            <a:r>
              <a:rPr lang="en-GB" dirty="0" err="1"/>
              <a:t>Interlockzustände</a:t>
            </a:r>
            <a:r>
              <a:rPr lang="en-GB" dirty="0"/>
              <a:t>, …</a:t>
            </a:r>
          </a:p>
          <a:p>
            <a:pPr lvl="1"/>
            <a:r>
              <a:rPr lang="en-GB" dirty="0" err="1"/>
              <a:t>Meldung</a:t>
            </a:r>
            <a:r>
              <a:rPr lang="en-GB" dirty="0"/>
              <a:t> </a:t>
            </a:r>
            <a:r>
              <a:rPr lang="en-GB" dirty="0" err="1" smtClean="0"/>
              <a:t>Gasmangel</a:t>
            </a:r>
            <a:r>
              <a:rPr lang="en-GB" dirty="0" smtClean="0"/>
              <a:t> -&gt; </a:t>
            </a:r>
            <a:r>
              <a:rPr lang="en-GB" dirty="0" err="1" smtClean="0"/>
              <a:t>Flaschenwechsel</a:t>
            </a:r>
            <a:endParaRPr lang="en-GB" dirty="0"/>
          </a:p>
          <a:p>
            <a:pPr lvl="1"/>
            <a:r>
              <a:rPr lang="en-GB" dirty="0" err="1" smtClean="0"/>
              <a:t>Wunsch</a:t>
            </a:r>
            <a:r>
              <a:rPr lang="en-GB" dirty="0" smtClean="0"/>
              <a:t>: </a:t>
            </a:r>
            <a:r>
              <a:rPr lang="en-GB" dirty="0" err="1" smtClean="0"/>
              <a:t>Unterstützung</a:t>
            </a:r>
            <a:r>
              <a:rPr lang="en-GB" dirty="0" smtClean="0"/>
              <a:t> </a:t>
            </a:r>
            <a:r>
              <a:rPr lang="en-GB" dirty="0" err="1" smtClean="0"/>
              <a:t>bei</a:t>
            </a:r>
            <a:r>
              <a:rPr lang="en-GB" dirty="0" smtClean="0"/>
              <a:t> der </a:t>
            </a:r>
            <a:r>
              <a:rPr lang="en-GB" dirty="0" err="1" smtClean="0"/>
              <a:t>Druckfestlegung</a:t>
            </a:r>
            <a:endParaRPr lang="en-GB" dirty="0"/>
          </a:p>
          <a:p>
            <a:pPr lvl="1"/>
            <a:r>
              <a:rPr lang="en-GB" dirty="0" err="1" smtClean="0"/>
              <a:t>ggf</a:t>
            </a:r>
            <a:r>
              <a:rPr lang="en-GB" dirty="0"/>
              <a:t>. </a:t>
            </a:r>
            <a:r>
              <a:rPr lang="en-GB" dirty="0" err="1"/>
              <a:t>weitere</a:t>
            </a:r>
            <a:r>
              <a:rPr lang="en-GB" dirty="0"/>
              <a:t> </a:t>
            </a:r>
            <a:r>
              <a:rPr lang="en-GB" dirty="0" err="1" smtClean="0"/>
              <a:t>Bedienung</a:t>
            </a:r>
            <a:r>
              <a:rPr lang="en-GB" dirty="0" smtClean="0"/>
              <a:t>: </a:t>
            </a:r>
            <a:r>
              <a:rPr lang="en-GB" dirty="0" err="1" smtClean="0"/>
              <a:t>Betrieb</a:t>
            </a:r>
            <a:r>
              <a:rPr lang="en-GB" dirty="0" smtClean="0"/>
              <a:t> </a:t>
            </a:r>
            <a:r>
              <a:rPr lang="en-GB" dirty="0" err="1" smtClean="0"/>
              <a:t>sperren</a:t>
            </a:r>
            <a:r>
              <a:rPr lang="en-GB" dirty="0" smtClean="0"/>
              <a:t>/</a:t>
            </a:r>
            <a:r>
              <a:rPr lang="en-GB" dirty="0" err="1" smtClean="0"/>
              <a:t>freigeben</a:t>
            </a:r>
            <a:r>
              <a:rPr lang="en-GB" dirty="0" smtClean="0"/>
              <a:t>, </a:t>
            </a:r>
            <a:r>
              <a:rPr lang="en-GB" dirty="0" err="1" smtClean="0"/>
              <a:t>Fehler</a:t>
            </a:r>
            <a:r>
              <a:rPr lang="en-GB" dirty="0" smtClean="0"/>
              <a:t> </a:t>
            </a:r>
            <a:r>
              <a:rPr lang="en-GB" dirty="0" err="1" smtClean="0"/>
              <a:t>quittieren</a:t>
            </a:r>
            <a:r>
              <a:rPr lang="en-GB" dirty="0" smtClean="0"/>
              <a:t>, …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Anforderungen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10.12.2021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2217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Einführung</a:t>
            </a:r>
            <a:r>
              <a:rPr lang="en-GB" dirty="0"/>
              <a:t> des </a:t>
            </a:r>
            <a:r>
              <a:rPr lang="en-GB" b="1" dirty="0" err="1"/>
              <a:t>gepulsten</a:t>
            </a:r>
            <a:r>
              <a:rPr lang="en-GB" dirty="0"/>
              <a:t> </a:t>
            </a:r>
            <a:r>
              <a:rPr lang="en-GB" dirty="0" err="1"/>
              <a:t>Gasstrippers</a:t>
            </a:r>
            <a:r>
              <a:rPr lang="en-GB" dirty="0"/>
              <a:t> </a:t>
            </a:r>
            <a:endParaRPr lang="en-GB" dirty="0" smtClean="0"/>
          </a:p>
          <a:p>
            <a:pPr lvl="1"/>
            <a:r>
              <a:rPr lang="en-GB" dirty="0" err="1" smtClean="0"/>
              <a:t>eigenständiges</a:t>
            </a:r>
            <a:r>
              <a:rPr lang="en-GB" dirty="0" smtClean="0"/>
              <a:t> </a:t>
            </a:r>
            <a:r>
              <a:rPr lang="en-GB" dirty="0" err="1"/>
              <a:t>Projekt</a:t>
            </a:r>
            <a:r>
              <a:rPr lang="en-GB" dirty="0"/>
              <a:t> (PSU)</a:t>
            </a:r>
          </a:p>
          <a:p>
            <a:pPr lvl="1"/>
            <a:r>
              <a:rPr lang="en-GB" dirty="0" err="1" smtClean="0"/>
              <a:t>unabhängig</a:t>
            </a:r>
            <a:r>
              <a:rPr lang="en-GB" dirty="0" smtClean="0"/>
              <a:t> von HKR </a:t>
            </a:r>
            <a:r>
              <a:rPr lang="en-GB" dirty="0" err="1" smtClean="0"/>
              <a:t>Modernisierung</a:t>
            </a:r>
            <a:endParaRPr lang="en-GB" dirty="0"/>
          </a:p>
          <a:p>
            <a:pPr lvl="1"/>
            <a:r>
              <a:rPr lang="en-GB" dirty="0" err="1"/>
              <a:t>Zeitplan</a:t>
            </a:r>
            <a:r>
              <a:rPr lang="en-GB" dirty="0"/>
              <a:t> </a:t>
            </a:r>
            <a:r>
              <a:rPr lang="en-GB" dirty="0" err="1"/>
              <a:t>passt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Umzug</a:t>
            </a:r>
            <a:r>
              <a:rPr lang="en-GB" dirty="0"/>
              <a:t> ins </a:t>
            </a:r>
            <a:r>
              <a:rPr lang="en-GB" dirty="0" smtClean="0"/>
              <a:t>FCC und </a:t>
            </a:r>
            <a:r>
              <a:rPr lang="en-GB" dirty="0" err="1" smtClean="0"/>
              <a:t>Umstellung</a:t>
            </a:r>
            <a:r>
              <a:rPr lang="en-GB" dirty="0" smtClean="0"/>
              <a:t> </a:t>
            </a:r>
            <a:r>
              <a:rPr lang="en-GB" dirty="0"/>
              <a:t>auf </a:t>
            </a:r>
            <a:r>
              <a:rPr lang="en-GB" dirty="0" err="1"/>
              <a:t>neues</a:t>
            </a:r>
            <a:r>
              <a:rPr lang="en-GB" dirty="0"/>
              <a:t> </a:t>
            </a:r>
            <a:r>
              <a:rPr lang="en-GB" dirty="0" err="1"/>
              <a:t>Kontrollsystem</a:t>
            </a:r>
            <a:endParaRPr lang="en-GB" dirty="0"/>
          </a:p>
          <a:p>
            <a:r>
              <a:rPr lang="en-GB" dirty="0" err="1" smtClean="0"/>
              <a:t>Aufbau</a:t>
            </a:r>
            <a:r>
              <a:rPr lang="en-GB" dirty="0" smtClean="0"/>
              <a:t> des </a:t>
            </a:r>
            <a:r>
              <a:rPr lang="en-GB" dirty="0" err="1" smtClean="0"/>
              <a:t>gepulsten</a:t>
            </a:r>
            <a:r>
              <a:rPr lang="en-GB" dirty="0" smtClean="0"/>
              <a:t> Strippers </a:t>
            </a:r>
          </a:p>
          <a:p>
            <a:pPr lvl="1"/>
            <a:r>
              <a:rPr lang="en-GB" dirty="0" err="1" smtClean="0"/>
              <a:t>Gasversorgung</a:t>
            </a:r>
            <a:r>
              <a:rPr lang="en-GB" dirty="0" smtClean="0"/>
              <a:t> und </a:t>
            </a:r>
            <a:r>
              <a:rPr lang="en-GB" dirty="0" err="1" smtClean="0"/>
              <a:t>Regelung</a:t>
            </a:r>
            <a:endParaRPr lang="en-GB" dirty="0" smtClean="0"/>
          </a:p>
          <a:p>
            <a:pPr lvl="1"/>
            <a:r>
              <a:rPr lang="en-GB" dirty="0" smtClean="0"/>
              <a:t>Ex-</a:t>
            </a:r>
            <a:r>
              <a:rPr lang="en-GB" dirty="0" err="1" smtClean="0"/>
              <a:t>Schutz</a:t>
            </a:r>
            <a:r>
              <a:rPr lang="en-GB" dirty="0" smtClean="0"/>
              <a:t>-</a:t>
            </a:r>
            <a:r>
              <a:rPr lang="en-GB" dirty="0" err="1" smtClean="0"/>
              <a:t>Maßnahmen</a:t>
            </a:r>
            <a:endParaRPr lang="en-GB" dirty="0" smtClean="0"/>
          </a:p>
          <a:p>
            <a:r>
              <a:rPr lang="en-GB" dirty="0" err="1" smtClean="0"/>
              <a:t>Bedienprogramm</a:t>
            </a:r>
            <a:endParaRPr lang="en-GB" dirty="0"/>
          </a:p>
          <a:p>
            <a:pPr lvl="1"/>
            <a:r>
              <a:rPr lang="en-GB" dirty="0" err="1" smtClean="0"/>
              <a:t>Erweiterung</a:t>
            </a:r>
            <a:r>
              <a:rPr lang="en-GB" dirty="0" smtClean="0"/>
              <a:t> </a:t>
            </a:r>
            <a:r>
              <a:rPr lang="en-GB" dirty="0" err="1" smtClean="0"/>
              <a:t>entsprechend</a:t>
            </a:r>
            <a:r>
              <a:rPr lang="en-GB" dirty="0" smtClean="0"/>
              <a:t> den </a:t>
            </a:r>
            <a:r>
              <a:rPr lang="en-GB" dirty="0" err="1" smtClean="0"/>
              <a:t>neuen</a:t>
            </a:r>
            <a:r>
              <a:rPr lang="en-GB" dirty="0" smtClean="0"/>
              <a:t> </a:t>
            </a:r>
            <a:r>
              <a:rPr lang="en-GB" dirty="0" err="1" smtClean="0"/>
              <a:t>Möglichkeiten</a:t>
            </a:r>
            <a:endParaRPr lang="en-GB" dirty="0"/>
          </a:p>
          <a:p>
            <a:r>
              <a:rPr lang="en-GB" dirty="0" smtClean="0"/>
              <a:t>FESA-</a:t>
            </a:r>
            <a:r>
              <a:rPr lang="en-GB" dirty="0" err="1" smtClean="0"/>
              <a:t>Klasse</a:t>
            </a:r>
            <a:endParaRPr lang="en-GB" dirty="0"/>
          </a:p>
          <a:p>
            <a:pPr lvl="1"/>
            <a:r>
              <a:rPr lang="en-GB" dirty="0" err="1"/>
              <a:t>Schnittstelle</a:t>
            </a:r>
            <a:r>
              <a:rPr lang="en-GB" dirty="0"/>
              <a:t> SPS-</a:t>
            </a:r>
            <a:r>
              <a:rPr lang="en-GB" dirty="0" err="1"/>
              <a:t>Kontrollsystem</a:t>
            </a:r>
            <a:endParaRPr lang="en-GB" dirty="0"/>
          </a:p>
          <a:p>
            <a:pPr lvl="1"/>
            <a:r>
              <a:rPr lang="en-GB" dirty="0" err="1"/>
              <a:t>Programmierung</a:t>
            </a:r>
            <a:r>
              <a:rPr lang="en-GB" dirty="0"/>
              <a:t> des Timing Receivers, </a:t>
            </a:r>
            <a:r>
              <a:rPr lang="en-GB" dirty="0" err="1"/>
              <a:t>Zuordnung</a:t>
            </a:r>
            <a:r>
              <a:rPr lang="en-GB" dirty="0"/>
              <a:t> </a:t>
            </a:r>
            <a:r>
              <a:rPr lang="en-GB" dirty="0" err="1"/>
              <a:t>Ventile-Beschleuniger</a:t>
            </a:r>
            <a:endParaRPr lang="en-GB" dirty="0"/>
          </a:p>
          <a:p>
            <a:r>
              <a:rPr lang="en-GB" dirty="0" err="1" smtClean="0"/>
              <a:t>Datenversorgung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Modernisierung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10.12.2021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871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Aufbau</a:t>
            </a:r>
            <a:r>
              <a:rPr lang="en-GB" dirty="0" smtClean="0"/>
              <a:t> </a:t>
            </a:r>
            <a:r>
              <a:rPr lang="en-GB" dirty="0" err="1" smtClean="0"/>
              <a:t>Gesamtsystem</a:t>
            </a:r>
            <a:r>
              <a:rPr lang="en-GB" dirty="0" smtClean="0"/>
              <a:t>: ca. 8,5 FTE (PSU </a:t>
            </a:r>
            <a:r>
              <a:rPr lang="en-GB" dirty="0" err="1" smtClean="0"/>
              <a:t>u.a</a:t>
            </a:r>
            <a:r>
              <a:rPr lang="en-GB" dirty="0" smtClean="0"/>
              <a:t>., </a:t>
            </a:r>
            <a:r>
              <a:rPr lang="en-GB" dirty="0" err="1" smtClean="0"/>
              <a:t>ohne</a:t>
            </a:r>
            <a:r>
              <a:rPr lang="en-GB" dirty="0" smtClean="0"/>
              <a:t> ACO), 950k€</a:t>
            </a:r>
          </a:p>
          <a:p>
            <a:r>
              <a:rPr lang="en-GB" dirty="0" smtClean="0"/>
              <a:t>ACO: 2,25 FTE (</a:t>
            </a:r>
            <a:r>
              <a:rPr lang="en-GB" dirty="0" err="1" smtClean="0"/>
              <a:t>Schätzung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SPS-</a:t>
            </a:r>
            <a:r>
              <a:rPr lang="en-GB" dirty="0" err="1" smtClean="0"/>
              <a:t>Steuerung</a:t>
            </a:r>
            <a:r>
              <a:rPr lang="en-GB" dirty="0" smtClean="0"/>
              <a:t> </a:t>
            </a:r>
            <a:r>
              <a:rPr lang="en-GB" dirty="0"/>
              <a:t>extern, </a:t>
            </a:r>
            <a:r>
              <a:rPr lang="en-GB" dirty="0" err="1"/>
              <a:t>Spezifikation</a:t>
            </a:r>
            <a:r>
              <a:rPr lang="en-GB" dirty="0"/>
              <a:t>/</a:t>
            </a:r>
            <a:r>
              <a:rPr lang="en-GB" dirty="0" err="1"/>
              <a:t>Begleitung</a:t>
            </a:r>
            <a:r>
              <a:rPr lang="en-GB" dirty="0"/>
              <a:t>: </a:t>
            </a:r>
            <a:r>
              <a:rPr lang="en-GB" dirty="0" smtClean="0"/>
              <a:t>0,2 </a:t>
            </a:r>
            <a:r>
              <a:rPr lang="en-GB" dirty="0"/>
              <a:t>FTE (ACO)</a:t>
            </a:r>
          </a:p>
          <a:p>
            <a:pPr lvl="1"/>
            <a:r>
              <a:rPr lang="en-GB" dirty="0" err="1" smtClean="0"/>
              <a:t>Bedienprogramm</a:t>
            </a:r>
            <a:r>
              <a:rPr lang="en-GB" dirty="0" smtClean="0"/>
              <a:t>, FESA-</a:t>
            </a:r>
            <a:r>
              <a:rPr lang="en-GB" dirty="0" err="1" smtClean="0"/>
              <a:t>Klasse</a:t>
            </a:r>
            <a:r>
              <a:rPr lang="en-GB" dirty="0"/>
              <a:t>: </a:t>
            </a:r>
            <a:r>
              <a:rPr lang="en-GB" dirty="0" smtClean="0"/>
              <a:t>1,5 FTE (ACO)</a:t>
            </a:r>
          </a:p>
          <a:p>
            <a:pPr lvl="1"/>
            <a:r>
              <a:rPr lang="en-GB" dirty="0" err="1" smtClean="0"/>
              <a:t>Datenversorgung</a:t>
            </a:r>
            <a:r>
              <a:rPr lang="en-GB" dirty="0" smtClean="0"/>
              <a:t>: 0,1 FTE (ACO)</a:t>
            </a:r>
          </a:p>
          <a:p>
            <a:pPr lvl="1"/>
            <a:r>
              <a:rPr lang="en-GB" dirty="0" smtClean="0"/>
              <a:t>SCU: 0,25 FTE</a:t>
            </a:r>
            <a:r>
              <a:rPr lang="en-GB" smtClean="0"/>
              <a:t>, </a:t>
            </a:r>
            <a:r>
              <a:rPr lang="en-GB" smtClean="0"/>
              <a:t>5 </a:t>
            </a:r>
            <a:r>
              <a:rPr lang="en-GB" dirty="0" smtClean="0"/>
              <a:t>k€</a:t>
            </a:r>
          </a:p>
          <a:p>
            <a:pPr lvl="1"/>
            <a:r>
              <a:rPr lang="en-GB" dirty="0" err="1" smtClean="0"/>
              <a:t>Verkabelung</a:t>
            </a:r>
            <a:r>
              <a:rPr lang="en-GB" dirty="0" smtClean="0"/>
              <a:t>, Installation, </a:t>
            </a:r>
            <a:r>
              <a:rPr lang="en-GB" dirty="0" err="1" smtClean="0"/>
              <a:t>Inbetriebnahme</a:t>
            </a:r>
            <a:r>
              <a:rPr lang="en-GB" dirty="0" smtClean="0"/>
              <a:t>: 0,2 FTE / 5k€ (ACO)</a:t>
            </a:r>
          </a:p>
          <a:p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Aufwand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10.12.2021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870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Bedienprogramm</a:t>
            </a:r>
            <a:r>
              <a:rPr lang="en-GB" dirty="0" smtClean="0"/>
              <a:t> und </a:t>
            </a:r>
            <a:r>
              <a:rPr lang="en-GB" dirty="0" err="1" smtClean="0"/>
              <a:t>ggf</a:t>
            </a:r>
            <a:r>
              <a:rPr lang="en-GB" dirty="0" smtClean="0"/>
              <a:t>. </a:t>
            </a:r>
            <a:r>
              <a:rPr lang="en-GB" dirty="0" err="1" smtClean="0"/>
              <a:t>Druckanzeige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existierenden</a:t>
            </a:r>
            <a:r>
              <a:rPr lang="en-GB" dirty="0" smtClean="0"/>
              <a:t> </a:t>
            </a:r>
            <a:r>
              <a:rPr lang="en-GB" dirty="0" err="1" smtClean="0"/>
              <a:t>Gasstripper</a:t>
            </a:r>
            <a:endParaRPr lang="en-GB" dirty="0"/>
          </a:p>
          <a:p>
            <a:pPr lvl="1"/>
            <a:r>
              <a:rPr lang="en-GB" dirty="0" err="1" smtClean="0"/>
              <a:t>wenn</a:t>
            </a:r>
            <a:r>
              <a:rPr lang="en-GB" dirty="0" smtClean="0"/>
              <a:t> </a:t>
            </a:r>
            <a:r>
              <a:rPr lang="en-GB" dirty="0" err="1" smtClean="0"/>
              <a:t>gepulster</a:t>
            </a:r>
            <a:r>
              <a:rPr lang="en-GB" dirty="0" smtClean="0"/>
              <a:t> </a:t>
            </a:r>
            <a:r>
              <a:rPr lang="en-GB" dirty="0" err="1" smtClean="0"/>
              <a:t>Gasstripper</a:t>
            </a:r>
            <a:r>
              <a:rPr lang="en-GB" dirty="0" smtClean="0"/>
              <a:t> </a:t>
            </a:r>
            <a:r>
              <a:rPr lang="en-GB" dirty="0" err="1" smtClean="0"/>
              <a:t>nicht</a:t>
            </a:r>
            <a:r>
              <a:rPr lang="en-GB" dirty="0" smtClean="0"/>
              <a:t> </a:t>
            </a:r>
            <a:r>
              <a:rPr lang="en-GB" dirty="0" err="1" smtClean="0"/>
              <a:t>fertig</a:t>
            </a:r>
            <a:r>
              <a:rPr lang="en-GB" dirty="0"/>
              <a:t> </a:t>
            </a:r>
            <a:r>
              <a:rPr lang="en-GB" dirty="0" err="1" smtClean="0"/>
              <a:t>bis</a:t>
            </a:r>
            <a:r>
              <a:rPr lang="en-GB" dirty="0" smtClean="0"/>
              <a:t> </a:t>
            </a:r>
            <a:r>
              <a:rPr lang="en-GB" dirty="0" err="1" smtClean="0"/>
              <a:t>Umzug</a:t>
            </a:r>
            <a:r>
              <a:rPr lang="en-GB" dirty="0" smtClean="0"/>
              <a:t> ins FCC </a:t>
            </a:r>
            <a:r>
              <a:rPr lang="en-GB" dirty="0" err="1" smtClean="0"/>
              <a:t>oder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err="1" smtClean="0"/>
              <a:t>bis</a:t>
            </a:r>
            <a:r>
              <a:rPr lang="en-GB" dirty="0" smtClean="0"/>
              <a:t> </a:t>
            </a:r>
            <a:r>
              <a:rPr lang="en-GB" dirty="0" err="1" smtClean="0"/>
              <a:t>Abschaltung</a:t>
            </a:r>
            <a:r>
              <a:rPr lang="en-GB" dirty="0" smtClean="0"/>
              <a:t> des </a:t>
            </a:r>
            <a:r>
              <a:rPr lang="en-GB" dirty="0" err="1" smtClean="0"/>
              <a:t>alten</a:t>
            </a:r>
            <a:r>
              <a:rPr lang="en-GB" dirty="0" smtClean="0"/>
              <a:t> </a:t>
            </a:r>
            <a:r>
              <a:rPr lang="en-GB" dirty="0" err="1" smtClean="0"/>
              <a:t>Kontrollsystems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Plan B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10.12.2021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6555015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265</Words>
  <Application>Microsoft Office PowerPoint</Application>
  <PresentationFormat>Bildschirmpräsentation (16:9)</PresentationFormat>
  <Paragraphs>64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fair-gsi-folienmaster_2017_onering</vt:lpstr>
      <vt:lpstr>Modernisierung HKR UNILAC Gasstripper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Gerhard, Peter Dr.</dc:creator>
  <cp:lastModifiedBy>Gerhard, Peter Dr.</cp:lastModifiedBy>
  <cp:revision>35</cp:revision>
  <dcterms:created xsi:type="dcterms:W3CDTF">2021-12-01T13:14:25Z</dcterms:created>
  <dcterms:modified xsi:type="dcterms:W3CDTF">2021-12-10T10:55:51Z</dcterms:modified>
</cp:coreProperties>
</file>