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302" r:id="rId2"/>
    <p:sldId id="281" r:id="rId3"/>
    <p:sldId id="301" r:id="rId4"/>
  </p:sldIdLst>
  <p:sldSz cx="12192000" cy="6858000"/>
  <p:notesSz cx="9144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FF"/>
    <a:srgbClr val="00AE00"/>
    <a:srgbClr val="4C8B9A"/>
    <a:srgbClr val="EAEAEA"/>
    <a:srgbClr val="09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2"/>
    <p:restoredTop sz="96405"/>
  </p:normalViewPr>
  <p:slideViewPr>
    <p:cSldViewPr snapToGrid="0" snapToObjects="1">
      <p:cViewPr varScale="1">
        <p:scale>
          <a:sx n="132" d="100"/>
          <a:sy n="132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DD3E-91E8-9742-AD22-9D566B536481}" type="datetimeFigureOut">
              <a:rPr lang="en-DE" smtClean="0"/>
              <a:t>10.12.21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3EFB-359F-6547-92D9-4B0A15ED452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64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4D61-D6CA-2D42-B02F-8901FB02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49523"/>
            <a:ext cx="9144000" cy="2387600"/>
          </a:xfrm>
          <a:solidFill>
            <a:srgbClr val="EAEAEA"/>
          </a:solidFill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en-DE" sz="4800" dirty="0">
                <a:solidFill>
                  <a:srgbClr val="1400FF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3A316-BEEE-D04C-993C-D0704C82D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9198"/>
            <a:ext cx="9144000" cy="1655762"/>
          </a:xfrm>
          <a:solidFill>
            <a:srgbClr val="EAEAEA"/>
          </a:solidFill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86E2B-2FFF-9246-AD33-AC7D01FF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559F-77A5-F04D-9577-F5C67955A5AE}" type="datetime1">
              <a:rPr lang="de-DE" smtClean="0"/>
              <a:t>10.12.21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2227-14AF-8344-9A75-613A33F2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058E-E82D-1942-ADD1-55FA41B0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0887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E6D8-20C5-AC43-8D2F-85ED23C8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4C57-1939-8E46-9D3B-EC83AA44B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C670-2ABE-A14A-94D7-E248F57D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7F7F-8EB3-9941-A6ED-4F64FD542BB4}" type="datetime1">
              <a:rPr lang="de-DE" smtClean="0"/>
              <a:t>10.12.21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E5A67-FAD9-3A48-B8EA-678D5ADE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95D0-7C35-E840-A015-FDEBB3DB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277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36A9-902D-DC4E-85C0-290F7CDB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8977-F2AC-B547-9C1B-74D96C8B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4438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D70E6-A753-BB43-BCDC-1D5C5027A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443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0E1E-5750-1049-90AE-88CD6EDB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489E-71A1-0F46-9E99-34E038E7AEB3}" type="datetime1">
              <a:rPr lang="de-DE" smtClean="0"/>
              <a:t>10.12.21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7230F-1980-1A42-ABDA-F3EB5667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71E4C-C953-A649-864B-F7F5B428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080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444A-D6BB-5943-955E-AF9FA8EE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847D5-44A4-2446-84A4-40D6A5B4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DAE2-20A8-6D4C-83B4-9F5343615864}" type="datetime1">
              <a:rPr lang="de-DE" smtClean="0"/>
              <a:t>10.12.21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0A209-E566-8B48-965D-F23F59FB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F83C2-3703-E347-94AB-F8C526FD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600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79BDF-92BE-9D4B-B880-2FD5368A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278-BD54-1B49-B761-533A5E3ED949}" type="datetime1">
              <a:rPr lang="de-DE" smtClean="0"/>
              <a:t>10.12.21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E0F54-E543-774A-BE5D-0ACB2093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34146-5F7F-CA41-8700-C32FF2A8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84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00AE3-8066-4842-9AC8-885D8A9B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6"/>
            <a:ext cx="9146121" cy="789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1A285-09A0-9D44-A921-BC44E3E39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174"/>
            <a:ext cx="10835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2AC94-2257-4C46-BE72-FE49705E8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36190"/>
            <a:ext cx="2743200" cy="221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45C897-3352-2E46-8BFC-93711E264B52}" type="datetime1">
              <a:rPr lang="de-DE" smtClean="0"/>
              <a:t>10.12.21</a:t>
            </a:fld>
            <a:endParaRPr lang="en-DE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1492-75BE-7447-98BF-2641BA42B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636190"/>
            <a:ext cx="7137902" cy="221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Tetyana Galatyuk  I  KHuK Annual Meting  I  Online  I 9-10 Dec 2021</a:t>
            </a:r>
            <a:endParaRPr lang="en-DE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F3A6-7CAA-D64B-BCAD-3B23DFFD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6501" y="6636190"/>
            <a:ext cx="497338" cy="221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D6A0AD-B506-7A4C-83EF-09FBD6E4DA4F}" type="slidenum">
              <a:rPr lang="en-DE" smtClean="0"/>
              <a:pPr/>
              <a:t>‹#›</a:t>
            </a:fld>
            <a:endParaRPr lang="en-DE" sz="1000" dirty="0"/>
          </a:p>
        </p:txBody>
      </p:sp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7FC8D585-5531-0F47-B718-196DF22E60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360" y="63553"/>
            <a:ext cx="1173480" cy="4980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7DBBC9-7E7D-3844-BAC6-9D3C6B7C8C1A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798984"/>
            <a:ext cx="10835641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>
            <a:extLst>
              <a:ext uri="{FF2B5EF4-FFF2-40B4-BE49-F238E27FC236}">
                <a16:creationId xmlns:a16="http://schemas.microsoft.com/office/drawing/2014/main" id="{031D79C8-86A5-BD4D-AC7E-4E1430FA3550}"/>
              </a:ext>
            </a:extLst>
          </p:cNvPr>
          <p:cNvSpPr/>
          <p:nvPr userDrawn="1"/>
        </p:nvSpPr>
        <p:spPr>
          <a:xfrm>
            <a:off x="9984321" y="593386"/>
            <a:ext cx="1708468" cy="159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750" u="sng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50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omitee</a:t>
            </a:r>
            <a:r>
              <a:rPr lang="en-US" sz="750" dirty="0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sz="750" dirty="0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" u="sng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50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adronen</a:t>
            </a:r>
            <a:r>
              <a:rPr lang="en-US" sz="750" dirty="0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50" u="sng" dirty="0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750" dirty="0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750" u="sng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50" dirty="0" err="1">
                <a:solidFill>
                  <a:srgbClr val="1500FF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ernphysik</a:t>
            </a:r>
            <a:endParaRPr lang="en-DE" sz="600" dirty="0">
              <a:solidFill>
                <a:srgbClr val="B90F22"/>
              </a:solidFill>
              <a:effectLst/>
              <a:latin typeface="Stafford" panose="02000506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5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400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System Font Regular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AE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AE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AE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181C-FAD4-1045-8ED4-D4DBC8DDA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KHuK Annual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39A58-9FC3-D549-8234-4CCF618D9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10 Dec 2021</a:t>
            </a:r>
          </a:p>
        </p:txBody>
      </p:sp>
    </p:spTree>
    <p:extLst>
      <p:ext uri="{BB962C8B-B14F-4D97-AF65-F5344CB8AC3E}">
        <p14:creationId xmlns:p14="http://schemas.microsoft.com/office/powerpoint/2010/main" val="380835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BD9E042-1AF2-A84C-A786-F308615B89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783983">
            <a:off x="6606304" y="3722561"/>
            <a:ext cx="3724656" cy="483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4205F-4ED7-EF46-9B6C-6D454D91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This KHuK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13A8-BACA-5F4F-9B09-167EDF59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104"/>
            <a:ext cx="10835640" cy="2358958"/>
          </a:xfrm>
        </p:spPr>
        <p:txBody>
          <a:bodyPr>
            <a:normAutofit/>
          </a:bodyPr>
          <a:lstStyle/>
          <a:p>
            <a:r>
              <a:rPr lang="en-US" sz="1600" dirty="0"/>
              <a:t>enter into a discussion anticipating the upcoming </a:t>
            </a:r>
            <a:r>
              <a:rPr lang="en-US" sz="1600" dirty="0" err="1"/>
              <a:t>KHuK</a:t>
            </a:r>
            <a:r>
              <a:rPr lang="en-US" sz="1600" dirty="0"/>
              <a:t> town meetings</a:t>
            </a:r>
            <a:r>
              <a:rPr lang="en-DE" sz="1600" dirty="0"/>
              <a:t> </a:t>
            </a:r>
          </a:p>
          <a:p>
            <a:r>
              <a:rPr lang="en-GB" sz="1600" dirty="0"/>
              <a:t>g</a:t>
            </a:r>
            <a:r>
              <a:rPr lang="en-DE" sz="1600" dirty="0"/>
              <a:t>et input on new initiatives and developments (also from neighboring fields)</a:t>
            </a:r>
            <a:br>
              <a:rPr lang="en-DE" sz="1600" dirty="0"/>
            </a:br>
            <a:endParaRPr lang="en-DE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40796-836A-874D-AA88-74AD9DB7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74357-1E8B-DD4D-B2BE-6D4EA239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2</a:t>
            </a:fld>
            <a:endParaRPr lang="en-DE"/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2C8B4AB2-D5E6-E04F-A0C7-5FF63B5DB179}"/>
              </a:ext>
            </a:extLst>
          </p:cNvPr>
          <p:cNvSpPr/>
          <p:nvPr/>
        </p:nvSpPr>
        <p:spPr>
          <a:xfrm>
            <a:off x="106680" y="1387391"/>
            <a:ext cx="731520" cy="4099010"/>
          </a:xfrm>
          <a:prstGeom prst="curvedRightArrow">
            <a:avLst/>
          </a:prstGeom>
          <a:solidFill>
            <a:srgbClr val="00AE00">
              <a:alpha val="20146"/>
            </a:srgbClr>
          </a:solidFill>
          <a:ln>
            <a:solidFill>
              <a:srgbClr val="0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EA463-19C1-6B4B-A1ED-35CB72EB239F}"/>
              </a:ext>
            </a:extLst>
          </p:cNvPr>
          <p:cNvSpPr txBox="1">
            <a:spLocks/>
          </p:cNvSpPr>
          <p:nvPr/>
        </p:nvSpPr>
        <p:spPr>
          <a:xfrm>
            <a:off x="838200" y="5197273"/>
            <a:ext cx="5994678" cy="1460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00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AE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AE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AE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/>
              <a:t>i</a:t>
            </a:r>
            <a:r>
              <a:rPr lang="en-DE" sz="1600" dirty="0"/>
              <a:t>dentify topics for KHuK town meeting(s) in 2022</a:t>
            </a:r>
            <a:endParaRPr lang="en-US" sz="1600" dirty="0"/>
          </a:p>
          <a:p>
            <a:r>
              <a:rPr lang="en-US" sz="1600" dirty="0"/>
              <a:t>(early 2023) provide BMBF with a coherent view of the hadron and nuclear physics community on priority research topics and projects for strategy meeting</a:t>
            </a:r>
          </a:p>
          <a:p>
            <a:pPr marL="0" indent="0">
              <a:buNone/>
            </a:pPr>
            <a:endParaRPr lang="en-DE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A490C1-ECB2-8144-8C60-73A3D521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8978">
            <a:off x="9960383" y="5063069"/>
            <a:ext cx="2148442" cy="145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E2DCF1-3EF7-2C48-AD06-D2EED3B4D25E}"/>
              </a:ext>
            </a:extLst>
          </p:cNvPr>
          <p:cNvSpPr/>
          <p:nvPr/>
        </p:nvSpPr>
        <p:spPr>
          <a:xfrm rot="21192274">
            <a:off x="10391953" y="5759461"/>
            <a:ext cx="815154" cy="178680"/>
          </a:xfrm>
          <a:prstGeom prst="rect">
            <a:avLst/>
          </a:prstGeom>
          <a:solidFill>
            <a:srgbClr val="00AE00">
              <a:alpha val="8000"/>
            </a:srgbClr>
          </a:solidFill>
          <a:ln w="41275">
            <a:solidFill>
              <a:srgbClr val="0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9917D-776A-7D42-B4D5-E0A32ABD343E}"/>
              </a:ext>
            </a:extLst>
          </p:cNvPr>
          <p:cNvSpPr/>
          <p:nvPr/>
        </p:nvSpPr>
        <p:spPr>
          <a:xfrm>
            <a:off x="7347719" y="5365418"/>
            <a:ext cx="2066655" cy="730446"/>
          </a:xfrm>
          <a:prstGeom prst="rect">
            <a:avLst/>
          </a:prstGeom>
          <a:solidFill>
            <a:srgbClr val="00AE00">
              <a:alpha val="8000"/>
            </a:srgb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KHuK town meeting</a:t>
            </a:r>
          </a:p>
          <a:p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Honnef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4BCAC7-3DB3-B24F-9441-A949C15FB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4" y="2649109"/>
            <a:ext cx="2884696" cy="1166213"/>
          </a:xfrm>
          <a:prstGeom prst="round2DiagRect">
            <a:avLst>
              <a:gd name="adj1" fmla="val 30548"/>
              <a:gd name="adj2" fmla="val 0"/>
            </a:avLst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85411-BD10-7E4B-BAC7-7A79B97F5921}"/>
              </a:ext>
            </a:extLst>
          </p:cNvPr>
          <p:cNvSpPr txBox="1"/>
          <p:nvPr/>
        </p:nvSpPr>
        <p:spPr>
          <a:xfrm>
            <a:off x="9119224" y="3111107"/>
            <a:ext cx="1155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bejond MSV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7064D5-870A-0140-8E2F-158836803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138" y="38972"/>
            <a:ext cx="3049548" cy="1348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BB7C5A-B634-7A42-8AAA-766CCB9F8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1788">
            <a:off x="8822301" y="1486283"/>
            <a:ext cx="3242642" cy="612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EB91B7-4FD3-E744-95D0-E033737C3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96" y="2039650"/>
            <a:ext cx="1849080" cy="14881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85C855-8C7D-AC42-BC48-26537303CEA8}"/>
              </a:ext>
            </a:extLst>
          </p:cNvPr>
          <p:cNvSpPr/>
          <p:nvPr/>
        </p:nvSpPr>
        <p:spPr>
          <a:xfrm>
            <a:off x="539092" y="17210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b="1" dirty="0">
                <a:solidFill>
                  <a:srgbClr val="1400FF"/>
                </a:solidFill>
              </a:rPr>
              <a:t>ALICE3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4E0E62-3599-9148-93EB-BDC7BEF1C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10236">
            <a:off x="2707085" y="1915518"/>
            <a:ext cx="2453511" cy="947947"/>
          </a:xfrm>
          <a:prstGeom prst="round2Diag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2E39DF-E6A6-9F43-9487-D563AB9DBD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2727" y="1731362"/>
            <a:ext cx="2019180" cy="12867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9ECD5-2A5D-F64A-9257-5F519BF92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38815">
            <a:off x="473977" y="4043447"/>
            <a:ext cx="1319022" cy="5168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005473-5BC6-7947-9608-17CD40317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82120">
            <a:off x="1936278" y="3818529"/>
            <a:ext cx="1297178" cy="736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7D8414-02F2-8049-9C46-63154F0D79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1827">
            <a:off x="3563514" y="3727992"/>
            <a:ext cx="1163057" cy="10467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1F9D9E-EBAC-454F-BF35-1CD0E79384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9226" y="3245622"/>
            <a:ext cx="1380065" cy="156226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07048D4-BBDB-AA48-BEBB-A7464D52098F}"/>
              </a:ext>
            </a:extLst>
          </p:cNvPr>
          <p:cNvSpPr/>
          <p:nvPr/>
        </p:nvSpPr>
        <p:spPr>
          <a:xfrm>
            <a:off x="5135122" y="316160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b="1" dirty="0">
                <a:solidFill>
                  <a:srgbClr val="1400FF"/>
                </a:solidFill>
              </a:rPr>
              <a:t>EIC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083F38F3-81EC-BE40-80EF-B7EA511D1D11}"/>
              </a:ext>
            </a:extLst>
          </p:cNvPr>
          <p:cNvSpPr/>
          <p:nvPr/>
        </p:nvSpPr>
        <p:spPr>
          <a:xfrm rot="20998781">
            <a:off x="204964" y="2161630"/>
            <a:ext cx="12008766" cy="137357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to all the speakers for accepting our invitation</a:t>
            </a:r>
            <a:br>
              <a:rPr lang="en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prepare overarching talks and for their excellent presentations!</a:t>
            </a:r>
          </a:p>
        </p:txBody>
      </p:sp>
    </p:spTree>
    <p:extLst>
      <p:ext uri="{BB962C8B-B14F-4D97-AF65-F5344CB8AC3E}">
        <p14:creationId xmlns:p14="http://schemas.microsoft.com/office/powerpoint/2010/main" val="13326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34F392-DEFA-684A-84A5-73976C59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5" y="1448422"/>
            <a:ext cx="5023325" cy="426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A2377-91BB-B140-A5CD-7C7F657C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096" y="5476676"/>
            <a:ext cx="3868554" cy="789457"/>
          </a:xfrm>
        </p:spPr>
        <p:txBody>
          <a:bodyPr>
            <a:normAutofit/>
          </a:bodyPr>
          <a:lstStyle/>
          <a:p>
            <a:pPr algn="r"/>
            <a:r>
              <a:rPr lang="en-GB" sz="2000" dirty="0"/>
              <a:t>D</a:t>
            </a:r>
            <a:r>
              <a:rPr lang="en-DE" sz="2000" dirty="0"/>
              <a:t>as KHuK-Team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DA45C-8997-024B-91E2-0370F0A6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0" y="1253331"/>
            <a:ext cx="73665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Von </a:t>
            </a:r>
            <a:r>
              <a:rPr lang="en-GB" dirty="0" err="1"/>
              <a:t>ganzem</a:t>
            </a:r>
            <a:r>
              <a:rPr lang="en-GB" dirty="0"/>
              <a:t> Herzen </a:t>
            </a:r>
            <a:r>
              <a:rPr lang="en-GB" dirty="0" err="1"/>
              <a:t>wünschen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und </a:t>
            </a:r>
            <a:r>
              <a:rPr lang="en-GB" dirty="0" err="1"/>
              <a:t>Euren</a:t>
            </a:r>
            <a:r>
              <a:rPr lang="en-GB" dirty="0"/>
              <a:t> </a:t>
            </a:r>
            <a:r>
              <a:rPr lang="en-GB" dirty="0" err="1"/>
              <a:t>Liebsten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harmonisches</a:t>
            </a:r>
            <a:r>
              <a:rPr lang="en-GB" dirty="0"/>
              <a:t> und </a:t>
            </a:r>
            <a:r>
              <a:rPr lang="en-GB" dirty="0" err="1"/>
              <a:t>besinnliches</a:t>
            </a:r>
            <a:r>
              <a:rPr lang="en-GB" dirty="0"/>
              <a:t> </a:t>
            </a:r>
            <a:r>
              <a:rPr lang="en-GB" dirty="0" err="1"/>
              <a:t>Weihnachtsfest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/>
              <a:t>sowie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WUNDER-</a:t>
            </a:r>
            <a:r>
              <a:rPr lang="en-GB" dirty="0" err="1"/>
              <a:t>volles</a:t>
            </a:r>
            <a:r>
              <a:rPr lang="en-GB" dirty="0"/>
              <a:t> 2022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viel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          </a:t>
            </a:r>
            <a:r>
              <a:rPr lang="en-GB" dirty="0" err="1"/>
              <a:t>Glück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       Gesundheit!</a:t>
            </a:r>
          </a:p>
          <a:p>
            <a:pPr marL="0" indent="0">
              <a:buNone/>
            </a:pPr>
            <a:r>
              <a:rPr lang="en-GB" dirty="0"/>
              <a:t>                 </a:t>
            </a:r>
            <a:r>
              <a:rPr lang="en-GB" dirty="0" err="1"/>
              <a:t>Erfolg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             </a:t>
            </a:r>
            <a:r>
              <a:rPr lang="en-GB" dirty="0" err="1"/>
              <a:t>Entspannung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                </a:t>
            </a:r>
            <a:r>
              <a:rPr lang="en-GB" dirty="0" err="1"/>
              <a:t>Genuss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                   </a:t>
            </a:r>
            <a:r>
              <a:rPr lang="en-GB" dirty="0" err="1"/>
              <a:t>Sonne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                      </a:t>
            </a:r>
            <a:r>
              <a:rPr lang="en-GB" dirty="0" err="1"/>
              <a:t>Freude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dirty="0"/>
              <a:t>                                </a:t>
            </a:r>
            <a:r>
              <a:rPr lang="en-GB" dirty="0" err="1"/>
              <a:t>Zufriedenheit</a:t>
            </a:r>
            <a:r>
              <a:rPr lang="en-GB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4171-CB26-1042-BAA4-5106544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Tetyana Galatyuk  I  KHuK Annual Meting  I  Online  I 9-10 Dec 2021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4F632-5A95-7047-A42C-A7CC52BE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A0AD-B506-7A4C-83EF-09FBD6E4DA4F}" type="slidenum">
              <a:rPr lang="en-DE" smtClean="0"/>
              <a:t>3</a:t>
            </a:fld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86C81-297A-8F43-A474-EEC058CD01A6}"/>
              </a:ext>
            </a:extLst>
          </p:cNvPr>
          <p:cNvSpPr/>
          <p:nvPr/>
        </p:nvSpPr>
        <p:spPr>
          <a:xfrm>
            <a:off x="838200" y="2277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e-DE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7106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180</Words>
  <Application>Microsoft Macintosh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Segoe UI Historic</vt:lpstr>
      <vt:lpstr>Stafford</vt:lpstr>
      <vt:lpstr>System Font Regular</vt:lpstr>
      <vt:lpstr>Wingdings</vt:lpstr>
      <vt:lpstr>Office Theme</vt:lpstr>
      <vt:lpstr>KHuK Annual Meeting </vt:lpstr>
      <vt:lpstr>This KHuK meeting</vt:lpstr>
      <vt:lpstr>Das KHuK-Team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Tatyana Galatyuk</dc:creator>
  <cp:lastModifiedBy>Tatyana Galatyuk</cp:lastModifiedBy>
  <cp:revision>75</cp:revision>
  <cp:lastPrinted>2021-12-09T14:43:52Z</cp:lastPrinted>
  <dcterms:created xsi:type="dcterms:W3CDTF">2021-01-15T11:09:50Z</dcterms:created>
  <dcterms:modified xsi:type="dcterms:W3CDTF">2021-12-10T15:13:26Z</dcterms:modified>
</cp:coreProperties>
</file>