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9"/>
  </p:notesMasterIdLst>
  <p:handoutMasterIdLst>
    <p:handoutMasterId r:id="rId20"/>
  </p:handoutMasterIdLst>
  <p:sldIdLst>
    <p:sldId id="256" r:id="rId6"/>
    <p:sldId id="264" r:id="rId7"/>
    <p:sldId id="263" r:id="rId8"/>
    <p:sldId id="257" r:id="rId9"/>
    <p:sldId id="258" r:id="rId10"/>
    <p:sldId id="269" r:id="rId11"/>
    <p:sldId id="259" r:id="rId12"/>
    <p:sldId id="270" r:id="rId13"/>
    <p:sldId id="260" r:id="rId14"/>
    <p:sldId id="335" r:id="rId15"/>
    <p:sldId id="268" r:id="rId16"/>
    <p:sldId id="334" r:id="rId17"/>
    <p:sldId id="267" r:id="rId1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0" autoAdjust="0"/>
    <p:restoredTop sz="94655" autoAdjust="0"/>
  </p:normalViewPr>
  <p:slideViewPr>
    <p:cSldViewPr snapToGrid="0" snapToObjects="1">
      <p:cViewPr varScale="1">
        <p:scale>
          <a:sx n="131" d="100"/>
          <a:sy n="131" d="100"/>
        </p:scale>
        <p:origin x="82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B4CD41-84A7-449F-9C50-558A20EAE11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E79BFF9-9300-4043-BD60-2FABE2374D65}">
      <dgm:prSet phldrT="[Text]"/>
      <dgm:spPr/>
      <dgm:t>
        <a:bodyPr/>
        <a:lstStyle/>
        <a:p>
          <a:r>
            <a:rPr lang="de-DE" dirty="0"/>
            <a:t>Setup</a:t>
          </a:r>
        </a:p>
      </dgm:t>
    </dgm:pt>
    <dgm:pt modelId="{221B6699-C3F2-4C43-9F2D-538D90437C45}" type="parTrans" cxnId="{995A2111-0A7A-4D06-8A50-5A9559958EC6}">
      <dgm:prSet/>
      <dgm:spPr/>
      <dgm:t>
        <a:bodyPr/>
        <a:lstStyle/>
        <a:p>
          <a:endParaRPr lang="de-DE"/>
        </a:p>
      </dgm:t>
    </dgm:pt>
    <dgm:pt modelId="{DCD7EABD-93B4-4A3B-9408-252B52101CEF}" type="sibTrans" cxnId="{995A2111-0A7A-4D06-8A50-5A9559958EC6}">
      <dgm:prSet/>
      <dgm:spPr/>
      <dgm:t>
        <a:bodyPr/>
        <a:lstStyle/>
        <a:p>
          <a:endParaRPr lang="de-DE"/>
        </a:p>
      </dgm:t>
    </dgm:pt>
    <dgm:pt modelId="{6CEF57CA-9C6F-449E-88D9-B53AE5947D53}">
      <dgm:prSet phldrT="[Text]"/>
      <dgm:spPr/>
      <dgm:t>
        <a:bodyPr/>
        <a:lstStyle/>
        <a:p>
          <a:r>
            <a:rPr lang="de-DE" dirty="0"/>
            <a:t>Beam </a:t>
          </a:r>
          <a:r>
            <a:rPr lang="de-DE" dirty="0" err="1"/>
            <a:t>from</a:t>
          </a:r>
          <a:r>
            <a:rPr lang="de-DE" dirty="0"/>
            <a:t> ESR</a:t>
          </a:r>
        </a:p>
      </dgm:t>
    </dgm:pt>
    <dgm:pt modelId="{F9815EAF-0BCC-4D95-BF2E-80176F06F52F}" type="parTrans" cxnId="{C1A6B901-35A7-46DC-9F6C-C6A6E0119410}">
      <dgm:prSet/>
      <dgm:spPr/>
      <dgm:t>
        <a:bodyPr/>
        <a:lstStyle/>
        <a:p>
          <a:endParaRPr lang="de-DE"/>
        </a:p>
      </dgm:t>
    </dgm:pt>
    <dgm:pt modelId="{87ECB2C7-876A-4C5E-A73A-61BD0AC8CF59}" type="sibTrans" cxnId="{C1A6B901-35A7-46DC-9F6C-C6A6E0119410}">
      <dgm:prSet/>
      <dgm:spPr/>
      <dgm:t>
        <a:bodyPr/>
        <a:lstStyle/>
        <a:p>
          <a:endParaRPr lang="de-DE"/>
        </a:p>
      </dgm:t>
    </dgm:pt>
    <dgm:pt modelId="{CC215CB2-BCCE-42D9-BAE0-C7BCD0984443}">
      <dgm:prSet phldrT="[Text]"/>
      <dgm:spPr/>
      <dgm:t>
        <a:bodyPr/>
        <a:lstStyle/>
        <a:p>
          <a:r>
            <a:rPr lang="de-DE" dirty="0"/>
            <a:t>Beam </a:t>
          </a:r>
          <a:r>
            <a:rPr lang="de-DE" dirty="0" err="1"/>
            <a:t>from</a:t>
          </a:r>
          <a:r>
            <a:rPr lang="de-DE" dirty="0"/>
            <a:t> </a:t>
          </a:r>
          <a:r>
            <a:rPr lang="de-DE" dirty="0" err="1"/>
            <a:t>local</a:t>
          </a:r>
          <a:r>
            <a:rPr lang="de-DE" dirty="0"/>
            <a:t> </a:t>
          </a:r>
          <a:r>
            <a:rPr lang="de-DE" dirty="0" err="1"/>
            <a:t>source</a:t>
          </a:r>
          <a:endParaRPr lang="de-DE" dirty="0"/>
        </a:p>
      </dgm:t>
    </dgm:pt>
    <dgm:pt modelId="{82049087-2D12-4142-89DA-A520F6C09230}" type="parTrans" cxnId="{E1096D31-13F4-4A6D-BE98-137929EAD62C}">
      <dgm:prSet/>
      <dgm:spPr/>
      <dgm:t>
        <a:bodyPr/>
        <a:lstStyle/>
        <a:p>
          <a:endParaRPr lang="de-DE"/>
        </a:p>
      </dgm:t>
    </dgm:pt>
    <dgm:pt modelId="{74702276-3C1F-405C-81A4-AD213362BE4E}" type="sibTrans" cxnId="{E1096D31-13F4-4A6D-BE98-137929EAD62C}">
      <dgm:prSet/>
      <dgm:spPr/>
      <dgm:t>
        <a:bodyPr/>
        <a:lstStyle/>
        <a:p>
          <a:endParaRPr lang="de-DE"/>
        </a:p>
      </dgm:t>
    </dgm:pt>
    <dgm:pt modelId="{89E6964F-5849-4FD3-B181-693B6DBEACD9}">
      <dgm:prSet phldrT="[Text]"/>
      <dgm:spPr/>
      <dgm:t>
        <a:bodyPr/>
        <a:lstStyle/>
        <a:p>
          <a:r>
            <a:rPr lang="de-DE" dirty="0"/>
            <a:t>Run</a:t>
          </a:r>
        </a:p>
      </dgm:t>
    </dgm:pt>
    <dgm:pt modelId="{AAD20FDA-A26A-4202-BE9D-A0B036EBA5DE}" type="parTrans" cxnId="{B71A41DF-ADCA-4348-9461-21078057E776}">
      <dgm:prSet/>
      <dgm:spPr/>
      <dgm:t>
        <a:bodyPr/>
        <a:lstStyle/>
        <a:p>
          <a:endParaRPr lang="de-DE"/>
        </a:p>
      </dgm:t>
    </dgm:pt>
    <dgm:pt modelId="{36B9DA97-8501-44F6-A536-88CA3369F8A6}" type="sibTrans" cxnId="{B71A41DF-ADCA-4348-9461-21078057E776}">
      <dgm:prSet/>
      <dgm:spPr/>
      <dgm:t>
        <a:bodyPr/>
        <a:lstStyle/>
        <a:p>
          <a:endParaRPr lang="de-DE"/>
        </a:p>
      </dgm:t>
    </dgm:pt>
    <dgm:pt modelId="{CFC2D42B-18F4-48FA-B403-328CB7EAE716}">
      <dgm:prSet phldrT="[Text]"/>
      <dgm:spPr/>
      <dgm:t>
        <a:bodyPr/>
        <a:lstStyle/>
        <a:p>
          <a:r>
            <a:rPr lang="de-DE" dirty="0" err="1"/>
            <a:t>monitor</a:t>
          </a:r>
          <a:endParaRPr lang="de-DE" dirty="0"/>
        </a:p>
      </dgm:t>
    </dgm:pt>
    <dgm:pt modelId="{F07C2203-3B8C-4B3C-8F8E-BB258EC55384}" type="parTrans" cxnId="{37310842-CF49-4BC4-A3DD-1FF24A6B1BFB}">
      <dgm:prSet/>
      <dgm:spPr/>
      <dgm:t>
        <a:bodyPr/>
        <a:lstStyle/>
        <a:p>
          <a:endParaRPr lang="de-DE"/>
        </a:p>
      </dgm:t>
    </dgm:pt>
    <dgm:pt modelId="{3E53A52A-CE40-44FB-918C-705341A22423}" type="sibTrans" cxnId="{37310842-CF49-4BC4-A3DD-1FF24A6B1BFB}">
      <dgm:prSet/>
      <dgm:spPr/>
      <dgm:t>
        <a:bodyPr/>
        <a:lstStyle/>
        <a:p>
          <a:endParaRPr lang="de-DE"/>
        </a:p>
      </dgm:t>
    </dgm:pt>
    <dgm:pt modelId="{E683534C-05F7-478B-A6C4-139C13629444}">
      <dgm:prSet phldrT="[Text]"/>
      <dgm:spPr/>
      <dgm:t>
        <a:bodyPr/>
        <a:lstStyle/>
        <a:p>
          <a:r>
            <a:rPr lang="de-DE" dirty="0" err="1"/>
            <a:t>maintain</a:t>
          </a:r>
          <a:endParaRPr lang="de-DE" dirty="0"/>
        </a:p>
      </dgm:t>
    </dgm:pt>
    <dgm:pt modelId="{7DCD6EE1-0116-4EAC-B3D8-125305AA71AB}" type="parTrans" cxnId="{1287F523-BBBF-4182-9072-B9ACC4DF6EA8}">
      <dgm:prSet/>
      <dgm:spPr/>
      <dgm:t>
        <a:bodyPr/>
        <a:lstStyle/>
        <a:p>
          <a:endParaRPr lang="de-DE"/>
        </a:p>
      </dgm:t>
    </dgm:pt>
    <dgm:pt modelId="{31AFB3CD-2060-4084-A6D2-C3924404EDD5}" type="sibTrans" cxnId="{1287F523-BBBF-4182-9072-B9ACC4DF6EA8}">
      <dgm:prSet/>
      <dgm:spPr/>
      <dgm:t>
        <a:bodyPr/>
        <a:lstStyle/>
        <a:p>
          <a:endParaRPr lang="de-DE"/>
        </a:p>
      </dgm:t>
    </dgm:pt>
    <dgm:pt modelId="{03A513F1-7367-405A-A51D-25EB4EC1D8FB}">
      <dgm:prSet phldrT="[Text]"/>
      <dgm:spPr/>
      <dgm:t>
        <a:bodyPr/>
        <a:lstStyle/>
        <a:p>
          <a:r>
            <a:rPr lang="de-DE" dirty="0"/>
            <a:t>Change</a:t>
          </a:r>
        </a:p>
      </dgm:t>
    </dgm:pt>
    <dgm:pt modelId="{41F5EFE0-7A33-4B87-9AFE-9CF6226AA972}" type="parTrans" cxnId="{D3D39467-EE3D-4848-8176-7A7FE08A64E4}">
      <dgm:prSet/>
      <dgm:spPr/>
      <dgm:t>
        <a:bodyPr/>
        <a:lstStyle/>
        <a:p>
          <a:endParaRPr lang="de-DE"/>
        </a:p>
      </dgm:t>
    </dgm:pt>
    <dgm:pt modelId="{12194E2E-BEC9-42F8-BFDB-0AF83E3BDD26}" type="sibTrans" cxnId="{D3D39467-EE3D-4848-8176-7A7FE08A64E4}">
      <dgm:prSet/>
      <dgm:spPr/>
      <dgm:t>
        <a:bodyPr/>
        <a:lstStyle/>
        <a:p>
          <a:endParaRPr lang="de-DE"/>
        </a:p>
      </dgm:t>
    </dgm:pt>
    <dgm:pt modelId="{B88389F8-ACC4-4514-A151-A53194B5B279}">
      <dgm:prSet phldrT="[Text]"/>
      <dgm:spPr/>
      <dgm:t>
        <a:bodyPr/>
        <a:lstStyle/>
        <a:p>
          <a:r>
            <a:rPr lang="de-DE" dirty="0" err="1"/>
            <a:t>Energy</a:t>
          </a:r>
          <a:endParaRPr lang="de-DE" dirty="0"/>
        </a:p>
      </dgm:t>
    </dgm:pt>
    <dgm:pt modelId="{F64488A5-1767-484F-A84B-C86ABBFDD4F8}" type="parTrans" cxnId="{8D33E8C3-65BD-4499-93CF-A2B2F2975DCA}">
      <dgm:prSet/>
      <dgm:spPr/>
      <dgm:t>
        <a:bodyPr/>
        <a:lstStyle/>
        <a:p>
          <a:endParaRPr lang="de-DE"/>
        </a:p>
      </dgm:t>
    </dgm:pt>
    <dgm:pt modelId="{8428E7B6-F850-43E6-AFA6-C4C43BDF1837}" type="sibTrans" cxnId="{8D33E8C3-65BD-4499-93CF-A2B2F2975DCA}">
      <dgm:prSet/>
      <dgm:spPr/>
      <dgm:t>
        <a:bodyPr/>
        <a:lstStyle/>
        <a:p>
          <a:endParaRPr lang="de-DE"/>
        </a:p>
      </dgm:t>
    </dgm:pt>
    <dgm:pt modelId="{1423EC9A-C254-44EB-8A64-6CE7E2B14B8F}">
      <dgm:prSet phldrT="[Text]"/>
      <dgm:spPr/>
      <dgm:t>
        <a:bodyPr/>
        <a:lstStyle/>
        <a:p>
          <a:r>
            <a:rPr lang="de-DE" dirty="0"/>
            <a:t>Orbit, </a:t>
          </a:r>
          <a:r>
            <a:rPr lang="de-DE" dirty="0" err="1"/>
            <a:t>Cooling</a:t>
          </a:r>
          <a:r>
            <a:rPr lang="de-DE" dirty="0"/>
            <a:t>, etc.</a:t>
          </a:r>
        </a:p>
      </dgm:t>
    </dgm:pt>
    <dgm:pt modelId="{9C98D8AB-3B16-4D45-B0FC-570089A0516E}" type="parTrans" cxnId="{A9A9F189-34C5-4C8F-9DD5-049E8D2E39EE}">
      <dgm:prSet/>
      <dgm:spPr/>
      <dgm:t>
        <a:bodyPr/>
        <a:lstStyle/>
        <a:p>
          <a:endParaRPr lang="de-DE"/>
        </a:p>
      </dgm:t>
    </dgm:pt>
    <dgm:pt modelId="{C29D9601-1CDF-4C16-A012-98641E885688}" type="sibTrans" cxnId="{A9A9F189-34C5-4C8F-9DD5-049E8D2E39EE}">
      <dgm:prSet/>
      <dgm:spPr/>
      <dgm:t>
        <a:bodyPr/>
        <a:lstStyle/>
        <a:p>
          <a:endParaRPr lang="de-DE"/>
        </a:p>
      </dgm:t>
    </dgm:pt>
    <dgm:pt modelId="{424FCE89-E0F2-4953-B6ED-7B1DA9B43C7E}" type="pres">
      <dgm:prSet presAssocID="{C3B4CD41-84A7-449F-9C50-558A20EAE117}" presName="theList" presStyleCnt="0">
        <dgm:presLayoutVars>
          <dgm:dir/>
          <dgm:animLvl val="lvl"/>
          <dgm:resizeHandles val="exact"/>
        </dgm:presLayoutVars>
      </dgm:prSet>
      <dgm:spPr/>
    </dgm:pt>
    <dgm:pt modelId="{152F2CC3-6E4E-4EE6-902E-4C6BDBE8F6C3}" type="pres">
      <dgm:prSet presAssocID="{CE79BFF9-9300-4043-BD60-2FABE2374D65}" presName="compNode" presStyleCnt="0"/>
      <dgm:spPr/>
    </dgm:pt>
    <dgm:pt modelId="{EA1C0266-68AA-458A-8037-8F3E709496F5}" type="pres">
      <dgm:prSet presAssocID="{CE79BFF9-9300-4043-BD60-2FABE2374D65}" presName="aNode" presStyleLbl="bgShp" presStyleIdx="0" presStyleCnt="3"/>
      <dgm:spPr/>
    </dgm:pt>
    <dgm:pt modelId="{CC988462-98C1-4ABF-A619-BC6B4840428A}" type="pres">
      <dgm:prSet presAssocID="{CE79BFF9-9300-4043-BD60-2FABE2374D65}" presName="textNode" presStyleLbl="bgShp" presStyleIdx="0" presStyleCnt="3"/>
      <dgm:spPr/>
    </dgm:pt>
    <dgm:pt modelId="{532ED9E8-70FE-497B-A3E4-F7556CC9FD44}" type="pres">
      <dgm:prSet presAssocID="{CE79BFF9-9300-4043-BD60-2FABE2374D65}" presName="compChildNode" presStyleCnt="0"/>
      <dgm:spPr/>
    </dgm:pt>
    <dgm:pt modelId="{63D2F9C4-0FA6-4B08-A5EC-339516163145}" type="pres">
      <dgm:prSet presAssocID="{CE79BFF9-9300-4043-BD60-2FABE2374D65}" presName="theInnerList" presStyleCnt="0"/>
      <dgm:spPr/>
    </dgm:pt>
    <dgm:pt modelId="{53A219D2-806E-4683-903C-152FEF63BA65}" type="pres">
      <dgm:prSet presAssocID="{6CEF57CA-9C6F-449E-88D9-B53AE5947D53}" presName="childNode" presStyleLbl="node1" presStyleIdx="0" presStyleCnt="6">
        <dgm:presLayoutVars>
          <dgm:bulletEnabled val="1"/>
        </dgm:presLayoutVars>
      </dgm:prSet>
      <dgm:spPr/>
    </dgm:pt>
    <dgm:pt modelId="{143D7519-F042-4DB8-A024-6C4BFAEB5078}" type="pres">
      <dgm:prSet presAssocID="{6CEF57CA-9C6F-449E-88D9-B53AE5947D53}" presName="aSpace2" presStyleCnt="0"/>
      <dgm:spPr/>
    </dgm:pt>
    <dgm:pt modelId="{9CE445B4-1BF7-4B9E-9749-BE3E65FDC06D}" type="pres">
      <dgm:prSet presAssocID="{CC215CB2-BCCE-42D9-BAE0-C7BCD0984443}" presName="childNode" presStyleLbl="node1" presStyleIdx="1" presStyleCnt="6">
        <dgm:presLayoutVars>
          <dgm:bulletEnabled val="1"/>
        </dgm:presLayoutVars>
      </dgm:prSet>
      <dgm:spPr/>
    </dgm:pt>
    <dgm:pt modelId="{A505DE4C-A671-46BE-AE20-034E23D95B78}" type="pres">
      <dgm:prSet presAssocID="{CE79BFF9-9300-4043-BD60-2FABE2374D65}" presName="aSpace" presStyleCnt="0"/>
      <dgm:spPr/>
    </dgm:pt>
    <dgm:pt modelId="{3A29DEFF-FBDB-4C75-BFA6-44D450F026A1}" type="pres">
      <dgm:prSet presAssocID="{89E6964F-5849-4FD3-B181-693B6DBEACD9}" presName="compNode" presStyleCnt="0"/>
      <dgm:spPr/>
    </dgm:pt>
    <dgm:pt modelId="{E665A503-0BE7-46B7-BAE7-967B9B37EE2C}" type="pres">
      <dgm:prSet presAssocID="{89E6964F-5849-4FD3-B181-693B6DBEACD9}" presName="aNode" presStyleLbl="bgShp" presStyleIdx="1" presStyleCnt="3"/>
      <dgm:spPr/>
    </dgm:pt>
    <dgm:pt modelId="{180ED766-06D0-49E0-863C-C6B3259E83AD}" type="pres">
      <dgm:prSet presAssocID="{89E6964F-5849-4FD3-B181-693B6DBEACD9}" presName="textNode" presStyleLbl="bgShp" presStyleIdx="1" presStyleCnt="3"/>
      <dgm:spPr/>
    </dgm:pt>
    <dgm:pt modelId="{CB398A70-E41B-4C4E-8E54-CFC55800277E}" type="pres">
      <dgm:prSet presAssocID="{89E6964F-5849-4FD3-B181-693B6DBEACD9}" presName="compChildNode" presStyleCnt="0"/>
      <dgm:spPr/>
    </dgm:pt>
    <dgm:pt modelId="{CC7806DE-27E0-467D-B125-1E9B8CCBA009}" type="pres">
      <dgm:prSet presAssocID="{89E6964F-5849-4FD3-B181-693B6DBEACD9}" presName="theInnerList" presStyleCnt="0"/>
      <dgm:spPr/>
    </dgm:pt>
    <dgm:pt modelId="{EB450E92-32CD-4CB0-AEFF-C55AD546D8B5}" type="pres">
      <dgm:prSet presAssocID="{CFC2D42B-18F4-48FA-B403-328CB7EAE716}" presName="childNode" presStyleLbl="node1" presStyleIdx="2" presStyleCnt="6">
        <dgm:presLayoutVars>
          <dgm:bulletEnabled val="1"/>
        </dgm:presLayoutVars>
      </dgm:prSet>
      <dgm:spPr/>
    </dgm:pt>
    <dgm:pt modelId="{AC83400F-74E8-42A8-AA12-981F12C0D0E9}" type="pres">
      <dgm:prSet presAssocID="{CFC2D42B-18F4-48FA-B403-328CB7EAE716}" presName="aSpace2" presStyleCnt="0"/>
      <dgm:spPr/>
    </dgm:pt>
    <dgm:pt modelId="{0CB57520-47B9-4D8D-BD59-3D790993EB02}" type="pres">
      <dgm:prSet presAssocID="{E683534C-05F7-478B-A6C4-139C13629444}" presName="childNode" presStyleLbl="node1" presStyleIdx="3" presStyleCnt="6">
        <dgm:presLayoutVars>
          <dgm:bulletEnabled val="1"/>
        </dgm:presLayoutVars>
      </dgm:prSet>
      <dgm:spPr/>
    </dgm:pt>
    <dgm:pt modelId="{704BF14C-3D3F-43E4-A347-2B286C1A7AD9}" type="pres">
      <dgm:prSet presAssocID="{89E6964F-5849-4FD3-B181-693B6DBEACD9}" presName="aSpace" presStyleCnt="0"/>
      <dgm:spPr/>
    </dgm:pt>
    <dgm:pt modelId="{83973D13-04B5-4EE4-AC8A-42C835225E67}" type="pres">
      <dgm:prSet presAssocID="{03A513F1-7367-405A-A51D-25EB4EC1D8FB}" presName="compNode" presStyleCnt="0"/>
      <dgm:spPr/>
    </dgm:pt>
    <dgm:pt modelId="{E70D8F94-C070-4394-9865-1B87959C094C}" type="pres">
      <dgm:prSet presAssocID="{03A513F1-7367-405A-A51D-25EB4EC1D8FB}" presName="aNode" presStyleLbl="bgShp" presStyleIdx="2" presStyleCnt="3"/>
      <dgm:spPr/>
    </dgm:pt>
    <dgm:pt modelId="{45D8CE8F-C64C-4303-A576-BC3B6CFCDDF5}" type="pres">
      <dgm:prSet presAssocID="{03A513F1-7367-405A-A51D-25EB4EC1D8FB}" presName="textNode" presStyleLbl="bgShp" presStyleIdx="2" presStyleCnt="3"/>
      <dgm:spPr/>
    </dgm:pt>
    <dgm:pt modelId="{0C5F4E6B-D431-4DD3-A609-5338A4FEE799}" type="pres">
      <dgm:prSet presAssocID="{03A513F1-7367-405A-A51D-25EB4EC1D8FB}" presName="compChildNode" presStyleCnt="0"/>
      <dgm:spPr/>
    </dgm:pt>
    <dgm:pt modelId="{FA74F3C0-AC04-46FA-BCA6-31B9E426CB81}" type="pres">
      <dgm:prSet presAssocID="{03A513F1-7367-405A-A51D-25EB4EC1D8FB}" presName="theInnerList" presStyleCnt="0"/>
      <dgm:spPr/>
    </dgm:pt>
    <dgm:pt modelId="{114FE2EC-0604-4951-A642-6A4F45B20DCF}" type="pres">
      <dgm:prSet presAssocID="{B88389F8-ACC4-4514-A151-A53194B5B279}" presName="childNode" presStyleLbl="node1" presStyleIdx="4" presStyleCnt="6">
        <dgm:presLayoutVars>
          <dgm:bulletEnabled val="1"/>
        </dgm:presLayoutVars>
      </dgm:prSet>
      <dgm:spPr/>
    </dgm:pt>
    <dgm:pt modelId="{7B7EF5E1-DF05-476D-BE04-A1CF28DD8F43}" type="pres">
      <dgm:prSet presAssocID="{B88389F8-ACC4-4514-A151-A53194B5B279}" presName="aSpace2" presStyleCnt="0"/>
      <dgm:spPr/>
    </dgm:pt>
    <dgm:pt modelId="{2118C38D-FDBC-4566-8A3B-11A4DD26626C}" type="pres">
      <dgm:prSet presAssocID="{1423EC9A-C254-44EB-8A64-6CE7E2B14B8F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C1A6B901-35A7-46DC-9F6C-C6A6E0119410}" srcId="{CE79BFF9-9300-4043-BD60-2FABE2374D65}" destId="{6CEF57CA-9C6F-449E-88D9-B53AE5947D53}" srcOrd="0" destOrd="0" parTransId="{F9815EAF-0BCC-4D95-BF2E-80176F06F52F}" sibTransId="{87ECB2C7-876A-4C5E-A73A-61BD0AC8CF59}"/>
    <dgm:cxn modelId="{995A2111-0A7A-4D06-8A50-5A9559958EC6}" srcId="{C3B4CD41-84A7-449F-9C50-558A20EAE117}" destId="{CE79BFF9-9300-4043-BD60-2FABE2374D65}" srcOrd="0" destOrd="0" parTransId="{221B6699-C3F2-4C43-9F2D-538D90437C45}" sibTransId="{DCD7EABD-93B4-4A3B-9408-252B52101CEF}"/>
    <dgm:cxn modelId="{1287F523-BBBF-4182-9072-B9ACC4DF6EA8}" srcId="{89E6964F-5849-4FD3-B181-693B6DBEACD9}" destId="{E683534C-05F7-478B-A6C4-139C13629444}" srcOrd="1" destOrd="0" parTransId="{7DCD6EE1-0116-4EAC-B3D8-125305AA71AB}" sibTransId="{31AFB3CD-2060-4084-A6D2-C3924404EDD5}"/>
    <dgm:cxn modelId="{E1096D31-13F4-4A6D-BE98-137929EAD62C}" srcId="{CE79BFF9-9300-4043-BD60-2FABE2374D65}" destId="{CC215CB2-BCCE-42D9-BAE0-C7BCD0984443}" srcOrd="1" destOrd="0" parTransId="{82049087-2D12-4142-89DA-A520F6C09230}" sibTransId="{74702276-3C1F-405C-81A4-AD213362BE4E}"/>
    <dgm:cxn modelId="{37310842-CF49-4BC4-A3DD-1FF24A6B1BFB}" srcId="{89E6964F-5849-4FD3-B181-693B6DBEACD9}" destId="{CFC2D42B-18F4-48FA-B403-328CB7EAE716}" srcOrd="0" destOrd="0" parTransId="{F07C2203-3B8C-4B3C-8F8E-BB258EC55384}" sibTransId="{3E53A52A-CE40-44FB-918C-705341A22423}"/>
    <dgm:cxn modelId="{A68A0662-EABF-4C0E-A465-61AA0FA3AE48}" type="presOf" srcId="{6CEF57CA-9C6F-449E-88D9-B53AE5947D53}" destId="{53A219D2-806E-4683-903C-152FEF63BA65}" srcOrd="0" destOrd="0" presId="urn:microsoft.com/office/officeart/2005/8/layout/lProcess2"/>
    <dgm:cxn modelId="{D3D39467-EE3D-4848-8176-7A7FE08A64E4}" srcId="{C3B4CD41-84A7-449F-9C50-558A20EAE117}" destId="{03A513F1-7367-405A-A51D-25EB4EC1D8FB}" srcOrd="2" destOrd="0" parTransId="{41F5EFE0-7A33-4B87-9AFE-9CF6226AA972}" sibTransId="{12194E2E-BEC9-42F8-BFDB-0AF83E3BDD26}"/>
    <dgm:cxn modelId="{C58D3871-453E-4EC2-9E07-AC2B55CFF979}" type="presOf" srcId="{B88389F8-ACC4-4514-A151-A53194B5B279}" destId="{114FE2EC-0604-4951-A642-6A4F45B20DCF}" srcOrd="0" destOrd="0" presId="urn:microsoft.com/office/officeart/2005/8/layout/lProcess2"/>
    <dgm:cxn modelId="{80763C80-CE20-4A9C-A509-01C4B310B6F8}" type="presOf" srcId="{CC215CB2-BCCE-42D9-BAE0-C7BCD0984443}" destId="{9CE445B4-1BF7-4B9E-9749-BE3E65FDC06D}" srcOrd="0" destOrd="0" presId="urn:microsoft.com/office/officeart/2005/8/layout/lProcess2"/>
    <dgm:cxn modelId="{0FAA5A83-B17D-4459-817D-07413650224D}" type="presOf" srcId="{C3B4CD41-84A7-449F-9C50-558A20EAE117}" destId="{424FCE89-E0F2-4953-B6ED-7B1DA9B43C7E}" srcOrd="0" destOrd="0" presId="urn:microsoft.com/office/officeart/2005/8/layout/lProcess2"/>
    <dgm:cxn modelId="{A9A9F189-34C5-4C8F-9DD5-049E8D2E39EE}" srcId="{03A513F1-7367-405A-A51D-25EB4EC1D8FB}" destId="{1423EC9A-C254-44EB-8A64-6CE7E2B14B8F}" srcOrd="1" destOrd="0" parTransId="{9C98D8AB-3B16-4D45-B0FC-570089A0516E}" sibTransId="{C29D9601-1CDF-4C16-A012-98641E885688}"/>
    <dgm:cxn modelId="{697F5EB6-3575-48A2-8077-F4F84A0048D5}" type="presOf" srcId="{89E6964F-5849-4FD3-B181-693B6DBEACD9}" destId="{180ED766-06D0-49E0-863C-C6B3259E83AD}" srcOrd="1" destOrd="0" presId="urn:microsoft.com/office/officeart/2005/8/layout/lProcess2"/>
    <dgm:cxn modelId="{6833A6B6-FA9D-47F4-A383-BD6DD5A7DAB4}" type="presOf" srcId="{1423EC9A-C254-44EB-8A64-6CE7E2B14B8F}" destId="{2118C38D-FDBC-4566-8A3B-11A4DD26626C}" srcOrd="0" destOrd="0" presId="urn:microsoft.com/office/officeart/2005/8/layout/lProcess2"/>
    <dgm:cxn modelId="{08DFCAB8-78E6-4E3D-85CE-C37F78407BEE}" type="presOf" srcId="{03A513F1-7367-405A-A51D-25EB4EC1D8FB}" destId="{45D8CE8F-C64C-4303-A576-BC3B6CFCDDF5}" srcOrd="1" destOrd="0" presId="urn:microsoft.com/office/officeart/2005/8/layout/lProcess2"/>
    <dgm:cxn modelId="{E155C6C0-8F33-48F8-B6FE-F6F0B8536EB6}" type="presOf" srcId="{CE79BFF9-9300-4043-BD60-2FABE2374D65}" destId="{EA1C0266-68AA-458A-8037-8F3E709496F5}" srcOrd="0" destOrd="0" presId="urn:microsoft.com/office/officeart/2005/8/layout/lProcess2"/>
    <dgm:cxn modelId="{8D33E8C3-65BD-4499-93CF-A2B2F2975DCA}" srcId="{03A513F1-7367-405A-A51D-25EB4EC1D8FB}" destId="{B88389F8-ACC4-4514-A151-A53194B5B279}" srcOrd="0" destOrd="0" parTransId="{F64488A5-1767-484F-A84B-C86ABBFDD4F8}" sibTransId="{8428E7B6-F850-43E6-AFA6-C4C43BDF1837}"/>
    <dgm:cxn modelId="{E45B6DCF-11AD-4645-B570-4F151D773C27}" type="presOf" srcId="{CFC2D42B-18F4-48FA-B403-328CB7EAE716}" destId="{EB450E92-32CD-4CB0-AEFF-C55AD546D8B5}" srcOrd="0" destOrd="0" presId="urn:microsoft.com/office/officeart/2005/8/layout/lProcess2"/>
    <dgm:cxn modelId="{3A6D4DDE-E450-441A-914B-6CECBDD5E8E5}" type="presOf" srcId="{89E6964F-5849-4FD3-B181-693B6DBEACD9}" destId="{E665A503-0BE7-46B7-BAE7-967B9B37EE2C}" srcOrd="0" destOrd="0" presId="urn:microsoft.com/office/officeart/2005/8/layout/lProcess2"/>
    <dgm:cxn modelId="{B71A41DF-ADCA-4348-9461-21078057E776}" srcId="{C3B4CD41-84A7-449F-9C50-558A20EAE117}" destId="{89E6964F-5849-4FD3-B181-693B6DBEACD9}" srcOrd="1" destOrd="0" parTransId="{AAD20FDA-A26A-4202-BE9D-A0B036EBA5DE}" sibTransId="{36B9DA97-8501-44F6-A536-88CA3369F8A6}"/>
    <dgm:cxn modelId="{45C5BCE4-D839-4AE6-ABB5-16B0FDB99795}" type="presOf" srcId="{CE79BFF9-9300-4043-BD60-2FABE2374D65}" destId="{CC988462-98C1-4ABF-A619-BC6B4840428A}" srcOrd="1" destOrd="0" presId="urn:microsoft.com/office/officeart/2005/8/layout/lProcess2"/>
    <dgm:cxn modelId="{749786E9-35B5-40C3-AF34-180C58556ABE}" type="presOf" srcId="{E683534C-05F7-478B-A6C4-139C13629444}" destId="{0CB57520-47B9-4D8D-BD59-3D790993EB02}" srcOrd="0" destOrd="0" presId="urn:microsoft.com/office/officeart/2005/8/layout/lProcess2"/>
    <dgm:cxn modelId="{DAB154F1-767D-4367-87D5-C27F635341B7}" type="presOf" srcId="{03A513F1-7367-405A-A51D-25EB4EC1D8FB}" destId="{E70D8F94-C070-4394-9865-1B87959C094C}" srcOrd="0" destOrd="0" presId="urn:microsoft.com/office/officeart/2005/8/layout/lProcess2"/>
    <dgm:cxn modelId="{A6F736DF-13E4-4336-8CA3-E3D01BA7D68A}" type="presParOf" srcId="{424FCE89-E0F2-4953-B6ED-7B1DA9B43C7E}" destId="{152F2CC3-6E4E-4EE6-902E-4C6BDBE8F6C3}" srcOrd="0" destOrd="0" presId="urn:microsoft.com/office/officeart/2005/8/layout/lProcess2"/>
    <dgm:cxn modelId="{641A212D-9D93-43F1-B962-4B0467D17F2C}" type="presParOf" srcId="{152F2CC3-6E4E-4EE6-902E-4C6BDBE8F6C3}" destId="{EA1C0266-68AA-458A-8037-8F3E709496F5}" srcOrd="0" destOrd="0" presId="urn:microsoft.com/office/officeart/2005/8/layout/lProcess2"/>
    <dgm:cxn modelId="{78C3CB30-8029-4414-BA7F-9FA89A32A0F4}" type="presParOf" srcId="{152F2CC3-6E4E-4EE6-902E-4C6BDBE8F6C3}" destId="{CC988462-98C1-4ABF-A619-BC6B4840428A}" srcOrd="1" destOrd="0" presId="urn:microsoft.com/office/officeart/2005/8/layout/lProcess2"/>
    <dgm:cxn modelId="{6B0D1D1C-3BA0-432F-BF36-7A31036C032F}" type="presParOf" srcId="{152F2CC3-6E4E-4EE6-902E-4C6BDBE8F6C3}" destId="{532ED9E8-70FE-497B-A3E4-F7556CC9FD44}" srcOrd="2" destOrd="0" presId="urn:microsoft.com/office/officeart/2005/8/layout/lProcess2"/>
    <dgm:cxn modelId="{B740023B-D12A-44EA-B3ED-D85718468A32}" type="presParOf" srcId="{532ED9E8-70FE-497B-A3E4-F7556CC9FD44}" destId="{63D2F9C4-0FA6-4B08-A5EC-339516163145}" srcOrd="0" destOrd="0" presId="urn:microsoft.com/office/officeart/2005/8/layout/lProcess2"/>
    <dgm:cxn modelId="{D24711FF-2E75-4D94-BC50-B4A542D10C53}" type="presParOf" srcId="{63D2F9C4-0FA6-4B08-A5EC-339516163145}" destId="{53A219D2-806E-4683-903C-152FEF63BA65}" srcOrd="0" destOrd="0" presId="urn:microsoft.com/office/officeart/2005/8/layout/lProcess2"/>
    <dgm:cxn modelId="{F858E4F4-FB33-4AE5-999B-8710723082BD}" type="presParOf" srcId="{63D2F9C4-0FA6-4B08-A5EC-339516163145}" destId="{143D7519-F042-4DB8-A024-6C4BFAEB5078}" srcOrd="1" destOrd="0" presId="urn:microsoft.com/office/officeart/2005/8/layout/lProcess2"/>
    <dgm:cxn modelId="{5D451955-5BF9-4D06-A9C1-0371A010BA5E}" type="presParOf" srcId="{63D2F9C4-0FA6-4B08-A5EC-339516163145}" destId="{9CE445B4-1BF7-4B9E-9749-BE3E65FDC06D}" srcOrd="2" destOrd="0" presId="urn:microsoft.com/office/officeart/2005/8/layout/lProcess2"/>
    <dgm:cxn modelId="{D52BEF36-E2F5-4AE7-B9D4-7DB1A6A5A244}" type="presParOf" srcId="{424FCE89-E0F2-4953-B6ED-7B1DA9B43C7E}" destId="{A505DE4C-A671-46BE-AE20-034E23D95B78}" srcOrd="1" destOrd="0" presId="urn:microsoft.com/office/officeart/2005/8/layout/lProcess2"/>
    <dgm:cxn modelId="{F8857ECB-239B-4C29-9396-61C04D68E591}" type="presParOf" srcId="{424FCE89-E0F2-4953-B6ED-7B1DA9B43C7E}" destId="{3A29DEFF-FBDB-4C75-BFA6-44D450F026A1}" srcOrd="2" destOrd="0" presId="urn:microsoft.com/office/officeart/2005/8/layout/lProcess2"/>
    <dgm:cxn modelId="{4AB081D8-257A-4F69-8B95-C0959A53B4C2}" type="presParOf" srcId="{3A29DEFF-FBDB-4C75-BFA6-44D450F026A1}" destId="{E665A503-0BE7-46B7-BAE7-967B9B37EE2C}" srcOrd="0" destOrd="0" presId="urn:microsoft.com/office/officeart/2005/8/layout/lProcess2"/>
    <dgm:cxn modelId="{0045BA16-9C54-4E4B-B93F-EC46396C7387}" type="presParOf" srcId="{3A29DEFF-FBDB-4C75-BFA6-44D450F026A1}" destId="{180ED766-06D0-49E0-863C-C6B3259E83AD}" srcOrd="1" destOrd="0" presId="urn:microsoft.com/office/officeart/2005/8/layout/lProcess2"/>
    <dgm:cxn modelId="{904B9389-FB93-4E33-A8E6-1886CC054615}" type="presParOf" srcId="{3A29DEFF-FBDB-4C75-BFA6-44D450F026A1}" destId="{CB398A70-E41B-4C4E-8E54-CFC55800277E}" srcOrd="2" destOrd="0" presId="urn:microsoft.com/office/officeart/2005/8/layout/lProcess2"/>
    <dgm:cxn modelId="{56B04F10-A271-4F0A-ACA6-CAEF98BBB00F}" type="presParOf" srcId="{CB398A70-E41B-4C4E-8E54-CFC55800277E}" destId="{CC7806DE-27E0-467D-B125-1E9B8CCBA009}" srcOrd="0" destOrd="0" presId="urn:microsoft.com/office/officeart/2005/8/layout/lProcess2"/>
    <dgm:cxn modelId="{FA714965-F2D5-4F4D-BA64-CE2583BE46A2}" type="presParOf" srcId="{CC7806DE-27E0-467D-B125-1E9B8CCBA009}" destId="{EB450E92-32CD-4CB0-AEFF-C55AD546D8B5}" srcOrd="0" destOrd="0" presId="urn:microsoft.com/office/officeart/2005/8/layout/lProcess2"/>
    <dgm:cxn modelId="{690FBC49-3F86-4086-BAB3-138148D1D85B}" type="presParOf" srcId="{CC7806DE-27E0-467D-B125-1E9B8CCBA009}" destId="{AC83400F-74E8-42A8-AA12-981F12C0D0E9}" srcOrd="1" destOrd="0" presId="urn:microsoft.com/office/officeart/2005/8/layout/lProcess2"/>
    <dgm:cxn modelId="{6BB477C7-75AB-4D3A-A857-61F2D82822CF}" type="presParOf" srcId="{CC7806DE-27E0-467D-B125-1E9B8CCBA009}" destId="{0CB57520-47B9-4D8D-BD59-3D790993EB02}" srcOrd="2" destOrd="0" presId="urn:microsoft.com/office/officeart/2005/8/layout/lProcess2"/>
    <dgm:cxn modelId="{4ECD6514-5CF4-480E-8232-B8478A6F3974}" type="presParOf" srcId="{424FCE89-E0F2-4953-B6ED-7B1DA9B43C7E}" destId="{704BF14C-3D3F-43E4-A347-2B286C1A7AD9}" srcOrd="3" destOrd="0" presId="urn:microsoft.com/office/officeart/2005/8/layout/lProcess2"/>
    <dgm:cxn modelId="{E9F41F27-1998-42B8-9D30-5D7ECA4693B7}" type="presParOf" srcId="{424FCE89-E0F2-4953-B6ED-7B1DA9B43C7E}" destId="{83973D13-04B5-4EE4-AC8A-42C835225E67}" srcOrd="4" destOrd="0" presId="urn:microsoft.com/office/officeart/2005/8/layout/lProcess2"/>
    <dgm:cxn modelId="{161E8308-6ADC-4F03-BDE6-3906C314309E}" type="presParOf" srcId="{83973D13-04B5-4EE4-AC8A-42C835225E67}" destId="{E70D8F94-C070-4394-9865-1B87959C094C}" srcOrd="0" destOrd="0" presId="urn:microsoft.com/office/officeart/2005/8/layout/lProcess2"/>
    <dgm:cxn modelId="{D4FD07E4-1E87-43B2-9D65-C095ECD204B9}" type="presParOf" srcId="{83973D13-04B5-4EE4-AC8A-42C835225E67}" destId="{45D8CE8F-C64C-4303-A576-BC3B6CFCDDF5}" srcOrd="1" destOrd="0" presId="urn:microsoft.com/office/officeart/2005/8/layout/lProcess2"/>
    <dgm:cxn modelId="{61825B43-6A4A-4980-9318-B03A1DF4C41D}" type="presParOf" srcId="{83973D13-04B5-4EE4-AC8A-42C835225E67}" destId="{0C5F4E6B-D431-4DD3-A609-5338A4FEE799}" srcOrd="2" destOrd="0" presId="urn:microsoft.com/office/officeart/2005/8/layout/lProcess2"/>
    <dgm:cxn modelId="{570596CC-0843-4D34-8E3B-F3F3E1082877}" type="presParOf" srcId="{0C5F4E6B-D431-4DD3-A609-5338A4FEE799}" destId="{FA74F3C0-AC04-46FA-BCA6-31B9E426CB81}" srcOrd="0" destOrd="0" presId="urn:microsoft.com/office/officeart/2005/8/layout/lProcess2"/>
    <dgm:cxn modelId="{E342145A-BA3F-4A81-86E2-20C581B58F4D}" type="presParOf" srcId="{FA74F3C0-AC04-46FA-BCA6-31B9E426CB81}" destId="{114FE2EC-0604-4951-A642-6A4F45B20DCF}" srcOrd="0" destOrd="0" presId="urn:microsoft.com/office/officeart/2005/8/layout/lProcess2"/>
    <dgm:cxn modelId="{57FC2E61-56E3-4693-B43C-6D360FBB47B3}" type="presParOf" srcId="{FA74F3C0-AC04-46FA-BCA6-31B9E426CB81}" destId="{7B7EF5E1-DF05-476D-BE04-A1CF28DD8F43}" srcOrd="1" destOrd="0" presId="urn:microsoft.com/office/officeart/2005/8/layout/lProcess2"/>
    <dgm:cxn modelId="{4CBEE9A4-C9AC-496C-B93A-89004138B83F}" type="presParOf" srcId="{FA74F3C0-AC04-46FA-BCA6-31B9E426CB81}" destId="{2118C38D-FDBC-4566-8A3B-11A4DD26626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B4CD41-84A7-449F-9C50-558A20EAE11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E79BFF9-9300-4043-BD60-2FABE2374D65}">
      <dgm:prSet phldrT="[Text]"/>
      <dgm:spPr/>
      <dgm:t>
        <a:bodyPr/>
        <a:lstStyle/>
        <a:p>
          <a:r>
            <a:rPr lang="de-DE" dirty="0"/>
            <a:t>Setup</a:t>
          </a:r>
        </a:p>
      </dgm:t>
    </dgm:pt>
    <dgm:pt modelId="{221B6699-C3F2-4C43-9F2D-538D90437C45}" type="parTrans" cxnId="{995A2111-0A7A-4D06-8A50-5A9559958EC6}">
      <dgm:prSet/>
      <dgm:spPr/>
      <dgm:t>
        <a:bodyPr/>
        <a:lstStyle/>
        <a:p>
          <a:endParaRPr lang="de-DE"/>
        </a:p>
      </dgm:t>
    </dgm:pt>
    <dgm:pt modelId="{DCD7EABD-93B4-4A3B-9408-252B52101CEF}" type="sibTrans" cxnId="{995A2111-0A7A-4D06-8A50-5A9559958EC6}">
      <dgm:prSet/>
      <dgm:spPr/>
      <dgm:t>
        <a:bodyPr/>
        <a:lstStyle/>
        <a:p>
          <a:endParaRPr lang="de-DE"/>
        </a:p>
      </dgm:t>
    </dgm:pt>
    <dgm:pt modelId="{6CEF57CA-9C6F-449E-88D9-B53AE5947D53}">
      <dgm:prSet phldrT="[Text]"/>
      <dgm:spPr/>
      <dgm:t>
        <a:bodyPr/>
        <a:lstStyle/>
        <a:p>
          <a:r>
            <a:rPr lang="de-DE" dirty="0"/>
            <a:t>Beam </a:t>
          </a:r>
          <a:r>
            <a:rPr lang="de-DE" dirty="0" err="1"/>
            <a:t>from</a:t>
          </a:r>
          <a:r>
            <a:rPr lang="de-DE" dirty="0"/>
            <a:t> ESR</a:t>
          </a:r>
        </a:p>
      </dgm:t>
    </dgm:pt>
    <dgm:pt modelId="{F9815EAF-0BCC-4D95-BF2E-80176F06F52F}" type="parTrans" cxnId="{C1A6B901-35A7-46DC-9F6C-C6A6E0119410}">
      <dgm:prSet/>
      <dgm:spPr/>
      <dgm:t>
        <a:bodyPr/>
        <a:lstStyle/>
        <a:p>
          <a:endParaRPr lang="de-DE"/>
        </a:p>
      </dgm:t>
    </dgm:pt>
    <dgm:pt modelId="{87ECB2C7-876A-4C5E-A73A-61BD0AC8CF59}" type="sibTrans" cxnId="{C1A6B901-35A7-46DC-9F6C-C6A6E0119410}">
      <dgm:prSet/>
      <dgm:spPr/>
      <dgm:t>
        <a:bodyPr/>
        <a:lstStyle/>
        <a:p>
          <a:endParaRPr lang="de-DE"/>
        </a:p>
      </dgm:t>
    </dgm:pt>
    <dgm:pt modelId="{CC215CB2-BCCE-42D9-BAE0-C7BCD0984443}">
      <dgm:prSet phldrT="[Text]"/>
      <dgm:spPr/>
      <dgm:t>
        <a:bodyPr/>
        <a:lstStyle/>
        <a:p>
          <a:r>
            <a:rPr lang="de-DE" dirty="0"/>
            <a:t>Beam </a:t>
          </a:r>
          <a:r>
            <a:rPr lang="de-DE" dirty="0" err="1"/>
            <a:t>from</a:t>
          </a:r>
          <a:r>
            <a:rPr lang="de-DE" dirty="0"/>
            <a:t> </a:t>
          </a:r>
          <a:r>
            <a:rPr lang="de-DE" dirty="0" err="1"/>
            <a:t>local</a:t>
          </a:r>
          <a:r>
            <a:rPr lang="de-DE" dirty="0"/>
            <a:t> </a:t>
          </a:r>
          <a:r>
            <a:rPr lang="de-DE" dirty="0" err="1"/>
            <a:t>source</a:t>
          </a:r>
          <a:endParaRPr lang="de-DE" dirty="0"/>
        </a:p>
      </dgm:t>
    </dgm:pt>
    <dgm:pt modelId="{82049087-2D12-4142-89DA-A520F6C09230}" type="parTrans" cxnId="{E1096D31-13F4-4A6D-BE98-137929EAD62C}">
      <dgm:prSet/>
      <dgm:spPr/>
      <dgm:t>
        <a:bodyPr/>
        <a:lstStyle/>
        <a:p>
          <a:endParaRPr lang="de-DE"/>
        </a:p>
      </dgm:t>
    </dgm:pt>
    <dgm:pt modelId="{74702276-3C1F-405C-81A4-AD213362BE4E}" type="sibTrans" cxnId="{E1096D31-13F4-4A6D-BE98-137929EAD62C}">
      <dgm:prSet/>
      <dgm:spPr/>
      <dgm:t>
        <a:bodyPr/>
        <a:lstStyle/>
        <a:p>
          <a:endParaRPr lang="de-DE"/>
        </a:p>
      </dgm:t>
    </dgm:pt>
    <dgm:pt modelId="{424FCE89-E0F2-4953-B6ED-7B1DA9B43C7E}" type="pres">
      <dgm:prSet presAssocID="{C3B4CD41-84A7-449F-9C50-558A20EAE117}" presName="theList" presStyleCnt="0">
        <dgm:presLayoutVars>
          <dgm:dir/>
          <dgm:animLvl val="lvl"/>
          <dgm:resizeHandles val="exact"/>
        </dgm:presLayoutVars>
      </dgm:prSet>
      <dgm:spPr/>
    </dgm:pt>
    <dgm:pt modelId="{152F2CC3-6E4E-4EE6-902E-4C6BDBE8F6C3}" type="pres">
      <dgm:prSet presAssocID="{CE79BFF9-9300-4043-BD60-2FABE2374D65}" presName="compNode" presStyleCnt="0"/>
      <dgm:spPr/>
    </dgm:pt>
    <dgm:pt modelId="{EA1C0266-68AA-458A-8037-8F3E709496F5}" type="pres">
      <dgm:prSet presAssocID="{CE79BFF9-9300-4043-BD60-2FABE2374D65}" presName="aNode" presStyleLbl="bgShp" presStyleIdx="0" presStyleCnt="1"/>
      <dgm:spPr/>
    </dgm:pt>
    <dgm:pt modelId="{CC988462-98C1-4ABF-A619-BC6B4840428A}" type="pres">
      <dgm:prSet presAssocID="{CE79BFF9-9300-4043-BD60-2FABE2374D65}" presName="textNode" presStyleLbl="bgShp" presStyleIdx="0" presStyleCnt="1"/>
      <dgm:spPr/>
    </dgm:pt>
    <dgm:pt modelId="{532ED9E8-70FE-497B-A3E4-F7556CC9FD44}" type="pres">
      <dgm:prSet presAssocID="{CE79BFF9-9300-4043-BD60-2FABE2374D65}" presName="compChildNode" presStyleCnt="0"/>
      <dgm:spPr/>
    </dgm:pt>
    <dgm:pt modelId="{63D2F9C4-0FA6-4B08-A5EC-339516163145}" type="pres">
      <dgm:prSet presAssocID="{CE79BFF9-9300-4043-BD60-2FABE2374D65}" presName="theInnerList" presStyleCnt="0"/>
      <dgm:spPr/>
    </dgm:pt>
    <dgm:pt modelId="{53A219D2-806E-4683-903C-152FEF63BA65}" type="pres">
      <dgm:prSet presAssocID="{6CEF57CA-9C6F-449E-88D9-B53AE5947D53}" presName="childNode" presStyleLbl="node1" presStyleIdx="0" presStyleCnt="2">
        <dgm:presLayoutVars>
          <dgm:bulletEnabled val="1"/>
        </dgm:presLayoutVars>
      </dgm:prSet>
      <dgm:spPr/>
    </dgm:pt>
    <dgm:pt modelId="{143D7519-F042-4DB8-A024-6C4BFAEB5078}" type="pres">
      <dgm:prSet presAssocID="{6CEF57CA-9C6F-449E-88D9-B53AE5947D53}" presName="aSpace2" presStyleCnt="0"/>
      <dgm:spPr/>
    </dgm:pt>
    <dgm:pt modelId="{9CE445B4-1BF7-4B9E-9749-BE3E65FDC06D}" type="pres">
      <dgm:prSet presAssocID="{CC215CB2-BCCE-42D9-BAE0-C7BCD0984443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C1A6B901-35A7-46DC-9F6C-C6A6E0119410}" srcId="{CE79BFF9-9300-4043-BD60-2FABE2374D65}" destId="{6CEF57CA-9C6F-449E-88D9-B53AE5947D53}" srcOrd="0" destOrd="0" parTransId="{F9815EAF-0BCC-4D95-BF2E-80176F06F52F}" sibTransId="{87ECB2C7-876A-4C5E-A73A-61BD0AC8CF59}"/>
    <dgm:cxn modelId="{995A2111-0A7A-4D06-8A50-5A9559958EC6}" srcId="{C3B4CD41-84A7-449F-9C50-558A20EAE117}" destId="{CE79BFF9-9300-4043-BD60-2FABE2374D65}" srcOrd="0" destOrd="0" parTransId="{221B6699-C3F2-4C43-9F2D-538D90437C45}" sibTransId="{DCD7EABD-93B4-4A3B-9408-252B52101CEF}"/>
    <dgm:cxn modelId="{E1096D31-13F4-4A6D-BE98-137929EAD62C}" srcId="{CE79BFF9-9300-4043-BD60-2FABE2374D65}" destId="{CC215CB2-BCCE-42D9-BAE0-C7BCD0984443}" srcOrd="1" destOrd="0" parTransId="{82049087-2D12-4142-89DA-A520F6C09230}" sibTransId="{74702276-3C1F-405C-81A4-AD213362BE4E}"/>
    <dgm:cxn modelId="{A68A0662-EABF-4C0E-A465-61AA0FA3AE48}" type="presOf" srcId="{6CEF57CA-9C6F-449E-88D9-B53AE5947D53}" destId="{53A219D2-806E-4683-903C-152FEF63BA65}" srcOrd="0" destOrd="0" presId="urn:microsoft.com/office/officeart/2005/8/layout/lProcess2"/>
    <dgm:cxn modelId="{80763C80-CE20-4A9C-A509-01C4B310B6F8}" type="presOf" srcId="{CC215CB2-BCCE-42D9-BAE0-C7BCD0984443}" destId="{9CE445B4-1BF7-4B9E-9749-BE3E65FDC06D}" srcOrd="0" destOrd="0" presId="urn:microsoft.com/office/officeart/2005/8/layout/lProcess2"/>
    <dgm:cxn modelId="{0FAA5A83-B17D-4459-817D-07413650224D}" type="presOf" srcId="{C3B4CD41-84A7-449F-9C50-558A20EAE117}" destId="{424FCE89-E0F2-4953-B6ED-7B1DA9B43C7E}" srcOrd="0" destOrd="0" presId="urn:microsoft.com/office/officeart/2005/8/layout/lProcess2"/>
    <dgm:cxn modelId="{E155C6C0-8F33-48F8-B6FE-F6F0B8536EB6}" type="presOf" srcId="{CE79BFF9-9300-4043-BD60-2FABE2374D65}" destId="{EA1C0266-68AA-458A-8037-8F3E709496F5}" srcOrd="0" destOrd="0" presId="urn:microsoft.com/office/officeart/2005/8/layout/lProcess2"/>
    <dgm:cxn modelId="{45C5BCE4-D839-4AE6-ABB5-16B0FDB99795}" type="presOf" srcId="{CE79BFF9-9300-4043-BD60-2FABE2374D65}" destId="{CC988462-98C1-4ABF-A619-BC6B4840428A}" srcOrd="1" destOrd="0" presId="urn:microsoft.com/office/officeart/2005/8/layout/lProcess2"/>
    <dgm:cxn modelId="{A6F736DF-13E4-4336-8CA3-E3D01BA7D68A}" type="presParOf" srcId="{424FCE89-E0F2-4953-B6ED-7B1DA9B43C7E}" destId="{152F2CC3-6E4E-4EE6-902E-4C6BDBE8F6C3}" srcOrd="0" destOrd="0" presId="urn:microsoft.com/office/officeart/2005/8/layout/lProcess2"/>
    <dgm:cxn modelId="{641A212D-9D93-43F1-B962-4B0467D17F2C}" type="presParOf" srcId="{152F2CC3-6E4E-4EE6-902E-4C6BDBE8F6C3}" destId="{EA1C0266-68AA-458A-8037-8F3E709496F5}" srcOrd="0" destOrd="0" presId="urn:microsoft.com/office/officeart/2005/8/layout/lProcess2"/>
    <dgm:cxn modelId="{78C3CB30-8029-4414-BA7F-9FA89A32A0F4}" type="presParOf" srcId="{152F2CC3-6E4E-4EE6-902E-4C6BDBE8F6C3}" destId="{CC988462-98C1-4ABF-A619-BC6B4840428A}" srcOrd="1" destOrd="0" presId="urn:microsoft.com/office/officeart/2005/8/layout/lProcess2"/>
    <dgm:cxn modelId="{6B0D1D1C-3BA0-432F-BF36-7A31036C032F}" type="presParOf" srcId="{152F2CC3-6E4E-4EE6-902E-4C6BDBE8F6C3}" destId="{532ED9E8-70FE-497B-A3E4-F7556CC9FD44}" srcOrd="2" destOrd="0" presId="urn:microsoft.com/office/officeart/2005/8/layout/lProcess2"/>
    <dgm:cxn modelId="{B740023B-D12A-44EA-B3ED-D85718468A32}" type="presParOf" srcId="{532ED9E8-70FE-497B-A3E4-F7556CC9FD44}" destId="{63D2F9C4-0FA6-4B08-A5EC-339516163145}" srcOrd="0" destOrd="0" presId="urn:microsoft.com/office/officeart/2005/8/layout/lProcess2"/>
    <dgm:cxn modelId="{D24711FF-2E75-4D94-BC50-B4A542D10C53}" type="presParOf" srcId="{63D2F9C4-0FA6-4B08-A5EC-339516163145}" destId="{53A219D2-806E-4683-903C-152FEF63BA65}" srcOrd="0" destOrd="0" presId="urn:microsoft.com/office/officeart/2005/8/layout/lProcess2"/>
    <dgm:cxn modelId="{F858E4F4-FB33-4AE5-999B-8710723082BD}" type="presParOf" srcId="{63D2F9C4-0FA6-4B08-A5EC-339516163145}" destId="{143D7519-F042-4DB8-A024-6C4BFAEB5078}" srcOrd="1" destOrd="0" presId="urn:microsoft.com/office/officeart/2005/8/layout/lProcess2"/>
    <dgm:cxn modelId="{5D451955-5BF9-4D06-A9C1-0371A010BA5E}" type="presParOf" srcId="{63D2F9C4-0FA6-4B08-A5EC-339516163145}" destId="{9CE445B4-1BF7-4B9E-9749-BE3E65FDC06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B4CD41-84A7-449F-9C50-558A20EAE11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9E6964F-5849-4FD3-B181-693B6DBEACD9}">
      <dgm:prSet phldrT="[Text]"/>
      <dgm:spPr/>
      <dgm:t>
        <a:bodyPr/>
        <a:lstStyle/>
        <a:p>
          <a:r>
            <a:rPr lang="de-DE" dirty="0"/>
            <a:t>Run</a:t>
          </a:r>
        </a:p>
      </dgm:t>
    </dgm:pt>
    <dgm:pt modelId="{AAD20FDA-A26A-4202-BE9D-A0B036EBA5DE}" type="parTrans" cxnId="{B71A41DF-ADCA-4348-9461-21078057E776}">
      <dgm:prSet/>
      <dgm:spPr/>
      <dgm:t>
        <a:bodyPr/>
        <a:lstStyle/>
        <a:p>
          <a:endParaRPr lang="de-DE"/>
        </a:p>
      </dgm:t>
    </dgm:pt>
    <dgm:pt modelId="{36B9DA97-8501-44F6-A536-88CA3369F8A6}" type="sibTrans" cxnId="{B71A41DF-ADCA-4348-9461-21078057E776}">
      <dgm:prSet/>
      <dgm:spPr/>
      <dgm:t>
        <a:bodyPr/>
        <a:lstStyle/>
        <a:p>
          <a:endParaRPr lang="de-DE"/>
        </a:p>
      </dgm:t>
    </dgm:pt>
    <dgm:pt modelId="{CFC2D42B-18F4-48FA-B403-328CB7EAE716}">
      <dgm:prSet phldrT="[Text]"/>
      <dgm:spPr/>
      <dgm:t>
        <a:bodyPr/>
        <a:lstStyle/>
        <a:p>
          <a:r>
            <a:rPr lang="de-DE" dirty="0" err="1"/>
            <a:t>monitor</a:t>
          </a:r>
          <a:endParaRPr lang="de-DE" dirty="0"/>
        </a:p>
      </dgm:t>
    </dgm:pt>
    <dgm:pt modelId="{F07C2203-3B8C-4B3C-8F8E-BB258EC55384}" type="parTrans" cxnId="{37310842-CF49-4BC4-A3DD-1FF24A6B1BFB}">
      <dgm:prSet/>
      <dgm:spPr/>
      <dgm:t>
        <a:bodyPr/>
        <a:lstStyle/>
        <a:p>
          <a:endParaRPr lang="de-DE"/>
        </a:p>
      </dgm:t>
    </dgm:pt>
    <dgm:pt modelId="{3E53A52A-CE40-44FB-918C-705341A22423}" type="sibTrans" cxnId="{37310842-CF49-4BC4-A3DD-1FF24A6B1BFB}">
      <dgm:prSet/>
      <dgm:spPr/>
      <dgm:t>
        <a:bodyPr/>
        <a:lstStyle/>
        <a:p>
          <a:endParaRPr lang="de-DE"/>
        </a:p>
      </dgm:t>
    </dgm:pt>
    <dgm:pt modelId="{E683534C-05F7-478B-A6C4-139C13629444}">
      <dgm:prSet phldrT="[Text]"/>
      <dgm:spPr/>
      <dgm:t>
        <a:bodyPr/>
        <a:lstStyle/>
        <a:p>
          <a:r>
            <a:rPr lang="de-DE" dirty="0" err="1"/>
            <a:t>maintain</a:t>
          </a:r>
          <a:endParaRPr lang="de-DE" dirty="0"/>
        </a:p>
      </dgm:t>
    </dgm:pt>
    <dgm:pt modelId="{7DCD6EE1-0116-4EAC-B3D8-125305AA71AB}" type="parTrans" cxnId="{1287F523-BBBF-4182-9072-B9ACC4DF6EA8}">
      <dgm:prSet/>
      <dgm:spPr/>
      <dgm:t>
        <a:bodyPr/>
        <a:lstStyle/>
        <a:p>
          <a:endParaRPr lang="de-DE"/>
        </a:p>
      </dgm:t>
    </dgm:pt>
    <dgm:pt modelId="{31AFB3CD-2060-4084-A6D2-C3924404EDD5}" type="sibTrans" cxnId="{1287F523-BBBF-4182-9072-B9ACC4DF6EA8}">
      <dgm:prSet/>
      <dgm:spPr/>
      <dgm:t>
        <a:bodyPr/>
        <a:lstStyle/>
        <a:p>
          <a:endParaRPr lang="de-DE"/>
        </a:p>
      </dgm:t>
    </dgm:pt>
    <dgm:pt modelId="{424FCE89-E0F2-4953-B6ED-7B1DA9B43C7E}" type="pres">
      <dgm:prSet presAssocID="{C3B4CD41-84A7-449F-9C50-558A20EAE117}" presName="theList" presStyleCnt="0">
        <dgm:presLayoutVars>
          <dgm:dir/>
          <dgm:animLvl val="lvl"/>
          <dgm:resizeHandles val="exact"/>
        </dgm:presLayoutVars>
      </dgm:prSet>
      <dgm:spPr/>
    </dgm:pt>
    <dgm:pt modelId="{3A29DEFF-FBDB-4C75-BFA6-44D450F026A1}" type="pres">
      <dgm:prSet presAssocID="{89E6964F-5849-4FD3-B181-693B6DBEACD9}" presName="compNode" presStyleCnt="0"/>
      <dgm:spPr/>
    </dgm:pt>
    <dgm:pt modelId="{E665A503-0BE7-46B7-BAE7-967B9B37EE2C}" type="pres">
      <dgm:prSet presAssocID="{89E6964F-5849-4FD3-B181-693B6DBEACD9}" presName="aNode" presStyleLbl="bgShp" presStyleIdx="0" presStyleCnt="1"/>
      <dgm:spPr/>
    </dgm:pt>
    <dgm:pt modelId="{180ED766-06D0-49E0-863C-C6B3259E83AD}" type="pres">
      <dgm:prSet presAssocID="{89E6964F-5849-4FD3-B181-693B6DBEACD9}" presName="textNode" presStyleLbl="bgShp" presStyleIdx="0" presStyleCnt="1"/>
      <dgm:spPr/>
    </dgm:pt>
    <dgm:pt modelId="{CB398A70-E41B-4C4E-8E54-CFC55800277E}" type="pres">
      <dgm:prSet presAssocID="{89E6964F-5849-4FD3-B181-693B6DBEACD9}" presName="compChildNode" presStyleCnt="0"/>
      <dgm:spPr/>
    </dgm:pt>
    <dgm:pt modelId="{CC7806DE-27E0-467D-B125-1E9B8CCBA009}" type="pres">
      <dgm:prSet presAssocID="{89E6964F-5849-4FD3-B181-693B6DBEACD9}" presName="theInnerList" presStyleCnt="0"/>
      <dgm:spPr/>
    </dgm:pt>
    <dgm:pt modelId="{EB450E92-32CD-4CB0-AEFF-C55AD546D8B5}" type="pres">
      <dgm:prSet presAssocID="{CFC2D42B-18F4-48FA-B403-328CB7EAE716}" presName="childNode" presStyleLbl="node1" presStyleIdx="0" presStyleCnt="2">
        <dgm:presLayoutVars>
          <dgm:bulletEnabled val="1"/>
        </dgm:presLayoutVars>
      </dgm:prSet>
      <dgm:spPr/>
    </dgm:pt>
    <dgm:pt modelId="{AC83400F-74E8-42A8-AA12-981F12C0D0E9}" type="pres">
      <dgm:prSet presAssocID="{CFC2D42B-18F4-48FA-B403-328CB7EAE716}" presName="aSpace2" presStyleCnt="0"/>
      <dgm:spPr/>
    </dgm:pt>
    <dgm:pt modelId="{0CB57520-47B9-4D8D-BD59-3D790993EB02}" type="pres">
      <dgm:prSet presAssocID="{E683534C-05F7-478B-A6C4-139C13629444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1287F523-BBBF-4182-9072-B9ACC4DF6EA8}" srcId="{89E6964F-5849-4FD3-B181-693B6DBEACD9}" destId="{E683534C-05F7-478B-A6C4-139C13629444}" srcOrd="1" destOrd="0" parTransId="{7DCD6EE1-0116-4EAC-B3D8-125305AA71AB}" sibTransId="{31AFB3CD-2060-4084-A6D2-C3924404EDD5}"/>
    <dgm:cxn modelId="{37310842-CF49-4BC4-A3DD-1FF24A6B1BFB}" srcId="{89E6964F-5849-4FD3-B181-693B6DBEACD9}" destId="{CFC2D42B-18F4-48FA-B403-328CB7EAE716}" srcOrd="0" destOrd="0" parTransId="{F07C2203-3B8C-4B3C-8F8E-BB258EC55384}" sibTransId="{3E53A52A-CE40-44FB-918C-705341A22423}"/>
    <dgm:cxn modelId="{0FAA5A83-B17D-4459-817D-07413650224D}" type="presOf" srcId="{C3B4CD41-84A7-449F-9C50-558A20EAE117}" destId="{424FCE89-E0F2-4953-B6ED-7B1DA9B43C7E}" srcOrd="0" destOrd="0" presId="urn:microsoft.com/office/officeart/2005/8/layout/lProcess2"/>
    <dgm:cxn modelId="{697F5EB6-3575-48A2-8077-F4F84A0048D5}" type="presOf" srcId="{89E6964F-5849-4FD3-B181-693B6DBEACD9}" destId="{180ED766-06D0-49E0-863C-C6B3259E83AD}" srcOrd="1" destOrd="0" presId="urn:microsoft.com/office/officeart/2005/8/layout/lProcess2"/>
    <dgm:cxn modelId="{E45B6DCF-11AD-4645-B570-4F151D773C27}" type="presOf" srcId="{CFC2D42B-18F4-48FA-B403-328CB7EAE716}" destId="{EB450E92-32CD-4CB0-AEFF-C55AD546D8B5}" srcOrd="0" destOrd="0" presId="urn:microsoft.com/office/officeart/2005/8/layout/lProcess2"/>
    <dgm:cxn modelId="{3A6D4DDE-E450-441A-914B-6CECBDD5E8E5}" type="presOf" srcId="{89E6964F-5849-4FD3-B181-693B6DBEACD9}" destId="{E665A503-0BE7-46B7-BAE7-967B9B37EE2C}" srcOrd="0" destOrd="0" presId="urn:microsoft.com/office/officeart/2005/8/layout/lProcess2"/>
    <dgm:cxn modelId="{B71A41DF-ADCA-4348-9461-21078057E776}" srcId="{C3B4CD41-84A7-449F-9C50-558A20EAE117}" destId="{89E6964F-5849-4FD3-B181-693B6DBEACD9}" srcOrd="0" destOrd="0" parTransId="{AAD20FDA-A26A-4202-BE9D-A0B036EBA5DE}" sibTransId="{36B9DA97-8501-44F6-A536-88CA3369F8A6}"/>
    <dgm:cxn modelId="{749786E9-35B5-40C3-AF34-180C58556ABE}" type="presOf" srcId="{E683534C-05F7-478B-A6C4-139C13629444}" destId="{0CB57520-47B9-4D8D-BD59-3D790993EB02}" srcOrd="0" destOrd="0" presId="urn:microsoft.com/office/officeart/2005/8/layout/lProcess2"/>
    <dgm:cxn modelId="{F8857ECB-239B-4C29-9396-61C04D68E591}" type="presParOf" srcId="{424FCE89-E0F2-4953-B6ED-7B1DA9B43C7E}" destId="{3A29DEFF-FBDB-4C75-BFA6-44D450F026A1}" srcOrd="0" destOrd="0" presId="urn:microsoft.com/office/officeart/2005/8/layout/lProcess2"/>
    <dgm:cxn modelId="{4AB081D8-257A-4F69-8B95-C0959A53B4C2}" type="presParOf" srcId="{3A29DEFF-FBDB-4C75-BFA6-44D450F026A1}" destId="{E665A503-0BE7-46B7-BAE7-967B9B37EE2C}" srcOrd="0" destOrd="0" presId="urn:microsoft.com/office/officeart/2005/8/layout/lProcess2"/>
    <dgm:cxn modelId="{0045BA16-9C54-4E4B-B93F-EC46396C7387}" type="presParOf" srcId="{3A29DEFF-FBDB-4C75-BFA6-44D450F026A1}" destId="{180ED766-06D0-49E0-863C-C6B3259E83AD}" srcOrd="1" destOrd="0" presId="urn:microsoft.com/office/officeart/2005/8/layout/lProcess2"/>
    <dgm:cxn modelId="{904B9389-FB93-4E33-A8E6-1886CC054615}" type="presParOf" srcId="{3A29DEFF-FBDB-4C75-BFA6-44D450F026A1}" destId="{CB398A70-E41B-4C4E-8E54-CFC55800277E}" srcOrd="2" destOrd="0" presId="urn:microsoft.com/office/officeart/2005/8/layout/lProcess2"/>
    <dgm:cxn modelId="{56B04F10-A271-4F0A-ACA6-CAEF98BBB00F}" type="presParOf" srcId="{CB398A70-E41B-4C4E-8E54-CFC55800277E}" destId="{CC7806DE-27E0-467D-B125-1E9B8CCBA009}" srcOrd="0" destOrd="0" presId="urn:microsoft.com/office/officeart/2005/8/layout/lProcess2"/>
    <dgm:cxn modelId="{FA714965-F2D5-4F4D-BA64-CE2583BE46A2}" type="presParOf" srcId="{CC7806DE-27E0-467D-B125-1E9B8CCBA009}" destId="{EB450E92-32CD-4CB0-AEFF-C55AD546D8B5}" srcOrd="0" destOrd="0" presId="urn:microsoft.com/office/officeart/2005/8/layout/lProcess2"/>
    <dgm:cxn modelId="{690FBC49-3F86-4086-BAB3-138148D1D85B}" type="presParOf" srcId="{CC7806DE-27E0-467D-B125-1E9B8CCBA009}" destId="{AC83400F-74E8-42A8-AA12-981F12C0D0E9}" srcOrd="1" destOrd="0" presId="urn:microsoft.com/office/officeart/2005/8/layout/lProcess2"/>
    <dgm:cxn modelId="{6BB477C7-75AB-4D3A-A857-61F2D82822CF}" type="presParOf" srcId="{CC7806DE-27E0-467D-B125-1E9B8CCBA009}" destId="{0CB57520-47B9-4D8D-BD59-3D790993EB0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B4CD41-84A7-449F-9C50-558A20EAE11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3A513F1-7367-405A-A51D-25EB4EC1D8FB}">
      <dgm:prSet phldrT="[Text]"/>
      <dgm:spPr/>
      <dgm:t>
        <a:bodyPr/>
        <a:lstStyle/>
        <a:p>
          <a:r>
            <a:rPr lang="de-DE" dirty="0"/>
            <a:t>Change</a:t>
          </a:r>
        </a:p>
      </dgm:t>
    </dgm:pt>
    <dgm:pt modelId="{41F5EFE0-7A33-4B87-9AFE-9CF6226AA972}" type="parTrans" cxnId="{D3D39467-EE3D-4848-8176-7A7FE08A64E4}">
      <dgm:prSet/>
      <dgm:spPr/>
      <dgm:t>
        <a:bodyPr/>
        <a:lstStyle/>
        <a:p>
          <a:endParaRPr lang="de-DE"/>
        </a:p>
      </dgm:t>
    </dgm:pt>
    <dgm:pt modelId="{12194E2E-BEC9-42F8-BFDB-0AF83E3BDD26}" type="sibTrans" cxnId="{D3D39467-EE3D-4848-8176-7A7FE08A64E4}">
      <dgm:prSet/>
      <dgm:spPr/>
      <dgm:t>
        <a:bodyPr/>
        <a:lstStyle/>
        <a:p>
          <a:endParaRPr lang="de-DE"/>
        </a:p>
      </dgm:t>
    </dgm:pt>
    <dgm:pt modelId="{B88389F8-ACC4-4514-A151-A53194B5B279}">
      <dgm:prSet phldrT="[Text]"/>
      <dgm:spPr/>
      <dgm:t>
        <a:bodyPr/>
        <a:lstStyle/>
        <a:p>
          <a:r>
            <a:rPr lang="de-DE" dirty="0" err="1"/>
            <a:t>Energy</a:t>
          </a:r>
          <a:endParaRPr lang="de-DE" dirty="0"/>
        </a:p>
      </dgm:t>
    </dgm:pt>
    <dgm:pt modelId="{F64488A5-1767-484F-A84B-C86ABBFDD4F8}" type="parTrans" cxnId="{8D33E8C3-65BD-4499-93CF-A2B2F2975DCA}">
      <dgm:prSet/>
      <dgm:spPr/>
      <dgm:t>
        <a:bodyPr/>
        <a:lstStyle/>
        <a:p>
          <a:endParaRPr lang="de-DE"/>
        </a:p>
      </dgm:t>
    </dgm:pt>
    <dgm:pt modelId="{8428E7B6-F850-43E6-AFA6-C4C43BDF1837}" type="sibTrans" cxnId="{8D33E8C3-65BD-4499-93CF-A2B2F2975DCA}">
      <dgm:prSet/>
      <dgm:spPr/>
      <dgm:t>
        <a:bodyPr/>
        <a:lstStyle/>
        <a:p>
          <a:endParaRPr lang="de-DE"/>
        </a:p>
      </dgm:t>
    </dgm:pt>
    <dgm:pt modelId="{1423EC9A-C254-44EB-8A64-6CE7E2B14B8F}">
      <dgm:prSet phldrT="[Text]"/>
      <dgm:spPr/>
      <dgm:t>
        <a:bodyPr/>
        <a:lstStyle/>
        <a:p>
          <a:r>
            <a:rPr lang="de-DE" dirty="0"/>
            <a:t>Orbit, </a:t>
          </a:r>
          <a:r>
            <a:rPr lang="de-DE" dirty="0" err="1"/>
            <a:t>Cooling</a:t>
          </a:r>
          <a:r>
            <a:rPr lang="de-DE" dirty="0"/>
            <a:t>, etc.</a:t>
          </a:r>
        </a:p>
      </dgm:t>
    </dgm:pt>
    <dgm:pt modelId="{9C98D8AB-3B16-4D45-B0FC-570089A0516E}" type="parTrans" cxnId="{A9A9F189-34C5-4C8F-9DD5-049E8D2E39EE}">
      <dgm:prSet/>
      <dgm:spPr/>
      <dgm:t>
        <a:bodyPr/>
        <a:lstStyle/>
        <a:p>
          <a:endParaRPr lang="de-DE"/>
        </a:p>
      </dgm:t>
    </dgm:pt>
    <dgm:pt modelId="{C29D9601-1CDF-4C16-A012-98641E885688}" type="sibTrans" cxnId="{A9A9F189-34C5-4C8F-9DD5-049E8D2E39EE}">
      <dgm:prSet/>
      <dgm:spPr/>
      <dgm:t>
        <a:bodyPr/>
        <a:lstStyle/>
        <a:p>
          <a:endParaRPr lang="de-DE"/>
        </a:p>
      </dgm:t>
    </dgm:pt>
    <dgm:pt modelId="{424FCE89-E0F2-4953-B6ED-7B1DA9B43C7E}" type="pres">
      <dgm:prSet presAssocID="{C3B4CD41-84A7-449F-9C50-558A20EAE117}" presName="theList" presStyleCnt="0">
        <dgm:presLayoutVars>
          <dgm:dir/>
          <dgm:animLvl val="lvl"/>
          <dgm:resizeHandles val="exact"/>
        </dgm:presLayoutVars>
      </dgm:prSet>
      <dgm:spPr/>
    </dgm:pt>
    <dgm:pt modelId="{83973D13-04B5-4EE4-AC8A-42C835225E67}" type="pres">
      <dgm:prSet presAssocID="{03A513F1-7367-405A-A51D-25EB4EC1D8FB}" presName="compNode" presStyleCnt="0"/>
      <dgm:spPr/>
    </dgm:pt>
    <dgm:pt modelId="{E70D8F94-C070-4394-9865-1B87959C094C}" type="pres">
      <dgm:prSet presAssocID="{03A513F1-7367-405A-A51D-25EB4EC1D8FB}" presName="aNode" presStyleLbl="bgShp" presStyleIdx="0" presStyleCnt="1"/>
      <dgm:spPr/>
    </dgm:pt>
    <dgm:pt modelId="{45D8CE8F-C64C-4303-A576-BC3B6CFCDDF5}" type="pres">
      <dgm:prSet presAssocID="{03A513F1-7367-405A-A51D-25EB4EC1D8FB}" presName="textNode" presStyleLbl="bgShp" presStyleIdx="0" presStyleCnt="1"/>
      <dgm:spPr/>
    </dgm:pt>
    <dgm:pt modelId="{0C5F4E6B-D431-4DD3-A609-5338A4FEE799}" type="pres">
      <dgm:prSet presAssocID="{03A513F1-7367-405A-A51D-25EB4EC1D8FB}" presName="compChildNode" presStyleCnt="0"/>
      <dgm:spPr/>
    </dgm:pt>
    <dgm:pt modelId="{FA74F3C0-AC04-46FA-BCA6-31B9E426CB81}" type="pres">
      <dgm:prSet presAssocID="{03A513F1-7367-405A-A51D-25EB4EC1D8FB}" presName="theInnerList" presStyleCnt="0"/>
      <dgm:spPr/>
    </dgm:pt>
    <dgm:pt modelId="{114FE2EC-0604-4951-A642-6A4F45B20DCF}" type="pres">
      <dgm:prSet presAssocID="{B88389F8-ACC4-4514-A151-A53194B5B279}" presName="childNode" presStyleLbl="node1" presStyleIdx="0" presStyleCnt="2">
        <dgm:presLayoutVars>
          <dgm:bulletEnabled val="1"/>
        </dgm:presLayoutVars>
      </dgm:prSet>
      <dgm:spPr/>
    </dgm:pt>
    <dgm:pt modelId="{7B7EF5E1-DF05-476D-BE04-A1CF28DD8F43}" type="pres">
      <dgm:prSet presAssocID="{B88389F8-ACC4-4514-A151-A53194B5B279}" presName="aSpace2" presStyleCnt="0"/>
      <dgm:spPr/>
    </dgm:pt>
    <dgm:pt modelId="{2118C38D-FDBC-4566-8A3B-11A4DD26626C}" type="pres">
      <dgm:prSet presAssocID="{1423EC9A-C254-44EB-8A64-6CE7E2B14B8F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D3D39467-EE3D-4848-8176-7A7FE08A64E4}" srcId="{C3B4CD41-84A7-449F-9C50-558A20EAE117}" destId="{03A513F1-7367-405A-A51D-25EB4EC1D8FB}" srcOrd="0" destOrd="0" parTransId="{41F5EFE0-7A33-4B87-9AFE-9CF6226AA972}" sibTransId="{12194E2E-BEC9-42F8-BFDB-0AF83E3BDD26}"/>
    <dgm:cxn modelId="{C58D3871-453E-4EC2-9E07-AC2B55CFF979}" type="presOf" srcId="{B88389F8-ACC4-4514-A151-A53194B5B279}" destId="{114FE2EC-0604-4951-A642-6A4F45B20DCF}" srcOrd="0" destOrd="0" presId="urn:microsoft.com/office/officeart/2005/8/layout/lProcess2"/>
    <dgm:cxn modelId="{0FAA5A83-B17D-4459-817D-07413650224D}" type="presOf" srcId="{C3B4CD41-84A7-449F-9C50-558A20EAE117}" destId="{424FCE89-E0F2-4953-B6ED-7B1DA9B43C7E}" srcOrd="0" destOrd="0" presId="urn:microsoft.com/office/officeart/2005/8/layout/lProcess2"/>
    <dgm:cxn modelId="{A9A9F189-34C5-4C8F-9DD5-049E8D2E39EE}" srcId="{03A513F1-7367-405A-A51D-25EB4EC1D8FB}" destId="{1423EC9A-C254-44EB-8A64-6CE7E2B14B8F}" srcOrd="1" destOrd="0" parTransId="{9C98D8AB-3B16-4D45-B0FC-570089A0516E}" sibTransId="{C29D9601-1CDF-4C16-A012-98641E885688}"/>
    <dgm:cxn modelId="{6833A6B6-FA9D-47F4-A383-BD6DD5A7DAB4}" type="presOf" srcId="{1423EC9A-C254-44EB-8A64-6CE7E2B14B8F}" destId="{2118C38D-FDBC-4566-8A3B-11A4DD26626C}" srcOrd="0" destOrd="0" presId="urn:microsoft.com/office/officeart/2005/8/layout/lProcess2"/>
    <dgm:cxn modelId="{08DFCAB8-78E6-4E3D-85CE-C37F78407BEE}" type="presOf" srcId="{03A513F1-7367-405A-A51D-25EB4EC1D8FB}" destId="{45D8CE8F-C64C-4303-A576-BC3B6CFCDDF5}" srcOrd="1" destOrd="0" presId="urn:microsoft.com/office/officeart/2005/8/layout/lProcess2"/>
    <dgm:cxn modelId="{8D33E8C3-65BD-4499-93CF-A2B2F2975DCA}" srcId="{03A513F1-7367-405A-A51D-25EB4EC1D8FB}" destId="{B88389F8-ACC4-4514-A151-A53194B5B279}" srcOrd="0" destOrd="0" parTransId="{F64488A5-1767-484F-A84B-C86ABBFDD4F8}" sibTransId="{8428E7B6-F850-43E6-AFA6-C4C43BDF1837}"/>
    <dgm:cxn modelId="{DAB154F1-767D-4367-87D5-C27F635341B7}" type="presOf" srcId="{03A513F1-7367-405A-A51D-25EB4EC1D8FB}" destId="{E70D8F94-C070-4394-9865-1B87959C094C}" srcOrd="0" destOrd="0" presId="urn:microsoft.com/office/officeart/2005/8/layout/lProcess2"/>
    <dgm:cxn modelId="{E9F41F27-1998-42B8-9D30-5D7ECA4693B7}" type="presParOf" srcId="{424FCE89-E0F2-4953-B6ED-7B1DA9B43C7E}" destId="{83973D13-04B5-4EE4-AC8A-42C835225E67}" srcOrd="0" destOrd="0" presId="urn:microsoft.com/office/officeart/2005/8/layout/lProcess2"/>
    <dgm:cxn modelId="{161E8308-6ADC-4F03-BDE6-3906C314309E}" type="presParOf" srcId="{83973D13-04B5-4EE4-AC8A-42C835225E67}" destId="{E70D8F94-C070-4394-9865-1B87959C094C}" srcOrd="0" destOrd="0" presId="urn:microsoft.com/office/officeart/2005/8/layout/lProcess2"/>
    <dgm:cxn modelId="{D4FD07E4-1E87-43B2-9D65-C095ECD204B9}" type="presParOf" srcId="{83973D13-04B5-4EE4-AC8A-42C835225E67}" destId="{45D8CE8F-C64C-4303-A576-BC3B6CFCDDF5}" srcOrd="1" destOrd="0" presId="urn:microsoft.com/office/officeart/2005/8/layout/lProcess2"/>
    <dgm:cxn modelId="{61825B43-6A4A-4980-9318-B03A1DF4C41D}" type="presParOf" srcId="{83973D13-04B5-4EE4-AC8A-42C835225E67}" destId="{0C5F4E6B-D431-4DD3-A609-5338A4FEE799}" srcOrd="2" destOrd="0" presId="urn:microsoft.com/office/officeart/2005/8/layout/lProcess2"/>
    <dgm:cxn modelId="{570596CC-0843-4D34-8E3B-F3F3E1082877}" type="presParOf" srcId="{0C5F4E6B-D431-4DD3-A609-5338A4FEE799}" destId="{FA74F3C0-AC04-46FA-BCA6-31B9E426CB81}" srcOrd="0" destOrd="0" presId="urn:microsoft.com/office/officeart/2005/8/layout/lProcess2"/>
    <dgm:cxn modelId="{E342145A-BA3F-4A81-86E2-20C581B58F4D}" type="presParOf" srcId="{FA74F3C0-AC04-46FA-BCA6-31B9E426CB81}" destId="{114FE2EC-0604-4951-A642-6A4F45B20DCF}" srcOrd="0" destOrd="0" presId="urn:microsoft.com/office/officeart/2005/8/layout/lProcess2"/>
    <dgm:cxn modelId="{57FC2E61-56E3-4693-B43C-6D360FBB47B3}" type="presParOf" srcId="{FA74F3C0-AC04-46FA-BCA6-31B9E426CB81}" destId="{7B7EF5E1-DF05-476D-BE04-A1CF28DD8F43}" srcOrd="1" destOrd="0" presId="urn:microsoft.com/office/officeart/2005/8/layout/lProcess2"/>
    <dgm:cxn modelId="{4CBEE9A4-C9AC-496C-B93A-89004138B83F}" type="presParOf" srcId="{FA74F3C0-AC04-46FA-BCA6-31B9E426CB81}" destId="{2118C38D-FDBC-4566-8A3B-11A4DD26626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C0266-68AA-458A-8037-8F3E709496F5}">
      <dsp:nvSpPr>
        <dsp:cNvPr id="0" name=""/>
        <dsp:cNvSpPr/>
      </dsp:nvSpPr>
      <dsp:spPr>
        <a:xfrm>
          <a:off x="1002" y="0"/>
          <a:ext cx="2606391" cy="49037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0" kern="1200" dirty="0"/>
            <a:t>Setup</a:t>
          </a:r>
        </a:p>
      </dsp:txBody>
      <dsp:txXfrm>
        <a:off x="1002" y="0"/>
        <a:ext cx="2606391" cy="1471136"/>
      </dsp:txXfrm>
    </dsp:sp>
    <dsp:sp modelId="{53A219D2-806E-4683-903C-152FEF63BA65}">
      <dsp:nvSpPr>
        <dsp:cNvPr id="0" name=""/>
        <dsp:cNvSpPr/>
      </dsp:nvSpPr>
      <dsp:spPr>
        <a:xfrm>
          <a:off x="261641" y="1472573"/>
          <a:ext cx="2085113" cy="1478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Beam </a:t>
          </a:r>
          <a:r>
            <a:rPr lang="de-DE" sz="3200" kern="1200" dirty="0" err="1"/>
            <a:t>from</a:t>
          </a:r>
          <a:r>
            <a:rPr lang="de-DE" sz="3200" kern="1200" dirty="0"/>
            <a:t> ESR</a:t>
          </a:r>
        </a:p>
      </dsp:txBody>
      <dsp:txXfrm>
        <a:off x="304947" y="1515879"/>
        <a:ext cx="1998501" cy="1391947"/>
      </dsp:txXfrm>
    </dsp:sp>
    <dsp:sp modelId="{9CE445B4-1BF7-4B9E-9749-BE3E65FDC06D}">
      <dsp:nvSpPr>
        <dsp:cNvPr id="0" name=""/>
        <dsp:cNvSpPr/>
      </dsp:nvSpPr>
      <dsp:spPr>
        <a:xfrm>
          <a:off x="261641" y="3178602"/>
          <a:ext cx="2085113" cy="1478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Beam </a:t>
          </a:r>
          <a:r>
            <a:rPr lang="de-DE" sz="3200" kern="1200" dirty="0" err="1"/>
            <a:t>from</a:t>
          </a:r>
          <a:r>
            <a:rPr lang="de-DE" sz="3200" kern="1200" dirty="0"/>
            <a:t> </a:t>
          </a:r>
          <a:r>
            <a:rPr lang="de-DE" sz="3200" kern="1200" dirty="0" err="1"/>
            <a:t>local</a:t>
          </a:r>
          <a:r>
            <a:rPr lang="de-DE" sz="3200" kern="1200" dirty="0"/>
            <a:t> </a:t>
          </a:r>
          <a:r>
            <a:rPr lang="de-DE" sz="3200" kern="1200" dirty="0" err="1"/>
            <a:t>source</a:t>
          </a:r>
          <a:endParaRPr lang="de-DE" sz="3200" kern="1200" dirty="0"/>
        </a:p>
      </dsp:txBody>
      <dsp:txXfrm>
        <a:off x="304947" y="3221908"/>
        <a:ext cx="1998501" cy="1391947"/>
      </dsp:txXfrm>
    </dsp:sp>
    <dsp:sp modelId="{E665A503-0BE7-46B7-BAE7-967B9B37EE2C}">
      <dsp:nvSpPr>
        <dsp:cNvPr id="0" name=""/>
        <dsp:cNvSpPr/>
      </dsp:nvSpPr>
      <dsp:spPr>
        <a:xfrm>
          <a:off x="2802873" y="0"/>
          <a:ext cx="2606391" cy="49037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0" kern="1200" dirty="0"/>
            <a:t>Run</a:t>
          </a:r>
        </a:p>
      </dsp:txBody>
      <dsp:txXfrm>
        <a:off x="2802873" y="0"/>
        <a:ext cx="2606391" cy="1471136"/>
      </dsp:txXfrm>
    </dsp:sp>
    <dsp:sp modelId="{EB450E92-32CD-4CB0-AEFF-C55AD546D8B5}">
      <dsp:nvSpPr>
        <dsp:cNvPr id="0" name=""/>
        <dsp:cNvSpPr/>
      </dsp:nvSpPr>
      <dsp:spPr>
        <a:xfrm>
          <a:off x="3063512" y="1472573"/>
          <a:ext cx="2085113" cy="1478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 err="1"/>
            <a:t>monitor</a:t>
          </a:r>
          <a:endParaRPr lang="de-DE" sz="3200" kern="1200" dirty="0"/>
        </a:p>
      </dsp:txBody>
      <dsp:txXfrm>
        <a:off x="3106818" y="1515879"/>
        <a:ext cx="1998501" cy="1391947"/>
      </dsp:txXfrm>
    </dsp:sp>
    <dsp:sp modelId="{0CB57520-47B9-4D8D-BD59-3D790993EB02}">
      <dsp:nvSpPr>
        <dsp:cNvPr id="0" name=""/>
        <dsp:cNvSpPr/>
      </dsp:nvSpPr>
      <dsp:spPr>
        <a:xfrm>
          <a:off x="3063512" y="3178602"/>
          <a:ext cx="2085113" cy="1478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 err="1"/>
            <a:t>maintain</a:t>
          </a:r>
          <a:endParaRPr lang="de-DE" sz="3200" kern="1200" dirty="0"/>
        </a:p>
      </dsp:txBody>
      <dsp:txXfrm>
        <a:off x="3106818" y="3221908"/>
        <a:ext cx="1998501" cy="1391947"/>
      </dsp:txXfrm>
    </dsp:sp>
    <dsp:sp modelId="{E70D8F94-C070-4394-9865-1B87959C094C}">
      <dsp:nvSpPr>
        <dsp:cNvPr id="0" name=""/>
        <dsp:cNvSpPr/>
      </dsp:nvSpPr>
      <dsp:spPr>
        <a:xfrm>
          <a:off x="5604744" y="0"/>
          <a:ext cx="2606391" cy="49037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0" kern="1200" dirty="0"/>
            <a:t>Change</a:t>
          </a:r>
        </a:p>
      </dsp:txBody>
      <dsp:txXfrm>
        <a:off x="5604744" y="0"/>
        <a:ext cx="2606391" cy="1471136"/>
      </dsp:txXfrm>
    </dsp:sp>
    <dsp:sp modelId="{114FE2EC-0604-4951-A642-6A4F45B20DCF}">
      <dsp:nvSpPr>
        <dsp:cNvPr id="0" name=""/>
        <dsp:cNvSpPr/>
      </dsp:nvSpPr>
      <dsp:spPr>
        <a:xfrm>
          <a:off x="5865383" y="1472573"/>
          <a:ext cx="2085113" cy="1478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 err="1"/>
            <a:t>Energy</a:t>
          </a:r>
          <a:endParaRPr lang="de-DE" sz="3200" kern="1200" dirty="0"/>
        </a:p>
      </dsp:txBody>
      <dsp:txXfrm>
        <a:off x="5908689" y="1515879"/>
        <a:ext cx="1998501" cy="1391947"/>
      </dsp:txXfrm>
    </dsp:sp>
    <dsp:sp modelId="{2118C38D-FDBC-4566-8A3B-11A4DD26626C}">
      <dsp:nvSpPr>
        <dsp:cNvPr id="0" name=""/>
        <dsp:cNvSpPr/>
      </dsp:nvSpPr>
      <dsp:spPr>
        <a:xfrm>
          <a:off x="5865383" y="3178602"/>
          <a:ext cx="2085113" cy="1478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Orbit, </a:t>
          </a:r>
          <a:r>
            <a:rPr lang="de-DE" sz="3200" kern="1200" dirty="0" err="1"/>
            <a:t>Cooling</a:t>
          </a:r>
          <a:r>
            <a:rPr lang="de-DE" sz="3200" kern="1200" dirty="0"/>
            <a:t>, etc.</a:t>
          </a:r>
        </a:p>
      </dsp:txBody>
      <dsp:txXfrm>
        <a:off x="5908689" y="3221908"/>
        <a:ext cx="1998501" cy="13919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C0266-68AA-458A-8037-8F3E709496F5}">
      <dsp:nvSpPr>
        <dsp:cNvPr id="0" name=""/>
        <dsp:cNvSpPr/>
      </dsp:nvSpPr>
      <dsp:spPr>
        <a:xfrm>
          <a:off x="0" y="0"/>
          <a:ext cx="2592529" cy="49037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300" kern="1200" dirty="0"/>
            <a:t>Setup</a:t>
          </a:r>
        </a:p>
      </dsp:txBody>
      <dsp:txXfrm>
        <a:off x="0" y="0"/>
        <a:ext cx="2592529" cy="1471136"/>
      </dsp:txXfrm>
    </dsp:sp>
    <dsp:sp modelId="{53A219D2-806E-4683-903C-152FEF63BA65}">
      <dsp:nvSpPr>
        <dsp:cNvPr id="0" name=""/>
        <dsp:cNvSpPr/>
      </dsp:nvSpPr>
      <dsp:spPr>
        <a:xfrm>
          <a:off x="259252" y="1472573"/>
          <a:ext cx="2074023" cy="1478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Beam </a:t>
          </a:r>
          <a:r>
            <a:rPr lang="de-DE" sz="3200" kern="1200" dirty="0" err="1"/>
            <a:t>from</a:t>
          </a:r>
          <a:r>
            <a:rPr lang="de-DE" sz="3200" kern="1200" dirty="0"/>
            <a:t> ESR</a:t>
          </a:r>
        </a:p>
      </dsp:txBody>
      <dsp:txXfrm>
        <a:off x="302558" y="1515879"/>
        <a:ext cx="1987411" cy="1391947"/>
      </dsp:txXfrm>
    </dsp:sp>
    <dsp:sp modelId="{9CE445B4-1BF7-4B9E-9749-BE3E65FDC06D}">
      <dsp:nvSpPr>
        <dsp:cNvPr id="0" name=""/>
        <dsp:cNvSpPr/>
      </dsp:nvSpPr>
      <dsp:spPr>
        <a:xfrm>
          <a:off x="259252" y="3178602"/>
          <a:ext cx="2074023" cy="1478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Beam </a:t>
          </a:r>
          <a:r>
            <a:rPr lang="de-DE" sz="3200" kern="1200" dirty="0" err="1"/>
            <a:t>from</a:t>
          </a:r>
          <a:r>
            <a:rPr lang="de-DE" sz="3200" kern="1200" dirty="0"/>
            <a:t> </a:t>
          </a:r>
          <a:r>
            <a:rPr lang="de-DE" sz="3200" kern="1200" dirty="0" err="1"/>
            <a:t>local</a:t>
          </a:r>
          <a:r>
            <a:rPr lang="de-DE" sz="3200" kern="1200" dirty="0"/>
            <a:t> </a:t>
          </a:r>
          <a:r>
            <a:rPr lang="de-DE" sz="3200" kern="1200" dirty="0" err="1"/>
            <a:t>source</a:t>
          </a:r>
          <a:endParaRPr lang="de-DE" sz="3200" kern="1200" dirty="0"/>
        </a:p>
      </dsp:txBody>
      <dsp:txXfrm>
        <a:off x="302558" y="3221908"/>
        <a:ext cx="1987411" cy="13919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5A503-0BE7-46B7-BAE7-967B9B37EE2C}">
      <dsp:nvSpPr>
        <dsp:cNvPr id="0" name=""/>
        <dsp:cNvSpPr/>
      </dsp:nvSpPr>
      <dsp:spPr>
        <a:xfrm>
          <a:off x="0" y="0"/>
          <a:ext cx="2610636" cy="49037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500" kern="1200" dirty="0"/>
            <a:t>Run</a:t>
          </a:r>
        </a:p>
      </dsp:txBody>
      <dsp:txXfrm>
        <a:off x="0" y="0"/>
        <a:ext cx="2610636" cy="1471136"/>
      </dsp:txXfrm>
    </dsp:sp>
    <dsp:sp modelId="{EB450E92-32CD-4CB0-AEFF-C55AD546D8B5}">
      <dsp:nvSpPr>
        <dsp:cNvPr id="0" name=""/>
        <dsp:cNvSpPr/>
      </dsp:nvSpPr>
      <dsp:spPr>
        <a:xfrm>
          <a:off x="261063" y="1472573"/>
          <a:ext cx="2088508" cy="1478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80" tIns="70485" rIns="9398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700" kern="1200" dirty="0" err="1"/>
            <a:t>monitor</a:t>
          </a:r>
          <a:endParaRPr lang="de-DE" sz="3700" kern="1200" dirty="0"/>
        </a:p>
      </dsp:txBody>
      <dsp:txXfrm>
        <a:off x="304369" y="1515879"/>
        <a:ext cx="2001896" cy="1391947"/>
      </dsp:txXfrm>
    </dsp:sp>
    <dsp:sp modelId="{0CB57520-47B9-4D8D-BD59-3D790993EB02}">
      <dsp:nvSpPr>
        <dsp:cNvPr id="0" name=""/>
        <dsp:cNvSpPr/>
      </dsp:nvSpPr>
      <dsp:spPr>
        <a:xfrm>
          <a:off x="261063" y="3178602"/>
          <a:ext cx="2088508" cy="1478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80" tIns="70485" rIns="9398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700" kern="1200" dirty="0" err="1"/>
            <a:t>maintain</a:t>
          </a:r>
          <a:endParaRPr lang="de-DE" sz="3700" kern="1200" dirty="0"/>
        </a:p>
      </dsp:txBody>
      <dsp:txXfrm>
        <a:off x="304369" y="3221908"/>
        <a:ext cx="2001896" cy="13919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D8F94-C070-4394-9865-1B87959C094C}">
      <dsp:nvSpPr>
        <dsp:cNvPr id="0" name=""/>
        <dsp:cNvSpPr/>
      </dsp:nvSpPr>
      <dsp:spPr>
        <a:xfrm>
          <a:off x="0" y="0"/>
          <a:ext cx="2610636" cy="49037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0" kern="1200" dirty="0"/>
            <a:t>Change</a:t>
          </a:r>
        </a:p>
      </dsp:txBody>
      <dsp:txXfrm>
        <a:off x="0" y="0"/>
        <a:ext cx="2610636" cy="1471136"/>
      </dsp:txXfrm>
    </dsp:sp>
    <dsp:sp modelId="{114FE2EC-0604-4951-A642-6A4F45B20DCF}">
      <dsp:nvSpPr>
        <dsp:cNvPr id="0" name=""/>
        <dsp:cNvSpPr/>
      </dsp:nvSpPr>
      <dsp:spPr>
        <a:xfrm>
          <a:off x="261063" y="1472573"/>
          <a:ext cx="2088508" cy="1478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 err="1"/>
            <a:t>Energy</a:t>
          </a:r>
          <a:endParaRPr lang="de-DE" sz="3200" kern="1200" dirty="0"/>
        </a:p>
      </dsp:txBody>
      <dsp:txXfrm>
        <a:off x="304369" y="1515879"/>
        <a:ext cx="2001896" cy="1391947"/>
      </dsp:txXfrm>
    </dsp:sp>
    <dsp:sp modelId="{2118C38D-FDBC-4566-8A3B-11A4DD26626C}">
      <dsp:nvSpPr>
        <dsp:cNvPr id="0" name=""/>
        <dsp:cNvSpPr/>
      </dsp:nvSpPr>
      <dsp:spPr>
        <a:xfrm>
          <a:off x="261063" y="3178602"/>
          <a:ext cx="2088508" cy="1478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Orbit, </a:t>
          </a:r>
          <a:r>
            <a:rPr lang="de-DE" sz="3200" kern="1200" dirty="0" err="1"/>
            <a:t>Cooling</a:t>
          </a:r>
          <a:r>
            <a:rPr lang="de-DE" sz="3200" kern="1200" dirty="0"/>
            <a:t>, etc.</a:t>
          </a:r>
        </a:p>
      </dsp:txBody>
      <dsp:txXfrm>
        <a:off x="304369" y="3221908"/>
        <a:ext cx="2001896" cy="1391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08.11.21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04.11.21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ps2013.gsi.de/websites/cryring/CryringWiki/CryringDocs/Sharepoint%20CRYRING/Operations/WorkInstructions/CRYRING%20Praktisches%20Handbuch.pdf" TargetMode="External"/><Relationship Id="rId2" Type="http://schemas.openxmlformats.org/officeDocument/2006/relationships/hyperlink" Target="http://gsi.de/cryr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26850"/>
            <a:ext cx="6607516" cy="1203780"/>
          </a:xfrm>
        </p:spPr>
        <p:txBody>
          <a:bodyPr/>
          <a:lstStyle/>
          <a:p>
            <a:r>
              <a:rPr lang="de-DE" dirty="0"/>
              <a:t>Betrieb CRYRING@ESR in 2022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75901" y="4475972"/>
            <a:ext cx="5539300" cy="874402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Pläne der Experimentatoren, Aufgaben des Schichtteams und Zusammenarbeit mit der Maschinenrufbereitschaft CRYRING@ESR</a:t>
            </a: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86746A-62DB-9A47-9128-1A0D5B0AC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Grundsätzliches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DAB11A-39FE-194C-AC0E-1B592BF84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9750"/>
            <a:r>
              <a:rPr lang="de-DE" b="1" dirty="0"/>
              <a:t>RB hat die Hoheit über die Maschine</a:t>
            </a:r>
          </a:p>
          <a:p>
            <a:pPr marL="996950" lvl="1"/>
            <a:r>
              <a:rPr lang="de-DE" dirty="0"/>
              <a:t>Alle Änderungen/Tuningansätze etc. müssen vorher mit der RB abgesprochen werden. Aktive RB steht im </a:t>
            </a:r>
            <a:r>
              <a:rPr lang="de-DE" dirty="0" err="1"/>
              <a:t>OLog</a:t>
            </a:r>
            <a:r>
              <a:rPr lang="de-DE" dirty="0"/>
              <a:t>.</a:t>
            </a:r>
          </a:p>
          <a:p>
            <a:pPr marL="996950" lvl="1"/>
            <a:r>
              <a:rPr lang="de-DE" dirty="0"/>
              <a:t>RB soll im </a:t>
            </a:r>
            <a:r>
              <a:rPr lang="de-DE" dirty="0" err="1"/>
              <a:t>OLog</a:t>
            </a:r>
            <a:r>
              <a:rPr lang="de-DE" dirty="0"/>
              <a:t> </a:t>
            </a:r>
            <a:r>
              <a:rPr lang="de-DE" dirty="0" err="1"/>
              <a:t>EInträge</a:t>
            </a:r>
            <a:r>
              <a:rPr lang="de-DE" dirty="0"/>
              <a:t> aus der Mittagssitzung machen</a:t>
            </a:r>
          </a:p>
          <a:p>
            <a:pPr marL="539750"/>
            <a:r>
              <a:rPr lang="de-DE" b="1" dirty="0"/>
              <a:t>OLOG ist das zentrale Logbuch</a:t>
            </a:r>
          </a:p>
          <a:p>
            <a:pPr marL="996950" lvl="1"/>
            <a:r>
              <a:rPr lang="de-DE" dirty="0"/>
              <a:t>Einträge korrekt nutzen (nicht alles sind „Infos“) </a:t>
            </a:r>
          </a:p>
          <a:p>
            <a:pPr marL="1400175" lvl="2"/>
            <a:r>
              <a:rPr lang="de-DE" dirty="0"/>
              <a:t>Optimierung, Setup, etc. </a:t>
            </a:r>
          </a:p>
          <a:p>
            <a:pPr marL="1911350" lvl="3"/>
            <a:r>
              <a:rPr lang="de-DE" dirty="0"/>
              <a:t>Intention beim Start des Vorgangs erklären</a:t>
            </a:r>
          </a:p>
          <a:p>
            <a:pPr marL="1911350" lvl="3"/>
            <a:r>
              <a:rPr lang="de-DE" dirty="0"/>
              <a:t>Zwischenergebnisse etc. als Kommentare einfügen</a:t>
            </a:r>
          </a:p>
          <a:p>
            <a:pPr marL="1911350" lvl="3"/>
            <a:r>
              <a:rPr lang="de-DE" dirty="0"/>
              <a:t>Nach Abschluss den Eintrag mit einer Endzeit versehen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902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Information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Informationen</a:t>
            </a:r>
            <a:endParaRPr dirty="0"/>
          </a:p>
        </p:txBody>
      </p:sp>
      <p:sp>
        <p:nvSpPr>
          <p:cNvPr id="89" name="Allgemein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rPr dirty="0" err="1"/>
              <a:t>Allgemeines</a:t>
            </a:r>
            <a:endParaRPr dirty="0"/>
          </a:p>
          <a:p>
            <a:pPr lvl="1"/>
            <a:r>
              <a:rPr u="sng" dirty="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hlinkClick r:id="rId2"/>
              </a:rPr>
              <a:t>gsi.de/cryring</a:t>
            </a:r>
          </a:p>
          <a:p>
            <a:r>
              <a:rPr b="1" dirty="0" err="1"/>
              <a:t>Handbuch</a:t>
            </a:r>
            <a:r>
              <a:rPr b="1" dirty="0"/>
              <a:t> </a:t>
            </a:r>
            <a:r>
              <a:rPr b="1" dirty="0" err="1"/>
              <a:t>zum</a:t>
            </a:r>
            <a:r>
              <a:rPr b="1" dirty="0"/>
              <a:t> </a:t>
            </a:r>
            <a:r>
              <a:rPr b="1" dirty="0" err="1"/>
              <a:t>Betrieb</a:t>
            </a:r>
            <a:r>
              <a:rPr dirty="0"/>
              <a:t> </a:t>
            </a:r>
          </a:p>
          <a:p>
            <a:pPr lvl="1"/>
            <a:r>
              <a:rPr dirty="0"/>
              <a:t>Auf der Wiki </a:t>
            </a:r>
            <a:r>
              <a:rPr dirty="0" err="1"/>
              <a:t>Seite</a:t>
            </a:r>
            <a:r>
              <a:rPr dirty="0"/>
              <a:t> </a:t>
            </a:r>
            <a:r>
              <a:rPr u="sng" dirty="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hlinkClick r:id="rId3"/>
              </a:rPr>
              <a:t>hier</a:t>
            </a:r>
            <a:r>
              <a:rPr dirty="0"/>
              <a:t> (</a:t>
            </a:r>
            <a:r>
              <a:rPr dirty="0" err="1"/>
              <a:t>unter</a:t>
            </a:r>
            <a:r>
              <a:rPr dirty="0"/>
              <a:t> „CRYRING Operation“)</a:t>
            </a:r>
            <a:endParaRPr lang="de-DE" dirty="0"/>
          </a:p>
          <a:p>
            <a:pPr lvl="1"/>
            <a:r>
              <a:rPr lang="de-DE" dirty="0"/>
              <a:t>Strahlstreckenzeichnung (</a:t>
            </a:r>
            <a:r>
              <a:rPr lang="de-DE" dirty="0" err="1"/>
              <a:t>by</a:t>
            </a:r>
            <a:r>
              <a:rPr lang="de-DE" dirty="0"/>
              <a:t> J. </a:t>
            </a:r>
            <a:r>
              <a:rPr lang="de-DE" dirty="0" err="1"/>
              <a:t>Katta</a:t>
            </a:r>
            <a:r>
              <a:rPr lang="de-DE" dirty="0"/>
              <a:t>)</a:t>
            </a:r>
            <a:endParaRPr dirty="0"/>
          </a:p>
          <a:p>
            <a:pPr>
              <a:defRPr b="1"/>
            </a:pPr>
            <a:r>
              <a:rPr dirty="0" err="1"/>
              <a:t>Technische</a:t>
            </a:r>
            <a:r>
              <a:rPr dirty="0"/>
              <a:t> Details (</a:t>
            </a:r>
            <a:r>
              <a:rPr dirty="0" err="1"/>
              <a:t>viele</a:t>
            </a:r>
            <a:r>
              <a:rPr dirty="0"/>
              <a:t> …)</a:t>
            </a:r>
          </a:p>
          <a:p>
            <a:pPr lvl="1"/>
            <a:r>
              <a:rPr dirty="0"/>
              <a:t>CRYRING@ESR Wiki </a:t>
            </a:r>
          </a:p>
          <a:p>
            <a:pPr marL="984463" lvl="2" indent="-341548"/>
            <a:r>
              <a:rPr dirty="0"/>
              <a:t>link auf </a:t>
            </a:r>
            <a:r>
              <a:rPr u="sng" dirty="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hlinkClick r:id="rId2"/>
              </a:rPr>
              <a:t>gsi.de/cryring</a:t>
            </a:r>
            <a:r>
              <a:rPr dirty="0"/>
              <a:t> </a:t>
            </a:r>
            <a:r>
              <a:rPr dirty="0" err="1"/>
              <a:t>rechts</a:t>
            </a:r>
            <a:r>
              <a:rPr dirty="0"/>
              <a:t> </a:t>
            </a:r>
            <a:r>
              <a:rPr dirty="0" err="1"/>
              <a:t>oben</a:t>
            </a:r>
            <a:endParaRPr dirty="0"/>
          </a:p>
          <a:p>
            <a:pPr marL="984463" lvl="2" indent="-341548"/>
            <a:r>
              <a:rPr dirty="0"/>
              <a:t>Login </a:t>
            </a:r>
            <a:r>
              <a:rPr dirty="0" err="1"/>
              <a:t>mit</a:t>
            </a:r>
            <a:r>
              <a:rPr dirty="0"/>
              <a:t> Campus </a:t>
            </a:r>
            <a:r>
              <a:rPr dirty="0" err="1"/>
              <a:t>Daten</a:t>
            </a:r>
            <a:r>
              <a:rPr dirty="0"/>
              <a:t> (i.e. Windows)</a:t>
            </a:r>
          </a:p>
          <a:p>
            <a:pPr marL="984463" lvl="2" indent="-341548"/>
            <a:r>
              <a:rPr dirty="0"/>
              <a:t>Nur </a:t>
            </a:r>
            <a:r>
              <a:rPr dirty="0" err="1"/>
              <a:t>innerhalb</a:t>
            </a:r>
            <a:r>
              <a:rPr dirty="0"/>
              <a:t> der GSI </a:t>
            </a:r>
            <a:r>
              <a:rPr dirty="0" err="1"/>
              <a:t>erreichbar</a:t>
            </a:r>
            <a:endParaRPr dirty="0"/>
          </a:p>
        </p:txBody>
      </p:sp>
      <p:pic>
        <p:nvPicPr>
          <p:cNvPr id="90" name="Bild" descr="Bild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121418" y="1237851"/>
            <a:ext cx="5022582" cy="1651947"/>
          </a:xfrm>
          <a:prstGeom prst="rect">
            <a:avLst/>
          </a:prstGeom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5" name="Picture 6" descr="Picture 6">
            <a:extLst>
              <a:ext uri="{FF2B5EF4-FFF2-40B4-BE49-F238E27FC236}">
                <a16:creationId xmlns:a16="http://schemas.microsoft.com/office/drawing/2014/main" id="{B81725E7-5F41-AB40-B46B-78086C60CB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2494" y="3969416"/>
            <a:ext cx="3267334" cy="27766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6242342" cy="590255"/>
          </a:xfrm>
        </p:spPr>
        <p:txBody>
          <a:bodyPr>
            <a:normAutofit/>
          </a:bodyPr>
          <a:lstStyle/>
          <a:p>
            <a:r>
              <a:rPr lang="de-DE" dirty="0"/>
              <a:t>CRYRING@ESR lokaler Kontrollraum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7504" y="1340767"/>
            <a:ext cx="2720901" cy="4837157"/>
            <a:chOff x="2931219" y="1628800"/>
            <a:chExt cx="2720901" cy="483715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1219" y="1628800"/>
              <a:ext cx="2720901" cy="4837157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3491880" y="4653136"/>
              <a:ext cx="1224136" cy="144016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 flipV="1">
              <a:off x="3995936" y="2276872"/>
              <a:ext cx="1368152" cy="177050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48"/>
          <a:stretch/>
        </p:blipFill>
        <p:spPr>
          <a:xfrm>
            <a:off x="2915816" y="1369036"/>
            <a:ext cx="3024336" cy="4808888"/>
          </a:xfrm>
          <a:prstGeom prst="rect">
            <a:avLst/>
          </a:prstGeom>
        </p:spPr>
      </p:pic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00156"/>
            <a:ext cx="3059832" cy="4777768"/>
          </a:xfr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4281942" y="4077072"/>
            <a:ext cx="146042" cy="19442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91038" y="5330499"/>
            <a:ext cx="1451038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2400" b="1" dirty="0">
                <a:solidFill>
                  <a:srgbClr val="FF0000"/>
                </a:solidFill>
              </a:rPr>
              <a:t>TH.2.034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F134C856-2198-1843-A9C9-A442DEACAB51}"/>
              </a:ext>
            </a:extLst>
          </p:cNvPr>
          <p:cNvSpPr/>
          <p:nvPr/>
        </p:nvSpPr>
        <p:spPr>
          <a:xfrm>
            <a:off x="23685" y="5869065"/>
            <a:ext cx="7424263" cy="956931"/>
          </a:xfrm>
          <a:prstGeom prst="round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Experimentatoren</a:t>
            </a:r>
            <a:r>
              <a:rPr lang="en-US" dirty="0"/>
              <a:t> </a:t>
            </a:r>
            <a:r>
              <a:rPr lang="en-US" dirty="0" err="1"/>
              <a:t>nutzen</a:t>
            </a:r>
            <a:r>
              <a:rPr lang="en-US" dirty="0"/>
              <a:t> den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Kontrolle</a:t>
            </a:r>
            <a:r>
              <a:rPr lang="en-US" dirty="0"/>
              <a:t> und </a:t>
            </a:r>
            <a:r>
              <a:rPr lang="en-US" dirty="0" err="1"/>
              <a:t>Überwachung</a:t>
            </a:r>
            <a:r>
              <a:rPr lang="en-US" dirty="0"/>
              <a:t> des </a:t>
            </a:r>
            <a:r>
              <a:rPr lang="en-US" dirty="0" err="1"/>
              <a:t>laufenden</a:t>
            </a:r>
            <a:r>
              <a:rPr lang="en-US" dirty="0"/>
              <a:t> 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Telefon</a:t>
            </a:r>
            <a:r>
              <a:rPr lang="en-US" b="1" dirty="0"/>
              <a:t>: 3060</a:t>
            </a:r>
          </a:p>
        </p:txBody>
      </p:sp>
    </p:spTree>
    <p:extLst>
      <p:ext uri="{BB962C8B-B14F-4D97-AF65-F5344CB8AC3E}">
        <p14:creationId xmlns:p14="http://schemas.microsoft.com/office/powerpoint/2010/main" val="297209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CRYRING@ESR Betrieb 2022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Strahl für PAC Experimente (lokale Quelle und ESR)</a:t>
            </a:r>
          </a:p>
          <a:p>
            <a:r>
              <a:rPr lang="de-DE" dirty="0"/>
              <a:t>Was wir uns wünschen:</a:t>
            </a:r>
          </a:p>
          <a:p>
            <a:pPr lvl="1"/>
            <a:r>
              <a:rPr lang="de-DE" dirty="0"/>
              <a:t>verbesserte Reaktionszeiten bei Transferschwierigkeiten in der HEST</a:t>
            </a:r>
          </a:p>
          <a:p>
            <a:pPr lvl="1"/>
            <a:r>
              <a:rPr lang="de-DE" dirty="0"/>
              <a:t>Rückmeldung zur Dokumentation</a:t>
            </a:r>
          </a:p>
          <a:p>
            <a:pPr lvl="1"/>
            <a:r>
              <a:rPr lang="de-DE" dirty="0"/>
              <a:t>weiterhin gute Zusammenarbeit!</a:t>
            </a:r>
          </a:p>
          <a:p>
            <a:pPr lvl="1"/>
            <a:endParaRPr lang="de-DE" dirty="0"/>
          </a:p>
          <a:p>
            <a:r>
              <a:rPr lang="de-DE" dirty="0"/>
              <a:t>Was können wir noch tun für bessere Zusammenarbeit?</a:t>
            </a:r>
          </a:p>
          <a:p>
            <a:pPr lvl="1"/>
            <a:r>
              <a:rPr lang="de-DE" dirty="0"/>
              <a:t>email: </a:t>
            </a:r>
            <a:r>
              <a:rPr lang="de-DE" dirty="0" err="1"/>
              <a:t>f.herfurth@gsi.de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235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Abgerundetes Rechteck 112">
            <a:extLst>
              <a:ext uri="{FF2B5EF4-FFF2-40B4-BE49-F238E27FC236}">
                <a16:creationId xmlns:a16="http://schemas.microsoft.com/office/drawing/2014/main" id="{20E35FEC-65E1-6F44-B024-F80448FF14BC}"/>
              </a:ext>
            </a:extLst>
          </p:cNvPr>
          <p:cNvSpPr/>
          <p:nvPr/>
        </p:nvSpPr>
        <p:spPr>
          <a:xfrm>
            <a:off x="3946505" y="2370677"/>
            <a:ext cx="620672" cy="241013"/>
          </a:xfrm>
          <a:prstGeom prst="round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2" name="Abgerundetes Rechteck 111">
            <a:extLst>
              <a:ext uri="{FF2B5EF4-FFF2-40B4-BE49-F238E27FC236}">
                <a16:creationId xmlns:a16="http://schemas.microsoft.com/office/drawing/2014/main" id="{AF949366-06D3-E240-AFBD-9BDAB73F1D4D}"/>
              </a:ext>
            </a:extLst>
          </p:cNvPr>
          <p:cNvSpPr/>
          <p:nvPr/>
        </p:nvSpPr>
        <p:spPr>
          <a:xfrm>
            <a:off x="2513687" y="3970852"/>
            <a:ext cx="1483904" cy="453205"/>
          </a:xfrm>
          <a:prstGeom prst="round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6E90A275-660B-0A46-A488-80936A68F13D}"/>
              </a:ext>
            </a:extLst>
          </p:cNvPr>
          <p:cNvSpPr/>
          <p:nvPr/>
        </p:nvSpPr>
        <p:spPr>
          <a:xfrm>
            <a:off x="1527243" y="3346541"/>
            <a:ext cx="1402289" cy="212032"/>
          </a:xfrm>
          <a:prstGeom prst="round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5" name="Titel 1"/>
          <p:cNvSpPr txBox="1">
            <a:spLocks noGrp="1"/>
          </p:cNvSpPr>
          <p:nvPr>
            <p:ph type="title"/>
          </p:nvPr>
        </p:nvSpPr>
        <p:spPr>
          <a:xfrm>
            <a:off x="422563" y="271333"/>
            <a:ext cx="5584539" cy="787560"/>
          </a:xfrm>
          <a:prstGeom prst="rect">
            <a:avLst/>
          </a:prstGeom>
        </p:spPr>
        <p:txBody>
          <a:bodyPr/>
          <a:lstStyle/>
          <a:p>
            <a:r>
              <a:rPr dirty="0"/>
              <a:t>Schedule 20</a:t>
            </a:r>
            <a:r>
              <a:rPr lang="de-DE" dirty="0"/>
              <a:t>21</a:t>
            </a:r>
            <a:endParaRPr dirty="0"/>
          </a:p>
        </p:txBody>
      </p:sp>
      <p:sp>
        <p:nvSpPr>
          <p:cNvPr id="223" name="Rechteck 88"/>
          <p:cNvSpPr txBox="1"/>
          <p:nvPr/>
        </p:nvSpPr>
        <p:spPr>
          <a:xfrm>
            <a:off x="143753" y="148708"/>
            <a:ext cx="2506969" cy="437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solidFill>
                  <a:srgbClr val="E46C0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CRYRING@ESR </a:t>
            </a:r>
          </a:p>
        </p:txBody>
      </p:sp>
      <p:sp>
        <p:nvSpPr>
          <p:cNvPr id="224" name="Rounded Rectangle 8661"/>
          <p:cNvSpPr/>
          <p:nvPr/>
        </p:nvSpPr>
        <p:spPr>
          <a:xfrm>
            <a:off x="1411907" y="1482969"/>
            <a:ext cx="6766562" cy="38100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F497D"/>
              </a:gs>
              <a:gs pos="100000">
                <a:srgbClr val="44546A"/>
              </a:gs>
            </a:gsLst>
            <a:lin ang="5400000"/>
          </a:gra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5" name="TextBox 8665"/>
          <p:cNvSpPr txBox="1"/>
          <p:nvPr/>
        </p:nvSpPr>
        <p:spPr>
          <a:xfrm>
            <a:off x="1401633" y="1523174"/>
            <a:ext cx="563882" cy="300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600">
                <a:solidFill>
                  <a:srgbClr val="FFFF00"/>
                </a:solidFill>
              </a:defRPr>
            </a:lvl1pPr>
          </a:lstStyle>
          <a:p>
            <a:r>
              <a:t>Jan</a:t>
            </a:r>
          </a:p>
        </p:txBody>
      </p:sp>
      <p:sp>
        <p:nvSpPr>
          <p:cNvPr id="226" name="Straight Connector 8667"/>
          <p:cNvSpPr/>
          <p:nvPr/>
        </p:nvSpPr>
        <p:spPr>
          <a:xfrm>
            <a:off x="1965513" y="1546469"/>
            <a:ext cx="2" cy="254002"/>
          </a:xfrm>
          <a:prstGeom prst="line">
            <a:avLst/>
          </a:prstGeom>
          <a:ln>
            <a:solidFill>
              <a:srgbClr val="FFFFFF">
                <a:alpha val="70000"/>
              </a:srgbClr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7" name="Straight Connector 8670"/>
          <p:cNvSpPr/>
          <p:nvPr/>
        </p:nvSpPr>
        <p:spPr>
          <a:xfrm>
            <a:off x="2529393" y="1546469"/>
            <a:ext cx="2" cy="254002"/>
          </a:xfrm>
          <a:prstGeom prst="line">
            <a:avLst/>
          </a:prstGeom>
          <a:ln>
            <a:solidFill>
              <a:srgbClr val="FFFFFF">
                <a:alpha val="70000"/>
              </a:srgbClr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8" name="Straight Connector 8673"/>
          <p:cNvSpPr/>
          <p:nvPr/>
        </p:nvSpPr>
        <p:spPr>
          <a:xfrm>
            <a:off x="3093273" y="1546469"/>
            <a:ext cx="2" cy="254002"/>
          </a:xfrm>
          <a:prstGeom prst="line">
            <a:avLst/>
          </a:prstGeom>
          <a:ln>
            <a:solidFill>
              <a:srgbClr val="FFFFFF">
                <a:alpha val="70000"/>
              </a:srgbClr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9" name="Straight Connector 8676"/>
          <p:cNvSpPr/>
          <p:nvPr/>
        </p:nvSpPr>
        <p:spPr>
          <a:xfrm>
            <a:off x="3657153" y="1546469"/>
            <a:ext cx="2" cy="254002"/>
          </a:xfrm>
          <a:prstGeom prst="line">
            <a:avLst/>
          </a:prstGeom>
          <a:ln>
            <a:solidFill>
              <a:srgbClr val="FFFFFF">
                <a:alpha val="70000"/>
              </a:srgbClr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0" name="Straight Connector 8679"/>
          <p:cNvSpPr/>
          <p:nvPr/>
        </p:nvSpPr>
        <p:spPr>
          <a:xfrm>
            <a:off x="4221033" y="1546469"/>
            <a:ext cx="2" cy="254002"/>
          </a:xfrm>
          <a:prstGeom prst="line">
            <a:avLst/>
          </a:prstGeom>
          <a:ln>
            <a:solidFill>
              <a:srgbClr val="FFFFFF">
                <a:alpha val="70000"/>
              </a:srgbClr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1" name="Straight Connector 8682"/>
          <p:cNvSpPr/>
          <p:nvPr/>
        </p:nvSpPr>
        <p:spPr>
          <a:xfrm>
            <a:off x="4784913" y="1546469"/>
            <a:ext cx="2" cy="254002"/>
          </a:xfrm>
          <a:prstGeom prst="line">
            <a:avLst/>
          </a:prstGeom>
          <a:ln>
            <a:solidFill>
              <a:srgbClr val="FFFFFF">
                <a:alpha val="70000"/>
              </a:srgbClr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2" name="Straight Connector 8685"/>
          <p:cNvSpPr/>
          <p:nvPr/>
        </p:nvSpPr>
        <p:spPr>
          <a:xfrm>
            <a:off x="5348793" y="1546469"/>
            <a:ext cx="2" cy="254002"/>
          </a:xfrm>
          <a:prstGeom prst="line">
            <a:avLst/>
          </a:prstGeom>
          <a:ln>
            <a:solidFill>
              <a:srgbClr val="FFFFFF">
                <a:alpha val="70000"/>
              </a:srgbClr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3" name="Straight Connector 8688"/>
          <p:cNvSpPr/>
          <p:nvPr/>
        </p:nvSpPr>
        <p:spPr>
          <a:xfrm>
            <a:off x="10795507" y="1670838"/>
            <a:ext cx="2" cy="254002"/>
          </a:xfrm>
          <a:prstGeom prst="line">
            <a:avLst/>
          </a:prstGeom>
          <a:ln>
            <a:solidFill>
              <a:srgbClr val="FFFFFF">
                <a:alpha val="70000"/>
              </a:srgbClr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4" name="Straight Connector 8688"/>
          <p:cNvSpPr/>
          <p:nvPr/>
        </p:nvSpPr>
        <p:spPr>
          <a:xfrm>
            <a:off x="11923267" y="1670837"/>
            <a:ext cx="2" cy="254002"/>
          </a:xfrm>
          <a:prstGeom prst="line">
            <a:avLst/>
          </a:prstGeom>
          <a:ln>
            <a:solidFill>
              <a:srgbClr val="FFFFFF">
                <a:alpha val="70000"/>
              </a:srgbClr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5" name="Straight Connector 8688"/>
          <p:cNvSpPr/>
          <p:nvPr/>
        </p:nvSpPr>
        <p:spPr>
          <a:xfrm>
            <a:off x="11359386" y="1670837"/>
            <a:ext cx="2" cy="254002"/>
          </a:xfrm>
          <a:prstGeom prst="line">
            <a:avLst/>
          </a:prstGeom>
          <a:ln>
            <a:solidFill>
              <a:srgbClr val="FFFFFF">
                <a:alpha val="70000"/>
              </a:srgbClr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6" name="Straight Connector 8688"/>
          <p:cNvSpPr/>
          <p:nvPr/>
        </p:nvSpPr>
        <p:spPr>
          <a:xfrm>
            <a:off x="10231627" y="1670838"/>
            <a:ext cx="2" cy="254002"/>
          </a:xfrm>
          <a:prstGeom prst="line">
            <a:avLst/>
          </a:prstGeom>
          <a:ln>
            <a:solidFill>
              <a:srgbClr val="FFFFFF">
                <a:alpha val="70000"/>
              </a:srgbClr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7" name="TextBox 8665"/>
          <p:cNvSpPr txBox="1"/>
          <p:nvPr/>
        </p:nvSpPr>
        <p:spPr>
          <a:xfrm>
            <a:off x="1965513" y="1522623"/>
            <a:ext cx="563882" cy="300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600">
                <a:solidFill>
                  <a:srgbClr val="FFFF00"/>
                </a:solidFill>
              </a:defRPr>
            </a:lvl1pPr>
          </a:lstStyle>
          <a:p>
            <a:r>
              <a:t>Feb</a:t>
            </a:r>
          </a:p>
        </p:txBody>
      </p:sp>
      <p:sp>
        <p:nvSpPr>
          <p:cNvPr id="238" name="TextBox 8665"/>
          <p:cNvSpPr txBox="1"/>
          <p:nvPr/>
        </p:nvSpPr>
        <p:spPr>
          <a:xfrm>
            <a:off x="2529393" y="1522623"/>
            <a:ext cx="563882" cy="300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600">
                <a:solidFill>
                  <a:srgbClr val="FFFF00"/>
                </a:solidFill>
              </a:defRPr>
            </a:lvl1pPr>
          </a:lstStyle>
          <a:p>
            <a:r>
              <a:t>Mar</a:t>
            </a:r>
          </a:p>
        </p:txBody>
      </p:sp>
      <p:sp>
        <p:nvSpPr>
          <p:cNvPr id="239" name="TextBox 8665"/>
          <p:cNvSpPr txBox="1"/>
          <p:nvPr/>
        </p:nvSpPr>
        <p:spPr>
          <a:xfrm>
            <a:off x="3093273" y="1522071"/>
            <a:ext cx="563882" cy="300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600">
                <a:solidFill>
                  <a:srgbClr val="FFFF00"/>
                </a:solidFill>
              </a:defRPr>
            </a:lvl1pPr>
          </a:lstStyle>
          <a:p>
            <a:r>
              <a:t>Apr</a:t>
            </a:r>
          </a:p>
        </p:txBody>
      </p:sp>
      <p:sp>
        <p:nvSpPr>
          <p:cNvPr id="240" name="TextBox 8665"/>
          <p:cNvSpPr txBox="1"/>
          <p:nvPr/>
        </p:nvSpPr>
        <p:spPr>
          <a:xfrm>
            <a:off x="3657153" y="1528187"/>
            <a:ext cx="563882" cy="300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600">
                <a:solidFill>
                  <a:srgbClr val="FFFF00"/>
                </a:solidFill>
              </a:defRPr>
            </a:lvl1pPr>
          </a:lstStyle>
          <a:p>
            <a:r>
              <a:t>Mai</a:t>
            </a:r>
          </a:p>
        </p:txBody>
      </p:sp>
      <p:sp>
        <p:nvSpPr>
          <p:cNvPr id="241" name="TextBox 8665"/>
          <p:cNvSpPr txBox="1"/>
          <p:nvPr/>
        </p:nvSpPr>
        <p:spPr>
          <a:xfrm>
            <a:off x="4221033" y="1527635"/>
            <a:ext cx="563882" cy="300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600">
                <a:solidFill>
                  <a:srgbClr val="FFFF00"/>
                </a:solidFill>
              </a:defRPr>
            </a:lvl1pPr>
          </a:lstStyle>
          <a:p>
            <a:r>
              <a:t>Jun</a:t>
            </a:r>
          </a:p>
        </p:txBody>
      </p:sp>
      <p:sp>
        <p:nvSpPr>
          <p:cNvPr id="242" name="TextBox 8665"/>
          <p:cNvSpPr txBox="1"/>
          <p:nvPr/>
        </p:nvSpPr>
        <p:spPr>
          <a:xfrm>
            <a:off x="4784913" y="1527635"/>
            <a:ext cx="563882" cy="300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600">
                <a:solidFill>
                  <a:srgbClr val="FFFF00"/>
                </a:solidFill>
              </a:defRPr>
            </a:lvl1pPr>
          </a:lstStyle>
          <a:p>
            <a:r>
              <a:t>Jul</a:t>
            </a:r>
          </a:p>
        </p:txBody>
      </p:sp>
      <p:sp>
        <p:nvSpPr>
          <p:cNvPr id="243" name="TextBox 8665"/>
          <p:cNvSpPr txBox="1"/>
          <p:nvPr/>
        </p:nvSpPr>
        <p:spPr>
          <a:xfrm>
            <a:off x="5348793" y="1527085"/>
            <a:ext cx="563882" cy="300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600">
                <a:solidFill>
                  <a:srgbClr val="FFFF00"/>
                </a:solidFill>
              </a:defRPr>
            </a:lvl1pPr>
          </a:lstStyle>
          <a:p>
            <a:r>
              <a:t>Aug</a:t>
            </a:r>
          </a:p>
        </p:txBody>
      </p:sp>
      <p:sp>
        <p:nvSpPr>
          <p:cNvPr id="244" name="TextBox 8665"/>
          <p:cNvSpPr txBox="1"/>
          <p:nvPr/>
        </p:nvSpPr>
        <p:spPr>
          <a:xfrm>
            <a:off x="10231627" y="1652556"/>
            <a:ext cx="563882" cy="300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600">
                <a:solidFill>
                  <a:srgbClr val="FFFF00"/>
                </a:solidFill>
              </a:defRPr>
            </a:lvl1pPr>
          </a:lstStyle>
          <a:p>
            <a:r>
              <a:t>Sep</a:t>
            </a:r>
          </a:p>
        </p:txBody>
      </p:sp>
      <p:sp>
        <p:nvSpPr>
          <p:cNvPr id="245" name="TextBox 8665"/>
          <p:cNvSpPr txBox="1"/>
          <p:nvPr/>
        </p:nvSpPr>
        <p:spPr>
          <a:xfrm>
            <a:off x="10795507" y="1652005"/>
            <a:ext cx="563882" cy="300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600">
                <a:solidFill>
                  <a:srgbClr val="FFFF00"/>
                </a:solidFill>
              </a:defRPr>
            </a:lvl1pPr>
          </a:lstStyle>
          <a:p>
            <a:r>
              <a:t>Oct</a:t>
            </a:r>
          </a:p>
        </p:txBody>
      </p:sp>
      <p:sp>
        <p:nvSpPr>
          <p:cNvPr id="246" name="TextBox 8665"/>
          <p:cNvSpPr txBox="1"/>
          <p:nvPr/>
        </p:nvSpPr>
        <p:spPr>
          <a:xfrm>
            <a:off x="11359386" y="1652005"/>
            <a:ext cx="563882" cy="300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600">
                <a:solidFill>
                  <a:srgbClr val="FFFF00"/>
                </a:solidFill>
              </a:defRPr>
            </a:lvl1pPr>
          </a:lstStyle>
          <a:p>
            <a:r>
              <a:t>Nov</a:t>
            </a:r>
          </a:p>
        </p:txBody>
      </p:sp>
      <p:sp>
        <p:nvSpPr>
          <p:cNvPr id="247" name="TextBox 8665"/>
          <p:cNvSpPr txBox="1"/>
          <p:nvPr/>
        </p:nvSpPr>
        <p:spPr>
          <a:xfrm>
            <a:off x="11923267" y="1651454"/>
            <a:ext cx="563882" cy="300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600">
                <a:solidFill>
                  <a:srgbClr val="FFFF00"/>
                </a:solidFill>
              </a:defRPr>
            </a:lvl1pPr>
          </a:lstStyle>
          <a:p>
            <a:r>
              <a:t>Dec</a:t>
            </a:r>
          </a:p>
        </p:txBody>
      </p:sp>
      <p:grpSp>
        <p:nvGrpSpPr>
          <p:cNvPr id="250" name="Rechteck"/>
          <p:cNvGrpSpPr/>
          <p:nvPr/>
        </p:nvGrpSpPr>
        <p:grpSpPr>
          <a:xfrm>
            <a:off x="5244497" y="1281848"/>
            <a:ext cx="3103692" cy="838360"/>
            <a:chOff x="0" y="0"/>
            <a:chExt cx="3588674" cy="838359"/>
          </a:xfrm>
        </p:grpSpPr>
        <p:sp>
          <p:nvSpPr>
            <p:cNvPr id="249" name="Rechteck"/>
            <p:cNvSpPr/>
            <p:nvPr/>
          </p:nvSpPr>
          <p:spPr>
            <a:xfrm>
              <a:off x="38100" y="38100"/>
              <a:ext cx="3512475" cy="7621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pic>
          <p:nvPicPr>
            <p:cNvPr id="248" name="Rechteck Rechteck" descr="Rechteck Rechteck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588675" cy="838360"/>
            </a:xfrm>
            <a:prstGeom prst="rect">
              <a:avLst/>
            </a:prstGeom>
            <a:effectLst/>
          </p:spPr>
        </p:pic>
      </p:grpSp>
      <p:sp>
        <p:nvSpPr>
          <p:cNvPr id="264" name="Teardrop 182"/>
          <p:cNvSpPr/>
          <p:nvPr/>
        </p:nvSpPr>
        <p:spPr>
          <a:xfrm>
            <a:off x="2624106" y="1787259"/>
            <a:ext cx="227948" cy="254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rgbClr val="C00000"/>
          </a:solidFill>
          <a:ln w="12700">
            <a:miter lim="400000"/>
          </a:ln>
          <a:effectLst>
            <a:outerShdw blurRad="635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65" name="Straight Connector 181"/>
          <p:cNvSpPr/>
          <p:nvPr/>
        </p:nvSpPr>
        <p:spPr>
          <a:xfrm>
            <a:off x="2738079" y="2239249"/>
            <a:ext cx="2" cy="938236"/>
          </a:xfrm>
          <a:prstGeom prst="line">
            <a:avLst/>
          </a:prstGeom>
          <a:ln w="12700">
            <a:solidFill>
              <a:srgbClr val="DC5924">
                <a:alpha val="35000"/>
              </a:srgbClr>
            </a:solidFill>
            <a:miter/>
          </a:ln>
          <a:effectLst>
            <a:outerShdw blurRad="635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6" name="Teardrop 182"/>
          <p:cNvSpPr/>
          <p:nvPr/>
        </p:nvSpPr>
        <p:spPr>
          <a:xfrm>
            <a:off x="2870956" y="1789455"/>
            <a:ext cx="227948" cy="254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rgbClr val="C00000"/>
          </a:solidFill>
          <a:ln w="12700">
            <a:miter lim="400000"/>
          </a:ln>
          <a:effectLst>
            <a:outerShdw blurRad="635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67" name="Straight Connector 181"/>
          <p:cNvSpPr/>
          <p:nvPr/>
        </p:nvSpPr>
        <p:spPr>
          <a:xfrm>
            <a:off x="2984929" y="2241445"/>
            <a:ext cx="1" cy="1322720"/>
          </a:xfrm>
          <a:prstGeom prst="line">
            <a:avLst/>
          </a:prstGeom>
          <a:ln w="12700">
            <a:solidFill>
              <a:srgbClr val="DC5924">
                <a:alpha val="35000"/>
              </a:srgbClr>
            </a:solidFill>
            <a:miter/>
          </a:ln>
          <a:effectLst>
            <a:outerShdw blurRad="635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1" name="TextBox 183"/>
          <p:cNvSpPr txBox="1"/>
          <p:nvPr/>
        </p:nvSpPr>
        <p:spPr>
          <a:xfrm>
            <a:off x="1606270" y="3346541"/>
            <a:ext cx="1263450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/>
          <a:p>
            <a:pPr algn="r">
              <a:defRPr sz="13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E131, DR, </a:t>
            </a:r>
            <a:r>
              <a:rPr lang="de-DE" dirty="0"/>
              <a:t>Pb</a:t>
            </a:r>
            <a:r>
              <a:rPr lang="de-DE" baseline="31999" dirty="0"/>
              <a:t>67</a:t>
            </a:r>
            <a:r>
              <a:rPr baseline="31999" dirty="0"/>
              <a:t>+</a:t>
            </a:r>
          </a:p>
        </p:txBody>
      </p:sp>
      <p:sp>
        <p:nvSpPr>
          <p:cNvPr id="272" name="TextBox 183"/>
          <p:cNvSpPr txBox="1"/>
          <p:nvPr/>
        </p:nvSpPr>
        <p:spPr>
          <a:xfrm>
            <a:off x="1816851" y="3655268"/>
            <a:ext cx="1553513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/>
          <a:p>
            <a:pPr algn="r">
              <a:defRPr sz="13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E1</a:t>
            </a:r>
            <a:r>
              <a:rPr lang="de-DE" dirty="0"/>
              <a:t>48</a:t>
            </a:r>
            <a:r>
              <a:rPr dirty="0"/>
              <a:t>, </a:t>
            </a:r>
            <a:r>
              <a:rPr lang="de-DE" dirty="0"/>
              <a:t>Laser</a:t>
            </a:r>
            <a:r>
              <a:rPr dirty="0"/>
              <a:t>, </a:t>
            </a:r>
            <a:r>
              <a:rPr lang="de-DE" dirty="0"/>
              <a:t>Mg</a:t>
            </a:r>
            <a:r>
              <a:rPr lang="de-DE" baseline="31999" dirty="0"/>
              <a:t>1</a:t>
            </a:r>
            <a:r>
              <a:rPr baseline="31999" dirty="0"/>
              <a:t>+</a:t>
            </a:r>
            <a:r>
              <a:rPr dirty="0"/>
              <a:t> </a:t>
            </a:r>
          </a:p>
        </p:txBody>
      </p:sp>
      <p:sp>
        <p:nvSpPr>
          <p:cNvPr id="273" name="Goals until 2020 (as defined in 2019 retreat)…"/>
          <p:cNvSpPr txBox="1"/>
          <p:nvPr/>
        </p:nvSpPr>
        <p:spPr>
          <a:xfrm>
            <a:off x="661481" y="4660055"/>
            <a:ext cx="7772265" cy="1669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438911">
              <a:lnSpc>
                <a:spcPct val="90000"/>
              </a:lnSpc>
              <a:spcBef>
                <a:spcPts val="500"/>
              </a:spcBef>
              <a:defRPr sz="21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2800" dirty="0"/>
              <a:t>Was haben wir erreicht in 2021?</a:t>
            </a:r>
          </a:p>
          <a:p>
            <a:pPr marL="329184" indent="-329184" defTabSz="438911">
              <a:lnSpc>
                <a:spcPct val="90000"/>
              </a:lnSpc>
              <a:spcBef>
                <a:spcPts val="500"/>
              </a:spcBef>
              <a:buClr>
                <a:srgbClr val="FDBB63"/>
              </a:buClr>
              <a:buSzPct val="100000"/>
              <a:buChar char="▪"/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rPr lang="de-DE" sz="2400" dirty="0"/>
              <a:t>Strahl für PAC Experimente</a:t>
            </a:r>
            <a:endParaRPr lang="de-DE" sz="2400" baseline="-1879" dirty="0"/>
          </a:p>
          <a:p>
            <a:pPr marL="329184" indent="-329184" defTabSz="438911">
              <a:lnSpc>
                <a:spcPct val="90000"/>
              </a:lnSpc>
              <a:spcBef>
                <a:spcPts val="500"/>
              </a:spcBef>
              <a:buClr>
                <a:srgbClr val="FDBB63"/>
              </a:buClr>
              <a:buSzPct val="100000"/>
              <a:buChar char="▪"/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rPr lang="de-DE" sz="2400" dirty="0"/>
              <a:t>verbesserter Transfer ESR -&gt; CRYRING@ESR</a:t>
            </a:r>
            <a:endParaRPr sz="2400" dirty="0"/>
          </a:p>
          <a:p>
            <a:pPr marL="329184" indent="-329184" defTabSz="438911">
              <a:lnSpc>
                <a:spcPct val="90000"/>
              </a:lnSpc>
              <a:spcBef>
                <a:spcPts val="500"/>
              </a:spcBef>
              <a:buClr>
                <a:srgbClr val="FDBB63"/>
              </a:buClr>
              <a:buSzPct val="100000"/>
              <a:buChar char="▪"/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rPr lang="de-DE" sz="2400" dirty="0"/>
              <a:t>extrahierter Strahl für </a:t>
            </a:r>
            <a:r>
              <a:rPr lang="de-DE" sz="2400" dirty="0" err="1"/>
              <a:t>Materialforschung@CRYRING</a:t>
            </a:r>
            <a:endParaRPr sz="2400" dirty="0"/>
          </a:p>
        </p:txBody>
      </p:sp>
      <p:sp>
        <p:nvSpPr>
          <p:cNvPr id="274" name="Dingbat-Häkchen"/>
          <p:cNvSpPr/>
          <p:nvPr/>
        </p:nvSpPr>
        <p:spPr>
          <a:xfrm>
            <a:off x="7546889" y="5536745"/>
            <a:ext cx="306301" cy="291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gradFill>
            <a:gsLst>
              <a:gs pos="0">
                <a:srgbClr val="74DA52"/>
              </a:gs>
              <a:gs pos="100000">
                <a:schemeClr val="accent5">
                  <a:hueOff val="222799"/>
                  <a:satOff val="50476"/>
                  <a:lumOff val="24786"/>
                </a:schemeClr>
              </a:gs>
            </a:gsLst>
            <a:lin ang="16200000"/>
          </a:gradFill>
          <a:ln>
            <a:solidFill>
              <a:srgbClr val="78C85D"/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6" name="Dingbat-Häkchen"/>
          <p:cNvSpPr/>
          <p:nvPr/>
        </p:nvSpPr>
        <p:spPr>
          <a:xfrm>
            <a:off x="4873722" y="5131377"/>
            <a:ext cx="306301" cy="291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gradFill>
            <a:gsLst>
              <a:gs pos="0">
                <a:srgbClr val="74DA52"/>
              </a:gs>
              <a:gs pos="100000">
                <a:schemeClr val="accent5">
                  <a:hueOff val="222799"/>
                  <a:satOff val="50476"/>
                  <a:lumOff val="24786"/>
                </a:schemeClr>
              </a:gs>
            </a:gsLst>
            <a:lin ang="16200000"/>
          </a:gradFill>
          <a:ln>
            <a:solidFill>
              <a:srgbClr val="78C85D"/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5" name="Dingbat-Häkchen">
            <a:extLst>
              <a:ext uri="{FF2B5EF4-FFF2-40B4-BE49-F238E27FC236}">
                <a16:creationId xmlns:a16="http://schemas.microsoft.com/office/drawing/2014/main" id="{EB78C9DF-85BB-E44B-A91F-D05B142F5F6E}"/>
              </a:ext>
            </a:extLst>
          </p:cNvPr>
          <p:cNvSpPr/>
          <p:nvPr/>
        </p:nvSpPr>
        <p:spPr>
          <a:xfrm>
            <a:off x="8280595" y="5920615"/>
            <a:ext cx="306301" cy="291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gradFill>
            <a:gsLst>
              <a:gs pos="0">
                <a:srgbClr val="74DA52"/>
              </a:gs>
              <a:gs pos="100000">
                <a:schemeClr val="accent5">
                  <a:hueOff val="222799"/>
                  <a:satOff val="50476"/>
                  <a:lumOff val="24786"/>
                </a:schemeClr>
              </a:gs>
            </a:gsLst>
            <a:lin ang="16200000"/>
          </a:gradFill>
          <a:ln>
            <a:solidFill>
              <a:srgbClr val="78C85D"/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" name="Teardrop 182">
            <a:extLst>
              <a:ext uri="{FF2B5EF4-FFF2-40B4-BE49-F238E27FC236}">
                <a16:creationId xmlns:a16="http://schemas.microsoft.com/office/drawing/2014/main" id="{BB5D4355-867E-AD4F-BCEE-1F19C4764B65}"/>
              </a:ext>
            </a:extLst>
          </p:cNvPr>
          <p:cNvSpPr/>
          <p:nvPr/>
        </p:nvSpPr>
        <p:spPr>
          <a:xfrm>
            <a:off x="3447600" y="1787259"/>
            <a:ext cx="227948" cy="254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rgbClr val="C00000"/>
          </a:solidFill>
          <a:ln w="12700">
            <a:miter lim="400000"/>
          </a:ln>
          <a:effectLst>
            <a:outerShdw blurRad="635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7" name="Straight Connector 181">
            <a:extLst>
              <a:ext uri="{FF2B5EF4-FFF2-40B4-BE49-F238E27FC236}">
                <a16:creationId xmlns:a16="http://schemas.microsoft.com/office/drawing/2014/main" id="{86AF48FD-50E3-C944-97DD-F05746BC0CFD}"/>
              </a:ext>
            </a:extLst>
          </p:cNvPr>
          <p:cNvSpPr/>
          <p:nvPr/>
        </p:nvSpPr>
        <p:spPr>
          <a:xfrm flipH="1">
            <a:off x="3558987" y="2239248"/>
            <a:ext cx="2586" cy="1665490"/>
          </a:xfrm>
          <a:prstGeom prst="line">
            <a:avLst/>
          </a:prstGeom>
          <a:ln w="12700">
            <a:solidFill>
              <a:srgbClr val="DC5924">
                <a:alpha val="35000"/>
              </a:srgbClr>
            </a:solidFill>
            <a:miter/>
          </a:ln>
          <a:effectLst>
            <a:outerShdw blurRad="635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8" name="TextBox 183">
            <a:extLst>
              <a:ext uri="{FF2B5EF4-FFF2-40B4-BE49-F238E27FC236}">
                <a16:creationId xmlns:a16="http://schemas.microsoft.com/office/drawing/2014/main" id="{AE789D2E-8788-FE43-A380-F94F303B0F40}"/>
              </a:ext>
            </a:extLst>
          </p:cNvPr>
          <p:cNvSpPr txBox="1"/>
          <p:nvPr/>
        </p:nvSpPr>
        <p:spPr>
          <a:xfrm>
            <a:off x="2385581" y="4004970"/>
            <a:ext cx="1553513" cy="37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/>
          <a:p>
            <a:pPr algn="r">
              <a:defRPr sz="13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E138, Lamb Shift, U</a:t>
            </a:r>
            <a:r>
              <a:rPr baseline="31999" dirty="0"/>
              <a:t>82+</a:t>
            </a:r>
            <a:r>
              <a:rPr dirty="0"/>
              <a:t> </a:t>
            </a:r>
          </a:p>
        </p:txBody>
      </p:sp>
      <p:sp>
        <p:nvSpPr>
          <p:cNvPr id="98" name="Teardrop 182">
            <a:extLst>
              <a:ext uri="{FF2B5EF4-FFF2-40B4-BE49-F238E27FC236}">
                <a16:creationId xmlns:a16="http://schemas.microsoft.com/office/drawing/2014/main" id="{E51E5B3E-35F8-2D4C-9468-8C782546986A}"/>
              </a:ext>
            </a:extLst>
          </p:cNvPr>
          <p:cNvSpPr/>
          <p:nvPr/>
        </p:nvSpPr>
        <p:spPr>
          <a:xfrm>
            <a:off x="2002834" y="1791651"/>
            <a:ext cx="227948" cy="254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rgbClr val="FF9900"/>
          </a:solidFill>
          <a:ln w="12700">
            <a:miter lim="400000"/>
          </a:ln>
          <a:effectLst>
            <a:outerShdw blurRad="635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9" name="Straight Connector 181">
            <a:extLst>
              <a:ext uri="{FF2B5EF4-FFF2-40B4-BE49-F238E27FC236}">
                <a16:creationId xmlns:a16="http://schemas.microsoft.com/office/drawing/2014/main" id="{65C5276B-6543-3D45-B10C-DD86F7C789B8}"/>
              </a:ext>
            </a:extLst>
          </p:cNvPr>
          <p:cNvSpPr/>
          <p:nvPr/>
        </p:nvSpPr>
        <p:spPr>
          <a:xfrm>
            <a:off x="2114220" y="2120209"/>
            <a:ext cx="2586" cy="277687"/>
          </a:xfrm>
          <a:prstGeom prst="line">
            <a:avLst/>
          </a:prstGeom>
          <a:ln w="12700">
            <a:solidFill>
              <a:srgbClr val="DC5924">
                <a:alpha val="35000"/>
              </a:srgbClr>
            </a:solidFill>
            <a:miter/>
          </a:ln>
          <a:effectLst>
            <a:outerShdw blurRad="635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0" name="TextBox 183">
            <a:extLst>
              <a:ext uri="{FF2B5EF4-FFF2-40B4-BE49-F238E27FC236}">
                <a16:creationId xmlns:a16="http://schemas.microsoft.com/office/drawing/2014/main" id="{9C64665C-8C90-F748-8823-B59257E85F89}"/>
              </a:ext>
            </a:extLst>
          </p:cNvPr>
          <p:cNvSpPr txBox="1"/>
          <p:nvPr/>
        </p:nvSpPr>
        <p:spPr>
          <a:xfrm>
            <a:off x="1069161" y="2457171"/>
            <a:ext cx="1565942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1400" b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 dirty="0"/>
              <a:t>Test HEST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transfer</a:t>
            </a:r>
            <a:r>
              <a:rPr lang="de-DE" dirty="0"/>
              <a:t> ESR - YR</a:t>
            </a:r>
            <a:endParaRPr dirty="0"/>
          </a:p>
        </p:txBody>
      </p:sp>
      <p:sp>
        <p:nvSpPr>
          <p:cNvPr id="101" name="Teardrop 182">
            <a:extLst>
              <a:ext uri="{FF2B5EF4-FFF2-40B4-BE49-F238E27FC236}">
                <a16:creationId xmlns:a16="http://schemas.microsoft.com/office/drawing/2014/main" id="{07B9EA4D-7C99-1049-82CF-941395733F6C}"/>
              </a:ext>
            </a:extLst>
          </p:cNvPr>
          <p:cNvSpPr/>
          <p:nvPr/>
        </p:nvSpPr>
        <p:spPr>
          <a:xfrm>
            <a:off x="3820267" y="1784268"/>
            <a:ext cx="227948" cy="254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rgbClr val="C00000"/>
          </a:solidFill>
          <a:ln w="12700">
            <a:miter lim="400000"/>
          </a:ln>
          <a:effectLst>
            <a:outerShdw blurRad="635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2" name="Straight Connector 181">
            <a:extLst>
              <a:ext uri="{FF2B5EF4-FFF2-40B4-BE49-F238E27FC236}">
                <a16:creationId xmlns:a16="http://schemas.microsoft.com/office/drawing/2014/main" id="{A44FA86C-1331-8F4F-96AA-CF8C85180832}"/>
              </a:ext>
            </a:extLst>
          </p:cNvPr>
          <p:cNvSpPr/>
          <p:nvPr/>
        </p:nvSpPr>
        <p:spPr>
          <a:xfrm>
            <a:off x="3934241" y="2236258"/>
            <a:ext cx="16162" cy="400110"/>
          </a:xfrm>
          <a:prstGeom prst="line">
            <a:avLst/>
          </a:prstGeom>
          <a:ln w="12700">
            <a:solidFill>
              <a:srgbClr val="DC5924">
                <a:alpha val="35000"/>
              </a:srgbClr>
            </a:solidFill>
            <a:miter/>
          </a:ln>
          <a:effectLst>
            <a:outerShdw blurRad="635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3" name="TextBox 183">
            <a:extLst>
              <a:ext uri="{FF2B5EF4-FFF2-40B4-BE49-F238E27FC236}">
                <a16:creationId xmlns:a16="http://schemas.microsoft.com/office/drawing/2014/main" id="{DB15B073-12FD-D54E-8E1A-BA243674F516}"/>
              </a:ext>
            </a:extLst>
          </p:cNvPr>
          <p:cNvSpPr txBox="1"/>
          <p:nvPr/>
        </p:nvSpPr>
        <p:spPr>
          <a:xfrm>
            <a:off x="3328763" y="2663161"/>
            <a:ext cx="155351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/>
          <a:p>
            <a:pPr algn="r">
              <a:defRPr sz="13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E1</a:t>
            </a:r>
            <a:r>
              <a:rPr lang="de-DE" dirty="0"/>
              <a:t>40</a:t>
            </a:r>
            <a:r>
              <a:rPr dirty="0"/>
              <a:t>, </a:t>
            </a:r>
            <a:r>
              <a:rPr lang="de-DE" dirty="0"/>
              <a:t>DR</a:t>
            </a:r>
            <a:r>
              <a:rPr dirty="0"/>
              <a:t>, </a:t>
            </a:r>
            <a:r>
              <a:rPr lang="de-DE" dirty="0"/>
              <a:t>Ne</a:t>
            </a:r>
            <a:r>
              <a:rPr lang="de-DE" baseline="31999" dirty="0"/>
              <a:t>3</a:t>
            </a:r>
            <a:r>
              <a:rPr baseline="31999" dirty="0"/>
              <a:t>+</a:t>
            </a:r>
            <a:endParaRPr lang="de-DE" dirty="0"/>
          </a:p>
          <a:p>
            <a:pPr algn="r">
              <a:defRPr sz="13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dirty="0"/>
              <a:t>E153, DR, O</a:t>
            </a:r>
            <a:r>
              <a:rPr lang="de-DE" baseline="30000" dirty="0"/>
              <a:t>6+</a:t>
            </a:r>
            <a:r>
              <a:rPr dirty="0"/>
              <a:t> </a:t>
            </a:r>
          </a:p>
        </p:txBody>
      </p:sp>
      <p:sp>
        <p:nvSpPr>
          <p:cNvPr id="104" name="Linie">
            <a:extLst>
              <a:ext uri="{FF2B5EF4-FFF2-40B4-BE49-F238E27FC236}">
                <a16:creationId xmlns:a16="http://schemas.microsoft.com/office/drawing/2014/main" id="{6D5B0773-44C8-8E49-BE9A-58A348680BA3}"/>
              </a:ext>
            </a:extLst>
          </p:cNvPr>
          <p:cNvSpPr/>
          <p:nvPr/>
        </p:nvSpPr>
        <p:spPr>
          <a:xfrm flipV="1">
            <a:off x="4738282" y="2692159"/>
            <a:ext cx="176650" cy="49936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5" name="Linie">
            <a:extLst>
              <a:ext uri="{FF2B5EF4-FFF2-40B4-BE49-F238E27FC236}">
                <a16:creationId xmlns:a16="http://schemas.microsoft.com/office/drawing/2014/main" id="{377E13E4-32BC-8C47-B14E-190A48AEEDA4}"/>
              </a:ext>
            </a:extLst>
          </p:cNvPr>
          <p:cNvSpPr/>
          <p:nvPr/>
        </p:nvSpPr>
        <p:spPr>
          <a:xfrm flipH="1" flipV="1">
            <a:off x="4738280" y="2677514"/>
            <a:ext cx="176645" cy="112270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6" name="Teardrop 182">
            <a:extLst>
              <a:ext uri="{FF2B5EF4-FFF2-40B4-BE49-F238E27FC236}">
                <a16:creationId xmlns:a16="http://schemas.microsoft.com/office/drawing/2014/main" id="{D4AF8C13-2B7A-C742-B9B0-E470F8C14C9D}"/>
              </a:ext>
            </a:extLst>
          </p:cNvPr>
          <p:cNvSpPr/>
          <p:nvPr/>
        </p:nvSpPr>
        <p:spPr>
          <a:xfrm>
            <a:off x="4912900" y="1783863"/>
            <a:ext cx="227948" cy="254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rgbClr val="C00000"/>
          </a:solidFill>
          <a:ln w="12700">
            <a:miter lim="400000"/>
          </a:ln>
          <a:effectLst>
            <a:outerShdw blurRad="635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7" name="Straight Connector 181">
            <a:extLst>
              <a:ext uri="{FF2B5EF4-FFF2-40B4-BE49-F238E27FC236}">
                <a16:creationId xmlns:a16="http://schemas.microsoft.com/office/drawing/2014/main" id="{BD84B00E-DEDB-624A-86CA-4C033AF9858B}"/>
              </a:ext>
            </a:extLst>
          </p:cNvPr>
          <p:cNvSpPr/>
          <p:nvPr/>
        </p:nvSpPr>
        <p:spPr>
          <a:xfrm>
            <a:off x="5026873" y="2235853"/>
            <a:ext cx="1" cy="1322720"/>
          </a:xfrm>
          <a:prstGeom prst="line">
            <a:avLst/>
          </a:prstGeom>
          <a:ln w="12700">
            <a:solidFill>
              <a:srgbClr val="DC5924">
                <a:alpha val="35000"/>
              </a:srgbClr>
            </a:solidFill>
            <a:miter/>
          </a:ln>
          <a:effectLst>
            <a:outerShdw blurRad="635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8" name="TextBox 183">
            <a:extLst>
              <a:ext uri="{FF2B5EF4-FFF2-40B4-BE49-F238E27FC236}">
                <a16:creationId xmlns:a16="http://schemas.microsoft.com/office/drawing/2014/main" id="{16473BC7-67F9-4D49-A8BB-5140E8ACCA0A}"/>
              </a:ext>
            </a:extLst>
          </p:cNvPr>
          <p:cNvSpPr txBox="1"/>
          <p:nvPr/>
        </p:nvSpPr>
        <p:spPr>
          <a:xfrm>
            <a:off x="3858795" y="3649676"/>
            <a:ext cx="1553513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/>
          <a:p>
            <a:pPr algn="r">
              <a:defRPr sz="13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E1</a:t>
            </a:r>
            <a:r>
              <a:rPr lang="de-DE" dirty="0"/>
              <a:t>29</a:t>
            </a:r>
            <a:r>
              <a:rPr dirty="0"/>
              <a:t>, </a:t>
            </a:r>
            <a:r>
              <a:rPr lang="de-DE" dirty="0"/>
              <a:t>Laser</a:t>
            </a:r>
            <a:r>
              <a:rPr dirty="0"/>
              <a:t>, </a:t>
            </a:r>
            <a:r>
              <a:rPr lang="de-DE" dirty="0"/>
              <a:t>C</a:t>
            </a:r>
            <a:r>
              <a:rPr lang="de-DE" baseline="31999" dirty="0"/>
              <a:t>1</a:t>
            </a:r>
            <a:r>
              <a:rPr baseline="31999" dirty="0"/>
              <a:t>+</a:t>
            </a:r>
            <a:r>
              <a:rPr dirty="0"/>
              <a:t> </a:t>
            </a:r>
          </a:p>
        </p:txBody>
      </p:sp>
      <p:sp>
        <p:nvSpPr>
          <p:cNvPr id="109" name="Teardrop 182">
            <a:extLst>
              <a:ext uri="{FF2B5EF4-FFF2-40B4-BE49-F238E27FC236}">
                <a16:creationId xmlns:a16="http://schemas.microsoft.com/office/drawing/2014/main" id="{D496B230-394C-924D-8DCC-C30121D16E31}"/>
              </a:ext>
            </a:extLst>
          </p:cNvPr>
          <p:cNvSpPr/>
          <p:nvPr/>
        </p:nvSpPr>
        <p:spPr>
          <a:xfrm>
            <a:off x="4002763" y="1788507"/>
            <a:ext cx="227948" cy="254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rgbClr val="C00000"/>
          </a:solidFill>
          <a:ln w="12700">
            <a:miter lim="400000"/>
          </a:ln>
          <a:effectLst>
            <a:outerShdw blurRad="635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0" name="Straight Connector 181">
            <a:extLst>
              <a:ext uri="{FF2B5EF4-FFF2-40B4-BE49-F238E27FC236}">
                <a16:creationId xmlns:a16="http://schemas.microsoft.com/office/drawing/2014/main" id="{4CEF29A7-629B-5F4C-97E7-75E5EDC85AFE}"/>
              </a:ext>
            </a:extLst>
          </p:cNvPr>
          <p:cNvSpPr/>
          <p:nvPr/>
        </p:nvSpPr>
        <p:spPr>
          <a:xfrm>
            <a:off x="4116737" y="2093013"/>
            <a:ext cx="0" cy="274107"/>
          </a:xfrm>
          <a:prstGeom prst="line">
            <a:avLst/>
          </a:prstGeom>
          <a:ln w="12700">
            <a:solidFill>
              <a:srgbClr val="DC5924">
                <a:alpha val="35000"/>
              </a:srgbClr>
            </a:solidFill>
            <a:miter/>
          </a:ln>
          <a:effectLst>
            <a:outerShdw blurRad="635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1" name="TextBox 183">
            <a:extLst>
              <a:ext uri="{FF2B5EF4-FFF2-40B4-BE49-F238E27FC236}">
                <a16:creationId xmlns:a16="http://schemas.microsoft.com/office/drawing/2014/main" id="{23F2783D-A016-664E-BB3C-D61D6CEB79D7}"/>
              </a:ext>
            </a:extLst>
          </p:cNvPr>
          <p:cNvSpPr txBox="1"/>
          <p:nvPr/>
        </p:nvSpPr>
        <p:spPr>
          <a:xfrm>
            <a:off x="3952990" y="2370376"/>
            <a:ext cx="536086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r">
              <a:defRPr sz="13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dirty="0"/>
              <a:t>CMAT</a:t>
            </a:r>
            <a:endParaRPr dirty="0"/>
          </a:p>
        </p:txBody>
      </p:sp>
      <p:sp>
        <p:nvSpPr>
          <p:cNvPr id="116" name="Abgerundetes Rechteck 115">
            <a:extLst>
              <a:ext uri="{FF2B5EF4-FFF2-40B4-BE49-F238E27FC236}">
                <a16:creationId xmlns:a16="http://schemas.microsoft.com/office/drawing/2014/main" id="{2B72DB90-738A-4D40-A989-55BE80DD9BC2}"/>
              </a:ext>
            </a:extLst>
          </p:cNvPr>
          <p:cNvSpPr/>
          <p:nvPr/>
        </p:nvSpPr>
        <p:spPr>
          <a:xfrm>
            <a:off x="75439" y="3012386"/>
            <a:ext cx="1402289" cy="212032"/>
          </a:xfrm>
          <a:prstGeom prst="round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7" name="TextBox 183">
            <a:extLst>
              <a:ext uri="{FF2B5EF4-FFF2-40B4-BE49-F238E27FC236}">
                <a16:creationId xmlns:a16="http://schemas.microsoft.com/office/drawing/2014/main" id="{48CE94A6-59CF-E445-A017-E37B24696988}"/>
              </a:ext>
            </a:extLst>
          </p:cNvPr>
          <p:cNvSpPr txBox="1"/>
          <p:nvPr/>
        </p:nvSpPr>
        <p:spPr>
          <a:xfrm>
            <a:off x="75438" y="3010180"/>
            <a:ext cx="1326195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r">
              <a:defRPr sz="13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dirty="0" err="1"/>
              <a:t>with</a:t>
            </a:r>
            <a:r>
              <a:rPr lang="de-DE" dirty="0"/>
              <a:t> ESR beam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910222" cy="787557"/>
          </a:xfrm>
        </p:spPr>
        <p:txBody>
          <a:bodyPr>
            <a:normAutofit/>
          </a:bodyPr>
          <a:lstStyle/>
          <a:p>
            <a:r>
              <a:rPr lang="de-DE" dirty="0"/>
              <a:t>Überblick Betrieb/Experimente 2022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b="54698"/>
          <a:stretch/>
        </p:blipFill>
        <p:spPr>
          <a:xfrm>
            <a:off x="0" y="1225202"/>
            <a:ext cx="9144000" cy="183255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t="50396"/>
          <a:stretch/>
        </p:blipFill>
        <p:spPr>
          <a:xfrm>
            <a:off x="0" y="3789273"/>
            <a:ext cx="9144000" cy="2006573"/>
          </a:xfrm>
          <a:prstGeom prst="rect">
            <a:avLst/>
          </a:prstGeom>
        </p:spPr>
      </p:pic>
      <p:grpSp>
        <p:nvGrpSpPr>
          <p:cNvPr id="12" name="Gruppieren 11"/>
          <p:cNvGrpSpPr/>
          <p:nvPr/>
        </p:nvGrpSpPr>
        <p:grpSpPr>
          <a:xfrm>
            <a:off x="36575" y="3037680"/>
            <a:ext cx="9078164" cy="2893497"/>
            <a:chOff x="36575" y="3037680"/>
            <a:chExt cx="9078164" cy="2893497"/>
          </a:xfrm>
        </p:grpSpPr>
        <p:sp>
          <p:nvSpPr>
            <p:cNvPr id="6" name="Rechteck 5"/>
            <p:cNvSpPr/>
            <p:nvPr/>
          </p:nvSpPr>
          <p:spPr>
            <a:xfrm>
              <a:off x="3942893" y="3057754"/>
              <a:ext cx="5171846" cy="270662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/>
                <a:t>Betrieb mit lokaler Ionenquelle</a:t>
              </a:r>
              <a:endParaRPr lang="en-US" dirty="0"/>
            </a:p>
          </p:txBody>
        </p:sp>
        <p:sp>
          <p:nvSpPr>
            <p:cNvPr id="7" name="Rechteck 6"/>
            <p:cNvSpPr/>
            <p:nvPr/>
          </p:nvSpPr>
          <p:spPr>
            <a:xfrm>
              <a:off x="36575" y="5660515"/>
              <a:ext cx="4016046" cy="270662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/>
                <a:t>Betrieb mit lokaler Ionenquelle</a:t>
              </a:r>
              <a:endParaRPr lang="en-US" dirty="0"/>
            </a:p>
          </p:txBody>
        </p:sp>
        <p:sp>
          <p:nvSpPr>
            <p:cNvPr id="8" name="Rechteck 7"/>
            <p:cNvSpPr/>
            <p:nvPr/>
          </p:nvSpPr>
          <p:spPr>
            <a:xfrm>
              <a:off x="4089196" y="5659065"/>
              <a:ext cx="4016046" cy="27066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/>
                <a:t>Betrieb mit ESR Strahl</a:t>
              </a:r>
              <a:endParaRPr lang="en-US" dirty="0"/>
            </a:p>
          </p:txBody>
        </p:sp>
        <p:sp>
          <p:nvSpPr>
            <p:cNvPr id="9" name="Rechteck 8"/>
            <p:cNvSpPr/>
            <p:nvPr/>
          </p:nvSpPr>
          <p:spPr>
            <a:xfrm>
              <a:off x="8141817" y="5659065"/>
              <a:ext cx="891236" cy="270662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/>
                <a:t>lokal</a:t>
              </a:r>
              <a:endParaRPr lang="en-US" dirty="0"/>
            </a:p>
          </p:txBody>
        </p:sp>
        <p:sp>
          <p:nvSpPr>
            <p:cNvPr id="10" name="Rechteck 9"/>
            <p:cNvSpPr/>
            <p:nvPr/>
          </p:nvSpPr>
          <p:spPr>
            <a:xfrm>
              <a:off x="1865376" y="5660515"/>
              <a:ext cx="804672" cy="2706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1329222" y="3037680"/>
              <a:ext cx="2399952" cy="30777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sz="1400" dirty="0"/>
                <a:t>aus CRYRING@ESR Sicht: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764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Standardmodi CRYRING@ESR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8467885"/>
              </p:ext>
            </p:extLst>
          </p:nvPr>
        </p:nvGraphicFramePr>
        <p:xfrm>
          <a:off x="422275" y="1450975"/>
          <a:ext cx="8212138" cy="4903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Aufgaben Schichtteam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7066382"/>
              </p:ext>
            </p:extLst>
          </p:nvPr>
        </p:nvGraphicFramePr>
        <p:xfrm>
          <a:off x="422275" y="1450975"/>
          <a:ext cx="2592529" cy="4903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3594226" y="1584356"/>
            <a:ext cx="5269117" cy="2317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>
                <a:solidFill>
                  <a:srgbClr val="333333"/>
                </a:solidFill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>
                <a:solidFill>
                  <a:srgbClr val="333333"/>
                </a:solidFill>
                <a:latin typeface="Arial"/>
                <a:cs typeface="Arial"/>
              </a:defRPr>
            </a:lvl2pPr>
            <a:lvl3pPr marL="1143000" indent="-228600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>
                <a:solidFill>
                  <a:srgbClr val="333333"/>
                </a:solidFill>
                <a:latin typeface="Arial"/>
                <a:cs typeface="Arial"/>
              </a:defRPr>
            </a:lvl3pPr>
            <a:lvl4pPr marL="1600200" indent="-228600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>
                <a:solidFill>
                  <a:srgbClr val="333333"/>
                </a:solidFill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>
                <a:solidFill>
                  <a:srgbClr val="33333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de-DE" dirty="0"/>
              <a:t>ESR Strahl nach Transport durch HEST</a:t>
            </a:r>
          </a:p>
          <a:p>
            <a:pPr lvl="1"/>
            <a:r>
              <a:rPr lang="de-DE" dirty="0"/>
              <a:t>Einstellen erster Umlauf (YR07 und YR11 Leuchtschirme)</a:t>
            </a:r>
          </a:p>
          <a:p>
            <a:pPr lvl="1"/>
            <a:r>
              <a:rPr lang="de-DE" dirty="0"/>
              <a:t>Einstellen gespeicherter Strahl (bis Signal auf Zero Span </a:t>
            </a:r>
            <a:r>
              <a:rPr lang="de-DE" dirty="0" err="1"/>
              <a:t>Schottky</a:t>
            </a:r>
            <a:r>
              <a:rPr lang="de-DE" dirty="0"/>
              <a:t>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594226" y="4063495"/>
            <a:ext cx="5269117" cy="2291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>
                <a:solidFill>
                  <a:srgbClr val="333333"/>
                </a:solidFill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>
                <a:solidFill>
                  <a:srgbClr val="333333"/>
                </a:solidFill>
                <a:latin typeface="Arial"/>
                <a:cs typeface="Arial"/>
              </a:defRPr>
            </a:lvl2pPr>
            <a:lvl3pPr marL="1143000" indent="-228600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>
                <a:solidFill>
                  <a:srgbClr val="333333"/>
                </a:solidFill>
                <a:latin typeface="Arial"/>
                <a:cs typeface="Arial"/>
              </a:defRPr>
            </a:lvl3pPr>
            <a:lvl4pPr marL="1600200" indent="-228600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>
                <a:solidFill>
                  <a:srgbClr val="333333"/>
                </a:solidFill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>
                <a:solidFill>
                  <a:srgbClr val="33333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de-DE" dirty="0"/>
              <a:t>lokaler Strahl </a:t>
            </a:r>
          </a:p>
          <a:p>
            <a:pPr lvl="1"/>
            <a:r>
              <a:rPr lang="de-DE" dirty="0"/>
              <a:t>nach YRT1DK7 (d.h. nach dem RFQ)</a:t>
            </a:r>
          </a:p>
          <a:p>
            <a:pPr lvl="1"/>
            <a:r>
              <a:rPr lang="de-DE" dirty="0"/>
              <a:t>Einstellen erster Umlauf (YR07 und YR11 Leuchtschirme)</a:t>
            </a:r>
          </a:p>
          <a:p>
            <a:pPr lvl="1"/>
            <a:r>
              <a:rPr lang="de-DE" dirty="0"/>
              <a:t>Einstellen gespeicherter Strahl (bis Signal auf Zero Span </a:t>
            </a:r>
            <a:r>
              <a:rPr lang="de-DE" dirty="0" err="1"/>
              <a:t>Schottky</a:t>
            </a:r>
            <a:r>
              <a:rPr lang="de-DE" dirty="0"/>
              <a:t>)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7949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el 1"/>
          <p:cNvSpPr txBox="1">
            <a:spLocks noGrp="1"/>
          </p:cNvSpPr>
          <p:nvPr>
            <p:ph type="title"/>
          </p:nvPr>
        </p:nvSpPr>
        <p:spPr>
          <a:xfrm>
            <a:off x="422565" y="271334"/>
            <a:ext cx="5584536" cy="787558"/>
          </a:xfrm>
          <a:prstGeom prst="rect">
            <a:avLst/>
          </a:prstGeom>
        </p:spPr>
        <p:txBody>
          <a:bodyPr/>
          <a:lstStyle/>
          <a:p>
            <a:r>
              <a:t>Aufgaben Schichtteam</a:t>
            </a:r>
          </a:p>
        </p:txBody>
      </p:sp>
      <p:sp>
        <p:nvSpPr>
          <p:cNvPr id="137" name="Textfeld 4"/>
          <p:cNvSpPr txBox="1"/>
          <p:nvPr/>
        </p:nvSpPr>
        <p:spPr>
          <a:xfrm>
            <a:off x="147323" y="1523478"/>
            <a:ext cx="5177678" cy="2317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normAutofit/>
          </a:bodyPr>
          <a:lstStyle/>
          <a:p>
            <a:pPr marL="341548" indent="-341548">
              <a:spcBef>
                <a:spcPts val="562"/>
              </a:spcBef>
              <a:buClr>
                <a:srgbClr val="FDBB63"/>
              </a:buClr>
              <a:buSzPct val="100000"/>
              <a:buChar char="▪"/>
              <a:defRPr sz="3400">
                <a:solidFill>
                  <a:srgbClr val="333333"/>
                </a:solidFill>
              </a:defRPr>
            </a:pPr>
            <a:r>
              <a:rPr sz="2391"/>
              <a:t>ESR Strahl nach Transport durch HEST</a:t>
            </a:r>
          </a:p>
          <a:p>
            <a:pPr marL="602732" lvl="1" indent="-281275">
              <a:spcBef>
                <a:spcPts val="422"/>
              </a:spcBef>
              <a:buClr>
                <a:srgbClr val="FDBB63"/>
              </a:buClr>
              <a:buSzPct val="100000"/>
              <a:buChar char="▪"/>
              <a:defRPr sz="2800">
                <a:solidFill>
                  <a:srgbClr val="333333"/>
                </a:solidFill>
              </a:defRPr>
            </a:pPr>
            <a:r>
              <a:rPr sz="1969"/>
              <a:t>Einstellen erster Umlauf (YR07 und YR11 Leuchtschirme)</a:t>
            </a:r>
          </a:p>
          <a:p>
            <a:pPr marL="602732" lvl="1" indent="-281275">
              <a:spcBef>
                <a:spcPts val="422"/>
              </a:spcBef>
              <a:buClr>
                <a:srgbClr val="FDBB63"/>
              </a:buClr>
              <a:buSzPct val="100000"/>
              <a:buChar char="▪"/>
              <a:defRPr sz="2800">
                <a:solidFill>
                  <a:srgbClr val="333333"/>
                </a:solidFill>
              </a:defRPr>
            </a:pPr>
            <a:r>
              <a:rPr sz="1969"/>
              <a:t>Einstellen gespeicherter Strahl (bis Signal auf Zero Span Schottky)</a:t>
            </a:r>
          </a:p>
        </p:txBody>
      </p:sp>
      <p:sp>
        <p:nvSpPr>
          <p:cNvPr id="138" name="Textfeld 5"/>
          <p:cNvSpPr txBox="1"/>
          <p:nvPr/>
        </p:nvSpPr>
        <p:spPr>
          <a:xfrm>
            <a:off x="147323" y="4002616"/>
            <a:ext cx="5177678" cy="2291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normAutofit/>
          </a:bodyPr>
          <a:lstStyle/>
          <a:p>
            <a:pPr marL="314225" indent="-314225" defTabSz="420608">
              <a:spcBef>
                <a:spcPts val="492"/>
              </a:spcBef>
              <a:buClr>
                <a:srgbClr val="FDBB63"/>
              </a:buClr>
              <a:buSzPct val="100000"/>
              <a:buChar char="▪"/>
              <a:defRPr sz="3128">
                <a:solidFill>
                  <a:srgbClr val="333333"/>
                </a:solidFill>
              </a:defRPr>
            </a:pPr>
            <a:r>
              <a:rPr sz="2199"/>
              <a:t>lokaler Strahl </a:t>
            </a:r>
          </a:p>
          <a:p>
            <a:pPr marL="554514" lvl="1" indent="-258773" defTabSz="420608">
              <a:spcBef>
                <a:spcPts val="422"/>
              </a:spcBef>
              <a:buClr>
                <a:srgbClr val="FDBB63"/>
              </a:buClr>
              <a:buSzPct val="100000"/>
              <a:buChar char="▪"/>
              <a:defRPr sz="2576">
                <a:solidFill>
                  <a:srgbClr val="333333"/>
                </a:solidFill>
              </a:defRPr>
            </a:pPr>
            <a:r>
              <a:rPr sz="1811"/>
              <a:t>nach YRT1DK7 (d.h. nach dem RFQ)</a:t>
            </a:r>
          </a:p>
          <a:p>
            <a:pPr marL="554514" lvl="1" indent="-258773" defTabSz="420608">
              <a:spcBef>
                <a:spcPts val="422"/>
              </a:spcBef>
              <a:buClr>
                <a:srgbClr val="FDBB63"/>
              </a:buClr>
              <a:buSzPct val="100000"/>
              <a:buChar char="▪"/>
              <a:defRPr sz="2576">
                <a:solidFill>
                  <a:srgbClr val="333333"/>
                </a:solidFill>
              </a:defRPr>
            </a:pPr>
            <a:r>
              <a:rPr sz="1811"/>
              <a:t>Einstellen erster Umlauf (YR07 und YR11 Leuchtschirme)</a:t>
            </a:r>
          </a:p>
          <a:p>
            <a:pPr marL="554514" lvl="1" indent="-258773" defTabSz="420608">
              <a:spcBef>
                <a:spcPts val="422"/>
              </a:spcBef>
              <a:buClr>
                <a:srgbClr val="FDBB63"/>
              </a:buClr>
              <a:buSzPct val="100000"/>
              <a:buChar char="▪"/>
              <a:defRPr sz="2576">
                <a:solidFill>
                  <a:srgbClr val="333333"/>
                </a:solidFill>
              </a:defRPr>
            </a:pPr>
            <a:r>
              <a:rPr sz="1811"/>
              <a:t>Einstellen gespeicherter Strahl (bis Signal auf Zero Span Schottky)</a:t>
            </a:r>
          </a:p>
        </p:txBody>
      </p:sp>
      <p:pic>
        <p:nvPicPr>
          <p:cNvPr id="139" name="Bild" descr="Bil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344" y="3789394"/>
            <a:ext cx="3505734" cy="2717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Bild" descr="Bil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639" y="97799"/>
            <a:ext cx="3669143" cy="3475701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etup needs a little care (freq, span, amplitude … )"/>
          <p:cNvSpPr txBox="1"/>
          <p:nvPr/>
        </p:nvSpPr>
        <p:spPr>
          <a:xfrm>
            <a:off x="4088355" y="6356617"/>
            <a:ext cx="3748781" cy="28712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/>
          <a:p>
            <a:r>
              <a:rPr sz="1266"/>
              <a:t>Setup needs a little care (freq, span, amplitude … )</a:t>
            </a:r>
          </a:p>
        </p:txBody>
      </p:sp>
      <p:pic>
        <p:nvPicPr>
          <p:cNvPr id="142" name="Bild" descr="Bil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1586" y="3609103"/>
            <a:ext cx="1129082" cy="20792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Aufgaben Schichtteam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827498"/>
              </p:ext>
            </p:extLst>
          </p:nvPr>
        </p:nvGraphicFramePr>
        <p:xfrm>
          <a:off x="422275" y="1450975"/>
          <a:ext cx="2610636" cy="4903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3594226" y="1450975"/>
            <a:ext cx="5269117" cy="51356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>
                <a:solidFill>
                  <a:srgbClr val="333333"/>
                </a:solidFill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>
                <a:solidFill>
                  <a:srgbClr val="333333"/>
                </a:solidFill>
                <a:latin typeface="Arial"/>
                <a:cs typeface="Arial"/>
              </a:defRPr>
            </a:lvl2pPr>
            <a:lvl3pPr marL="1143000" indent="-228600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>
                <a:solidFill>
                  <a:srgbClr val="333333"/>
                </a:solidFill>
                <a:latin typeface="Arial"/>
                <a:cs typeface="Arial"/>
              </a:defRPr>
            </a:lvl3pPr>
            <a:lvl4pPr marL="1600200" indent="-228600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>
                <a:solidFill>
                  <a:srgbClr val="333333"/>
                </a:solidFill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>
                <a:solidFill>
                  <a:srgbClr val="33333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de-DE" dirty="0"/>
              <a:t>„</a:t>
            </a:r>
            <a:r>
              <a:rPr lang="de-DE" dirty="0" err="1"/>
              <a:t>monitor</a:t>
            </a:r>
            <a:r>
              <a:rPr lang="de-DE" dirty="0"/>
              <a:t>“ durch Überwachung der Strahlintensität im Ring</a:t>
            </a:r>
          </a:p>
          <a:p>
            <a:pPr lvl="1"/>
            <a:r>
              <a:rPr lang="de-DE" dirty="0"/>
              <a:t>LASSIE Monitor</a:t>
            </a:r>
          </a:p>
          <a:p>
            <a:pPr lvl="1"/>
            <a:r>
              <a:rPr lang="de-DE" dirty="0" err="1"/>
              <a:t>Spectrum</a:t>
            </a:r>
            <a:r>
              <a:rPr lang="de-DE" dirty="0"/>
              <a:t> </a:t>
            </a:r>
            <a:r>
              <a:rPr lang="de-DE" dirty="0" err="1"/>
              <a:t>Analyser</a:t>
            </a:r>
            <a:r>
              <a:rPr lang="de-DE" dirty="0"/>
              <a:t> </a:t>
            </a:r>
          </a:p>
          <a:p>
            <a:pPr lvl="1"/>
            <a:r>
              <a:rPr lang="de-DE" dirty="0" err="1"/>
              <a:t>Tektronix</a:t>
            </a:r>
            <a:r>
              <a:rPr lang="de-DE" dirty="0"/>
              <a:t> RSA</a:t>
            </a:r>
          </a:p>
          <a:p>
            <a:pPr lvl="1"/>
            <a:r>
              <a:rPr lang="de-DE" dirty="0" err="1"/>
              <a:t>Grafana</a:t>
            </a:r>
            <a:r>
              <a:rPr lang="de-DE" dirty="0"/>
              <a:t> (Ions Source, Cooler etc.)</a:t>
            </a:r>
            <a:br>
              <a:rPr lang="de-DE" dirty="0"/>
            </a:br>
            <a:endParaRPr lang="de-DE" dirty="0"/>
          </a:p>
          <a:p>
            <a:r>
              <a:rPr lang="de-DE" dirty="0"/>
              <a:t>„</a:t>
            </a:r>
            <a:r>
              <a:rPr lang="de-DE" dirty="0" err="1"/>
              <a:t>maintain</a:t>
            </a:r>
            <a:r>
              <a:rPr lang="de-DE" dirty="0"/>
              <a:t>“ d.h. Erhaltung des Betriebszustands durch beseitigen „offensichtlicher“ Fehler</a:t>
            </a:r>
          </a:p>
          <a:p>
            <a:pPr lvl="1"/>
            <a:r>
              <a:rPr lang="de-DE" dirty="0"/>
              <a:t>Geräte wieder einschalten</a:t>
            </a:r>
          </a:p>
          <a:p>
            <a:pPr lvl="1"/>
            <a:r>
              <a:rPr lang="de-DE" dirty="0"/>
              <a:t>Ventile wieder öffnen</a:t>
            </a:r>
          </a:p>
          <a:p>
            <a:pPr lvl="1"/>
            <a:r>
              <a:rPr lang="de-DE" dirty="0"/>
              <a:t>Wiederherstellen nach Cave Access</a:t>
            </a:r>
          </a:p>
          <a:p>
            <a:pPr lvl="1"/>
            <a:r>
              <a:rPr lang="de-DE" dirty="0"/>
              <a:t>Nachtunen HEST</a:t>
            </a:r>
          </a:p>
          <a:p>
            <a:pPr lvl="1"/>
            <a:r>
              <a:rPr lang="de-DE" dirty="0"/>
              <a:t>Beseitigung von Gerätefehlern mit der Rufbereitschaft der Fachgruppen</a:t>
            </a:r>
          </a:p>
        </p:txBody>
      </p:sp>
    </p:spTree>
    <p:extLst>
      <p:ext uri="{BB962C8B-B14F-4D97-AF65-F5344CB8AC3E}">
        <p14:creationId xmlns:p14="http://schemas.microsoft.com/office/powerpoint/2010/main" val="1188874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el 1"/>
          <p:cNvSpPr txBox="1">
            <a:spLocks noGrp="1"/>
          </p:cNvSpPr>
          <p:nvPr>
            <p:ph type="title"/>
          </p:nvPr>
        </p:nvSpPr>
        <p:spPr>
          <a:xfrm>
            <a:off x="422565" y="271334"/>
            <a:ext cx="5584536" cy="787558"/>
          </a:xfrm>
          <a:prstGeom prst="rect">
            <a:avLst/>
          </a:prstGeom>
        </p:spPr>
        <p:txBody>
          <a:bodyPr/>
          <a:lstStyle/>
          <a:p>
            <a:r>
              <a:t>Aufgaben Schichtteam</a:t>
            </a:r>
          </a:p>
        </p:txBody>
      </p:sp>
      <p:pic>
        <p:nvPicPr>
          <p:cNvPr id="158" name="Bild" descr="Bil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925" y="1297178"/>
            <a:ext cx="3814453" cy="23390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Bild" descr="Bil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225" y="3491265"/>
            <a:ext cx="3814454" cy="2090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Bild" descr="Bil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290" y="4555975"/>
            <a:ext cx="2574747" cy="1282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Bild" descr="Bil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1181" y="5345637"/>
            <a:ext cx="2381811" cy="1653318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Textfeld 2"/>
          <p:cNvSpPr txBox="1"/>
          <p:nvPr/>
        </p:nvSpPr>
        <p:spPr>
          <a:xfrm>
            <a:off x="112222" y="1291743"/>
            <a:ext cx="5177678" cy="538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normAutofit/>
          </a:bodyPr>
          <a:lstStyle/>
          <a:p>
            <a:pPr marL="328763" indent="-328763">
              <a:lnSpc>
                <a:spcPct val="90000"/>
              </a:lnSpc>
              <a:spcBef>
                <a:spcPts val="492"/>
              </a:spcBef>
              <a:buClr>
                <a:srgbClr val="FDBB63"/>
              </a:buClr>
              <a:buSzPct val="100000"/>
              <a:buChar char="▪"/>
              <a:defRPr sz="3400">
                <a:solidFill>
                  <a:srgbClr val="333333"/>
                </a:solidFill>
              </a:defRPr>
            </a:pPr>
            <a:r>
              <a:rPr sz="2391" dirty="0"/>
              <a:t>„monitor“ </a:t>
            </a:r>
            <a:r>
              <a:rPr sz="2391" dirty="0" err="1"/>
              <a:t>durch</a:t>
            </a:r>
            <a:r>
              <a:rPr sz="2391" dirty="0"/>
              <a:t> </a:t>
            </a:r>
            <a:r>
              <a:rPr sz="2391" dirty="0" err="1"/>
              <a:t>Überwachung</a:t>
            </a:r>
            <a:r>
              <a:rPr sz="2391" dirty="0"/>
              <a:t> der </a:t>
            </a:r>
            <a:r>
              <a:rPr sz="2391" dirty="0" err="1"/>
              <a:t>Strahlintensität</a:t>
            </a:r>
            <a:r>
              <a:rPr sz="2391" dirty="0"/>
              <a:t> </a:t>
            </a:r>
            <a:r>
              <a:rPr sz="2391" dirty="0" err="1"/>
              <a:t>im</a:t>
            </a:r>
            <a:r>
              <a:rPr sz="2391" dirty="0"/>
              <a:t> Ring</a:t>
            </a:r>
          </a:p>
          <a:p>
            <a:pPr marL="589338" lvl="1" indent="-267881">
              <a:lnSpc>
                <a:spcPct val="90000"/>
              </a:lnSpc>
              <a:spcBef>
                <a:spcPts val="422"/>
              </a:spcBef>
              <a:buClr>
                <a:srgbClr val="FDBB63"/>
              </a:buClr>
              <a:buSzPct val="100000"/>
              <a:buChar char="▪"/>
              <a:defRPr sz="2800">
                <a:solidFill>
                  <a:srgbClr val="333333"/>
                </a:solidFill>
              </a:defRPr>
            </a:pPr>
            <a:r>
              <a:rPr sz="1969" dirty="0"/>
              <a:t>LASSIE Monitor</a:t>
            </a:r>
          </a:p>
          <a:p>
            <a:pPr marL="589338" lvl="1" indent="-267881">
              <a:lnSpc>
                <a:spcPct val="90000"/>
              </a:lnSpc>
              <a:spcBef>
                <a:spcPts val="422"/>
              </a:spcBef>
              <a:buClr>
                <a:srgbClr val="FDBB63"/>
              </a:buClr>
              <a:buSzPct val="100000"/>
              <a:buChar char="▪"/>
              <a:defRPr sz="2800">
                <a:solidFill>
                  <a:srgbClr val="333333"/>
                </a:solidFill>
              </a:defRPr>
            </a:pPr>
            <a:r>
              <a:rPr sz="1969" dirty="0"/>
              <a:t>Spectrum </a:t>
            </a:r>
            <a:r>
              <a:rPr sz="1969" dirty="0" err="1"/>
              <a:t>Analyser</a:t>
            </a:r>
            <a:r>
              <a:rPr sz="1969" dirty="0"/>
              <a:t> </a:t>
            </a:r>
          </a:p>
          <a:p>
            <a:pPr marL="589338" lvl="1" indent="-267881">
              <a:lnSpc>
                <a:spcPct val="90000"/>
              </a:lnSpc>
              <a:spcBef>
                <a:spcPts val="422"/>
              </a:spcBef>
              <a:buClr>
                <a:srgbClr val="FDBB63"/>
              </a:buClr>
              <a:buSzPct val="100000"/>
              <a:buChar char="▪"/>
              <a:defRPr sz="2800">
                <a:solidFill>
                  <a:srgbClr val="333333"/>
                </a:solidFill>
              </a:defRPr>
            </a:pPr>
            <a:r>
              <a:rPr sz="1969" dirty="0"/>
              <a:t>Tektronix RSA</a:t>
            </a:r>
          </a:p>
          <a:p>
            <a:pPr marL="589338" lvl="1" indent="-267881">
              <a:lnSpc>
                <a:spcPct val="90000"/>
              </a:lnSpc>
              <a:spcBef>
                <a:spcPts val="422"/>
              </a:spcBef>
              <a:buClr>
                <a:srgbClr val="FDBB63"/>
              </a:buClr>
              <a:buSzPct val="100000"/>
              <a:buChar char="▪"/>
              <a:defRPr sz="2800">
                <a:solidFill>
                  <a:srgbClr val="333333"/>
                </a:solidFill>
              </a:defRPr>
            </a:pPr>
            <a:r>
              <a:rPr sz="1969" dirty="0"/>
              <a:t>Grafana (Ion Source, Cooler etc.)</a:t>
            </a:r>
            <a:br>
              <a:rPr sz="1969" dirty="0"/>
            </a:br>
            <a:endParaRPr sz="1969" dirty="0"/>
          </a:p>
          <a:p>
            <a:pPr marL="328763" indent="-328763">
              <a:lnSpc>
                <a:spcPct val="90000"/>
              </a:lnSpc>
              <a:spcBef>
                <a:spcPts val="492"/>
              </a:spcBef>
              <a:buClr>
                <a:srgbClr val="FDBB63"/>
              </a:buClr>
              <a:buSzPct val="100000"/>
              <a:buChar char="▪"/>
              <a:defRPr sz="3400">
                <a:solidFill>
                  <a:srgbClr val="333333"/>
                </a:solidFill>
              </a:defRPr>
            </a:pPr>
            <a:r>
              <a:rPr sz="2391" dirty="0"/>
              <a:t>„maintain“ </a:t>
            </a:r>
            <a:r>
              <a:rPr sz="2391" dirty="0" err="1"/>
              <a:t>d.h.</a:t>
            </a:r>
            <a:r>
              <a:rPr sz="2391" dirty="0"/>
              <a:t> </a:t>
            </a:r>
            <a:r>
              <a:rPr sz="2391" dirty="0" err="1"/>
              <a:t>Erhaltung</a:t>
            </a:r>
            <a:r>
              <a:rPr sz="2391" dirty="0"/>
              <a:t> des </a:t>
            </a:r>
            <a:r>
              <a:rPr sz="2391" dirty="0" err="1"/>
              <a:t>Betriebszustands</a:t>
            </a:r>
            <a:r>
              <a:rPr sz="2391" dirty="0"/>
              <a:t> </a:t>
            </a:r>
            <a:r>
              <a:rPr sz="2391" dirty="0" err="1"/>
              <a:t>durch</a:t>
            </a:r>
            <a:r>
              <a:rPr sz="2391" dirty="0"/>
              <a:t> </a:t>
            </a:r>
            <a:r>
              <a:rPr sz="2391" dirty="0" err="1"/>
              <a:t>beseitigen</a:t>
            </a:r>
            <a:r>
              <a:rPr sz="2391" dirty="0"/>
              <a:t> „</a:t>
            </a:r>
            <a:r>
              <a:rPr sz="2391" dirty="0" err="1"/>
              <a:t>offensichtlicher</a:t>
            </a:r>
            <a:r>
              <a:rPr sz="2391" dirty="0"/>
              <a:t>“ </a:t>
            </a:r>
            <a:r>
              <a:rPr sz="2391" dirty="0" err="1"/>
              <a:t>Fehler</a:t>
            </a:r>
            <a:endParaRPr sz="2391" dirty="0"/>
          </a:p>
          <a:p>
            <a:pPr marL="589338" lvl="1" indent="-267881">
              <a:lnSpc>
                <a:spcPct val="90000"/>
              </a:lnSpc>
              <a:spcBef>
                <a:spcPts val="422"/>
              </a:spcBef>
              <a:buClr>
                <a:srgbClr val="FDBB63"/>
              </a:buClr>
              <a:buSzPct val="100000"/>
              <a:buChar char="▪"/>
              <a:defRPr sz="2800">
                <a:solidFill>
                  <a:srgbClr val="333333"/>
                </a:solidFill>
              </a:defRPr>
            </a:pPr>
            <a:r>
              <a:rPr sz="1969" dirty="0" err="1"/>
              <a:t>Geräte</a:t>
            </a:r>
            <a:r>
              <a:rPr sz="1969" dirty="0"/>
              <a:t> </a:t>
            </a:r>
            <a:r>
              <a:rPr sz="1969" dirty="0" err="1"/>
              <a:t>wieder</a:t>
            </a:r>
            <a:r>
              <a:rPr sz="1969" dirty="0"/>
              <a:t> </a:t>
            </a:r>
            <a:r>
              <a:rPr sz="1969" dirty="0" err="1"/>
              <a:t>einschalten</a:t>
            </a:r>
            <a:endParaRPr sz="1969" dirty="0"/>
          </a:p>
          <a:p>
            <a:pPr marL="589338" lvl="1" indent="-267881">
              <a:lnSpc>
                <a:spcPct val="90000"/>
              </a:lnSpc>
              <a:spcBef>
                <a:spcPts val="422"/>
              </a:spcBef>
              <a:buClr>
                <a:srgbClr val="FDBB63"/>
              </a:buClr>
              <a:buSzPct val="100000"/>
              <a:buChar char="▪"/>
              <a:defRPr sz="2800">
                <a:solidFill>
                  <a:srgbClr val="333333"/>
                </a:solidFill>
              </a:defRPr>
            </a:pPr>
            <a:r>
              <a:rPr sz="1969" dirty="0" err="1"/>
              <a:t>Ventile</a:t>
            </a:r>
            <a:r>
              <a:rPr sz="1969" dirty="0"/>
              <a:t> </a:t>
            </a:r>
            <a:r>
              <a:rPr sz="1969" dirty="0" err="1"/>
              <a:t>wieder</a:t>
            </a:r>
            <a:r>
              <a:rPr sz="1969" dirty="0"/>
              <a:t> </a:t>
            </a:r>
            <a:r>
              <a:rPr sz="1969" dirty="0" err="1"/>
              <a:t>öffnen</a:t>
            </a:r>
            <a:endParaRPr sz="1969" dirty="0"/>
          </a:p>
          <a:p>
            <a:pPr marL="589338" lvl="1" indent="-267881">
              <a:lnSpc>
                <a:spcPct val="90000"/>
              </a:lnSpc>
              <a:spcBef>
                <a:spcPts val="422"/>
              </a:spcBef>
              <a:buClr>
                <a:srgbClr val="FDBB63"/>
              </a:buClr>
              <a:buSzPct val="100000"/>
              <a:buChar char="▪"/>
              <a:defRPr sz="2800">
                <a:solidFill>
                  <a:srgbClr val="333333"/>
                </a:solidFill>
              </a:defRPr>
            </a:pPr>
            <a:r>
              <a:rPr sz="1969" dirty="0" err="1"/>
              <a:t>Wiederherstellen</a:t>
            </a:r>
            <a:r>
              <a:rPr sz="1969" dirty="0"/>
              <a:t> </a:t>
            </a:r>
            <a:r>
              <a:rPr sz="1969" dirty="0" err="1"/>
              <a:t>nach</a:t>
            </a:r>
            <a:r>
              <a:rPr sz="1969" dirty="0"/>
              <a:t> Cave Access</a:t>
            </a:r>
          </a:p>
          <a:p>
            <a:pPr marL="589338" lvl="1" indent="-267881">
              <a:lnSpc>
                <a:spcPct val="90000"/>
              </a:lnSpc>
              <a:spcBef>
                <a:spcPts val="422"/>
              </a:spcBef>
              <a:buClr>
                <a:srgbClr val="FDBB63"/>
              </a:buClr>
              <a:buSzPct val="100000"/>
              <a:buChar char="▪"/>
              <a:defRPr sz="2800">
                <a:solidFill>
                  <a:srgbClr val="333333"/>
                </a:solidFill>
              </a:defRPr>
            </a:pPr>
            <a:r>
              <a:rPr lang="de-DE" sz="1969" dirty="0"/>
              <a:t>Nachtunen HEST</a:t>
            </a:r>
          </a:p>
          <a:p>
            <a:pPr marL="589338" lvl="1" indent="-267881">
              <a:lnSpc>
                <a:spcPct val="90000"/>
              </a:lnSpc>
              <a:spcBef>
                <a:spcPts val="422"/>
              </a:spcBef>
              <a:buClr>
                <a:srgbClr val="FDBB63"/>
              </a:buClr>
              <a:buSzPct val="100000"/>
              <a:buChar char="▪"/>
              <a:defRPr sz="2800">
                <a:solidFill>
                  <a:srgbClr val="333333"/>
                </a:solidFill>
              </a:defRPr>
            </a:pPr>
            <a:r>
              <a:rPr sz="1969" dirty="0" err="1"/>
              <a:t>Beseitigung</a:t>
            </a:r>
            <a:r>
              <a:rPr sz="1969" dirty="0"/>
              <a:t> von </a:t>
            </a:r>
            <a:r>
              <a:rPr sz="1969" dirty="0" err="1"/>
              <a:t>Gerätefehlern</a:t>
            </a:r>
            <a:r>
              <a:rPr sz="1969" dirty="0"/>
              <a:t> </a:t>
            </a:r>
            <a:r>
              <a:rPr sz="1969" dirty="0" err="1"/>
              <a:t>mit</a:t>
            </a:r>
            <a:r>
              <a:rPr sz="1969" dirty="0"/>
              <a:t> der </a:t>
            </a:r>
            <a:r>
              <a:rPr sz="1969" dirty="0" err="1"/>
              <a:t>Rufbereitschaft</a:t>
            </a:r>
            <a:r>
              <a:rPr sz="1969" dirty="0"/>
              <a:t> der </a:t>
            </a:r>
            <a:r>
              <a:rPr sz="1969" dirty="0" err="1"/>
              <a:t>Fachgruppen</a:t>
            </a:r>
            <a:endParaRPr sz="196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Aufgaben Schichtteam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9034453"/>
              </p:ext>
            </p:extLst>
          </p:nvPr>
        </p:nvGraphicFramePr>
        <p:xfrm>
          <a:off x="422275" y="1450975"/>
          <a:ext cx="2610636" cy="4903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3594226" y="1584356"/>
            <a:ext cx="5269117" cy="2317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>
                <a:solidFill>
                  <a:srgbClr val="333333"/>
                </a:solidFill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>
                <a:solidFill>
                  <a:srgbClr val="333333"/>
                </a:solidFill>
                <a:latin typeface="Arial"/>
                <a:cs typeface="Arial"/>
              </a:defRPr>
            </a:lvl2pPr>
            <a:lvl3pPr marL="1143000" indent="-228600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>
                <a:solidFill>
                  <a:srgbClr val="333333"/>
                </a:solidFill>
                <a:latin typeface="Arial"/>
                <a:cs typeface="Arial"/>
              </a:defRPr>
            </a:lvl3pPr>
            <a:lvl4pPr marL="1600200" indent="-228600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>
                <a:solidFill>
                  <a:srgbClr val="333333"/>
                </a:solidFill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>
                <a:solidFill>
                  <a:srgbClr val="33333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de-DE" dirty="0"/>
              <a:t>Energieänderung</a:t>
            </a:r>
          </a:p>
          <a:p>
            <a:pPr lvl="1"/>
            <a:r>
              <a:rPr lang="de-DE" dirty="0"/>
              <a:t>ohne Änderung der Kühlung (reines skalieren)</a:t>
            </a:r>
          </a:p>
          <a:p>
            <a:r>
              <a:rPr lang="de-DE" dirty="0"/>
              <a:t>Abschwächungen</a:t>
            </a:r>
          </a:p>
          <a:p>
            <a:r>
              <a:rPr lang="de-DE" dirty="0"/>
              <a:t>Länge von </a:t>
            </a:r>
            <a:r>
              <a:rPr lang="de-DE" dirty="0" err="1"/>
              <a:t>Subcycles</a:t>
            </a:r>
            <a:r>
              <a:rPr lang="de-DE" dirty="0"/>
              <a:t>/</a:t>
            </a:r>
            <a:r>
              <a:rPr lang="de-DE" dirty="0" err="1"/>
              <a:t>Repetitions</a:t>
            </a:r>
            <a:r>
              <a:rPr lang="de-DE" dirty="0"/>
              <a:t>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594226" y="4063495"/>
            <a:ext cx="5269117" cy="22912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>
                <a:solidFill>
                  <a:srgbClr val="333333"/>
                </a:solidFill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>
                <a:solidFill>
                  <a:srgbClr val="333333"/>
                </a:solidFill>
                <a:latin typeface="Arial"/>
                <a:cs typeface="Arial"/>
              </a:defRPr>
            </a:lvl2pPr>
            <a:lvl3pPr marL="1143000" indent="-228600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>
                <a:solidFill>
                  <a:srgbClr val="333333"/>
                </a:solidFill>
                <a:latin typeface="Arial"/>
                <a:cs typeface="Arial"/>
              </a:defRPr>
            </a:lvl3pPr>
            <a:lvl4pPr marL="1600200" indent="-228600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>
                <a:solidFill>
                  <a:srgbClr val="333333"/>
                </a:solidFill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>
                <a:solidFill>
                  <a:srgbClr val="33333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 indent="0">
              <a:buNone/>
            </a:pPr>
            <a:r>
              <a:rPr lang="de-DE" b="1" dirty="0"/>
              <a:t>Rufbereitschaft Maschine:</a:t>
            </a:r>
          </a:p>
          <a:p>
            <a:r>
              <a:rPr lang="de-DE" dirty="0" err="1"/>
              <a:t>Orbitänderungen</a:t>
            </a:r>
            <a:r>
              <a:rPr lang="de-DE" dirty="0"/>
              <a:t>, Kühlungsänderungen, </a:t>
            </a:r>
            <a:r>
              <a:rPr lang="de-DE" dirty="0" err="1"/>
              <a:t>Targetüberlapp</a:t>
            </a:r>
            <a:r>
              <a:rPr lang="de-DE" dirty="0"/>
              <a:t>, …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1233525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6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02525FD6E3464489DD19B8758656FFA" ma:contentTypeVersion="46" ma:contentTypeDescription="Ein neues Dokument erstellen." ma:contentTypeScope="" ma:versionID="c639d161391932d3d6a9f0c2154c9ff4">
  <xsd:schema xmlns:xsd="http://www.w3.org/2001/XMLSchema" xmlns:xs="http://www.w3.org/2001/XMLSchema" xmlns:p="http://schemas.microsoft.com/office/2006/metadata/properties" xmlns:ns1="http://schemas.microsoft.com/sharepoint/v3" xmlns:ns2="23d37157-d4a8-45c4-b59e-72d947c826ed" xmlns:ns3="6940e80f-88f8-43b3-b7c9-f2dce9245b05" xmlns:ns4="http://schemas.microsoft.com/sharepoint/v4" xmlns:ns5="01596340-5c18-4703-ad5d-c13476d64025" targetNamespace="http://schemas.microsoft.com/office/2006/metadata/properties" ma:root="true" ma:fieldsID="0b66a0e58b1969537f10c86c1a14a613" ns1:_="" ns2:_="" ns3:_="" ns4:_="" ns5:_="">
    <xsd:import namespace="http://schemas.microsoft.com/sharepoint/v3"/>
    <xsd:import namespace="23d37157-d4a8-45c4-b59e-72d947c826ed"/>
    <xsd:import namespace="6940e80f-88f8-43b3-b7c9-f2dce9245b05"/>
    <xsd:import namespace="http://schemas.microsoft.com/sharepoint/v4"/>
    <xsd:import namespace="01596340-5c18-4703-ad5d-c13476d6402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3:Document_x0020_Description" minOccurs="0"/>
                <xsd:element ref="ns4:IconOverlay" minOccurs="0"/>
                <xsd:element ref="ns3:TopicCluster" minOccurs="0"/>
                <xsd:element ref="ns3:Section" minOccurs="0"/>
                <xsd:element ref="ns3:SupplierPartNumber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5:NeueSpalte1" minOccurs="0"/>
                <xsd:element ref="ns5:DocumentStatus" minOccurs="0"/>
                <xsd:element ref="ns5:LifecycleState" minOccurs="0"/>
                <xsd:element ref="ns5:Supplier" minOccurs="0"/>
                <xsd:element ref="ns5:NeueSpalte10" minOccurs="0"/>
                <xsd:element ref="ns5:Archive_x002f_Obsolete" minOccurs="0"/>
                <xsd:element ref="ns5:_x006d_wl5" minOccurs="0"/>
                <xsd:element ref="ns5:TechnicalPlaces_Nomenclature" minOccurs="0"/>
                <xsd:element ref="ns5:ManufacturerPartNumber" minOccurs="0"/>
                <xsd:element ref="ns5:RelatedCATIA_x002d_Model" minOccurs="0"/>
                <xsd:element ref="ns5:Document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9" nillable="true" ma:displayName="Bewertung (0 - 5)" ma:decimals="2" ma:description="Mittelwert aller Bewertungen, die abgegeben wurden." ma:internalName="AverageRating" ma:readOnly="true">
      <xsd:simpleType>
        <xsd:restriction base="dms:Number"/>
      </xsd:simpleType>
    </xsd:element>
    <xsd:element name="RatingCount" ma:index="20" nillable="true" ma:displayName="Anzahl Bewertungen" ma:decimals="0" ma:description="Anzahl abgegebener Bewertungen" ma:internalName="RatingCount" ma:readOnly="true">
      <xsd:simpleType>
        <xsd:restriction base="dms:Number"/>
      </xsd:simpleType>
    </xsd:element>
    <xsd:element name="RatedBy" ma:index="21" nillable="true" ma:displayName="Bewertet von" ma:description="Benutzer haben das Element bewertet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22" nillable="true" ma:displayName="Benutzerbewertungen" ma:description="Bewertungen für das Element" ma:hidden="true" ma:internalName="Ratings">
      <xsd:simpleType>
        <xsd:restriction base="dms:Note"/>
      </xsd:simpleType>
    </xsd:element>
    <xsd:element name="LikesCount" ma:index="23" nillable="true" ma:displayName="Anzahl 'Gefällt mir'" ma:internalName="LikesCount">
      <xsd:simpleType>
        <xsd:restriction base="dms:Unknown"/>
      </xsd:simpleType>
    </xsd:element>
    <xsd:element name="LikedBy" ma:index="24" nillable="true" ma:displayName="Gefällt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37157-d4a8-45c4-b59e-72d947c826e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  <xsd:element name="TaxKeywordTaxHTField" ma:index="12" nillable="true" ma:taxonomy="true" ma:internalName="TaxKeywordTaxHTField" ma:taxonomyFieldName="TaxKeyword" ma:displayName="Unternehmensstichwörter" ma:fieldId="{23f27201-bee3-471e-b2e7-b64fd8b7ca38}" ma:taxonomyMulti="true" ma:sspId="492f47ae-f093-4da8-8a28-c6abb5e33b2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3" nillable="true" ma:displayName="Taxonomiespalte &quot;Alle abfangen&quot;" ma:description="" ma:hidden="true" ma:list="{3ee4fcd6-1ccf-46d9-8c79-09c1f5bc6a70}" ma:internalName="TaxCatchAll" ma:showField="CatchAllData" ma:web="23d37157-d4a8-45c4-b59e-72d947c826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40e80f-88f8-43b3-b7c9-f2dce9245b05" elementFormDefault="qualified">
    <xsd:import namespace="http://schemas.microsoft.com/office/2006/documentManagement/types"/>
    <xsd:import namespace="http://schemas.microsoft.com/office/infopath/2007/PartnerControls"/>
    <xsd:element name="Document_x0020_Description" ma:index="14" nillable="true" ma:displayName="Document Description" ma:description="Description of Document" ma:internalName="Document_x0020_Description">
      <xsd:simpleType>
        <xsd:restriction base="dms:Note">
          <xsd:maxLength value="255"/>
        </xsd:restriction>
      </xsd:simpleType>
    </xsd:element>
    <xsd:element name="TopicCluster" ma:index="16" nillable="true" ma:displayName="TopicCluster" ma:internalName="TopicCluste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ilding"/>
                    <xsd:enumeration value="Line Management"/>
                    <xsd:enumeration value="Machine"/>
                    <xsd:enumeration value="Operations"/>
                    <xsd:enumeration value="Project Management"/>
                    <xsd:enumeration value="Publications"/>
                  </xsd:restriction>
                </xsd:simpleType>
              </xsd:element>
            </xsd:sequence>
          </xsd:extension>
        </xsd:complexContent>
      </xsd:complexType>
    </xsd:element>
    <xsd:element name="Section" ma:index="17" nillable="true" ma:displayName="Section" ma:description="Section ID in GSI nomenclature" ma:internalName="Sect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YR00 (Top Level)"/>
                    <xsd:enumeration value="YR01"/>
                    <xsd:enumeration value="YR02"/>
                    <xsd:enumeration value="YR03"/>
                    <xsd:enumeration value="YR04"/>
                    <xsd:enumeration value="YR05"/>
                    <xsd:enumeration value="YR06"/>
                    <xsd:enumeration value="YR07"/>
                    <xsd:enumeration value="YR08"/>
                    <xsd:enumeration value="YR09"/>
                    <xsd:enumeration value="YR10"/>
                    <xsd:enumeration value="YR11"/>
                    <xsd:enumeration value="YR12"/>
                    <xsd:enumeration value="YRT1"/>
                  </xsd:restriction>
                </xsd:simpleType>
              </xsd:element>
            </xsd:sequence>
          </xsd:extension>
        </xsd:complexContent>
      </xsd:complexType>
    </xsd:element>
    <xsd:element name="SupplierPartNumber" ma:index="18" nillable="true" ma:displayName="SerialNumber" ma:internalName="SupplierPartNumbe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5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596340-5c18-4703-ad5d-c13476d64025" elementFormDefault="qualified">
    <xsd:import namespace="http://schemas.microsoft.com/office/2006/documentManagement/types"/>
    <xsd:import namespace="http://schemas.microsoft.com/office/infopath/2007/PartnerControls"/>
    <xsd:element name="NeueSpalte1" ma:index="25" nillable="true" ma:displayName="DocumentType" ma:description="" ma:list="{5f588610-207d-45f4-a926-c68c9e3f4a68}" ma:internalName="NeueSpalte1" ma:showField="Title" ma:web="{061987FB-E10B-4238-9DAD-92BD1394F6AB}">
      <xsd:simpleType>
        <xsd:restriction base="dms:Lookup"/>
      </xsd:simpleType>
    </xsd:element>
    <xsd:element name="DocumentStatus" ma:index="26" nillable="true" ma:displayName="DocumentStatus" ma:description="" ma:list="{aaf05b16-aca6-4007-9fc7-5cc3bb86e82c}" ma:internalName="DocumentStatus" ma:showField="Title" ma:web="{061987FB-E10B-4238-9DAD-92BD1394F6AB}">
      <xsd:simpleType>
        <xsd:restriction base="dms:Lookup"/>
      </xsd:simpleType>
    </xsd:element>
    <xsd:element name="LifecycleState" ma:index="27" nillable="true" ma:displayName="LifecycleState" ma:description="" ma:list="{ff0209b8-8bcd-474f-ba33-2804b4f77924}" ma:internalName="LifecycleState" ma:showField="Title" ma:web="{061987FB-E10B-4238-9DAD-92BD1394F6AB}">
      <xsd:simpleType>
        <xsd:restriction base="dms:Lookup"/>
      </xsd:simpleType>
    </xsd:element>
    <xsd:element name="Supplier" ma:index="28" nillable="true" ma:displayName="Supplier/Author" ma:description="" ma:list="{5b5676eb-df8b-470d-aa35-a0bec048f927}" ma:internalName="Supplier" ma:showField="Title" ma:web="{061987FB-E10B-4238-9DAD-92BD1394F6AB}">
      <xsd:simpleType>
        <xsd:restriction base="dms:Lookup"/>
      </xsd:simpleType>
    </xsd:element>
    <xsd:element name="NeueSpalte10" ma:index="29" nillable="true" ma:displayName="TechnicalSystem" ma:description="" ma:list="{3b16382f-b322-4607-ba2e-1dabe3f990ff}" ma:internalName="NeueSpalte10" ma:showField="Description" ma:web="{061987FB-E10B-4238-9DAD-92BD1394F6AB}">
      <xsd:simpleType>
        <xsd:restriction base="dms:Lookup"/>
      </xsd:simpleType>
    </xsd:element>
    <xsd:element name="Archive_x002f_Obsolete" ma:index="30" nillable="true" ma:displayName="Archive/Obsolete" ma:default="0" ma:description="Indicator if this file is still relevant or if it can be moved to an archive" ma:internalName="Archive_x002f_Obsolete">
      <xsd:simpleType>
        <xsd:restriction base="dms:Boolean"/>
      </xsd:simpleType>
    </xsd:element>
    <xsd:element name="_x006d_wl5" ma:index="31" nillable="true" ma:displayName="Datum und Uhrzeit" ma:internalName="_x006d_wl5">
      <xsd:simpleType>
        <xsd:restriction base="dms:DateTime"/>
      </xsd:simpleType>
    </xsd:element>
    <xsd:element name="TechnicalPlaces_Nomenclature" ma:index="32" nillable="true" ma:displayName="TechnicalPlaces_Nomenclature" ma:description="Which technical place can a document be assigned to?" ma:list="{6addda49-1c1e-46bc-a1bf-b0f421402f2a}" ma:internalName="TechnicalPlaces_Nomenclature" ma:showField="Nomen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anufacturerPartNumber" ma:index="33" nillable="true" ma:displayName="ManufacturerPartNumber" ma:description="contains drawing numbers in CATIA and other CAD tools" ma:internalName="ManufacturerPartNumber">
      <xsd:simpleType>
        <xsd:restriction base="dms:Text">
          <xsd:maxLength value="255"/>
        </xsd:restriction>
      </xsd:simpleType>
    </xsd:element>
    <xsd:element name="RelatedCATIA_x002d_Model" ma:index="34" nillable="true" ma:displayName="RelatedCATIA-Model" ma:description="Use this field if the document (drawing / model) can be related to some DMU CATIA model" ma:internalName="RelatedCATIA_x002d_Model">
      <xsd:simpleType>
        <xsd:restriction base="dms:Text">
          <xsd:maxLength value="255"/>
        </xsd:restriction>
      </xsd:simpleType>
    </xsd:element>
    <xsd:element name="DocumentVersion" ma:index="36" nillable="true" ma:displayName="DocumentVersion" ma:internalName="DocumentVersio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TaxKeywordTaxHTField xmlns="23d37157-d4a8-45c4-b59e-72d947c826ed">
      <Terms xmlns="http://schemas.microsoft.com/office/infopath/2007/PartnerControls"/>
    </TaxKeywordTaxHTField>
    <Section xmlns="6940e80f-88f8-43b3-b7c9-f2dce9245b05"/>
    <DocumentVersion xmlns="01596340-5c18-4703-ad5d-c13476d64025" xsi:nil="true"/>
    <ManufacturerPartNumber xmlns="01596340-5c18-4703-ad5d-c13476d64025" xsi:nil="true"/>
    <RelatedCATIA_x002d_Model xmlns="01596340-5c18-4703-ad5d-c13476d64025" xsi:nil="true"/>
    <IconOverlay xmlns="http://schemas.microsoft.com/sharepoint/v4" xsi:nil="true"/>
    <Ratings xmlns="http://schemas.microsoft.com/sharepoint/v3" xsi:nil="true"/>
    <Archive_x002f_Obsolete xmlns="01596340-5c18-4703-ad5d-c13476d64025">false</Archive_x002f_Obsolete>
    <TopicCluster xmlns="6940e80f-88f8-43b3-b7c9-f2dce9245b05"/>
    <LikedBy xmlns="http://schemas.microsoft.com/sharepoint/v3">
      <UserInfo>
        <DisplayName/>
        <AccountId xsi:nil="true"/>
        <AccountType/>
      </UserInfo>
    </LikedBy>
    <TechnicalPlaces_Nomenclature xmlns="01596340-5c18-4703-ad5d-c13476d64025"/>
    <TaxCatchAll xmlns="23d37157-d4a8-45c4-b59e-72d947c826ed"/>
    <LifecycleState xmlns="01596340-5c18-4703-ad5d-c13476d64025" xsi:nil="true"/>
    <SupplierPartNumber xmlns="6940e80f-88f8-43b3-b7c9-f2dce9245b05" xsi:nil="true"/>
    <Supplier xmlns="01596340-5c18-4703-ad5d-c13476d64025" xsi:nil="true"/>
    <NeueSpalte10 xmlns="01596340-5c18-4703-ad5d-c13476d64025" xsi:nil="true"/>
    <DocumentStatus xmlns="01596340-5c18-4703-ad5d-c13476d64025" xsi:nil="true"/>
    <Document_x0020_Description xmlns="6940e80f-88f8-43b3-b7c9-f2dce9245b05" xsi:nil="true"/>
    <_x006d_wl5 xmlns="01596340-5c18-4703-ad5d-c13476d64025" xsi:nil="true"/>
    <RatedBy xmlns="http://schemas.microsoft.com/sharepoint/v3">
      <UserInfo>
        <DisplayName/>
        <AccountId xsi:nil="true"/>
        <AccountType/>
      </UserInfo>
    </RatedBy>
    <NeueSpalte1 xmlns="01596340-5c18-4703-ad5d-c13476d64025" xsi:nil="true"/>
    <_dlc_DocId xmlns="23d37157-d4a8-45c4-b59e-72d947c826ed">YRDOC-16-17885</_dlc_DocId>
    <_dlc_DocIdUrl xmlns="23d37157-d4a8-45c4-b59e-72d947c826ed">
      <Url>https://sps2013.gsi.de/websites/cryring/CryringWiki/CryringDocs/_layouts/15/DocIdRedir.aspx?ID=YRDOC-16-17885</Url>
      <Description>YRDOC-16-17885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DD86C60-9E44-49AD-8E33-BEFBE3E4C8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3d37157-d4a8-45c4-b59e-72d947c826ed"/>
    <ds:schemaRef ds:uri="6940e80f-88f8-43b3-b7c9-f2dce9245b05"/>
    <ds:schemaRef ds:uri="http://schemas.microsoft.com/sharepoint/v4"/>
    <ds:schemaRef ds:uri="01596340-5c18-4703-ad5d-c13476d640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ECF012-B161-4756-90B6-95124799FF23}">
  <ds:schemaRefs>
    <ds:schemaRef ds:uri="http://schemas.microsoft.com/sharepoint/v3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1596340-5c18-4703-ad5d-c13476d64025"/>
    <ds:schemaRef ds:uri="23d37157-d4a8-45c4-b59e-72d947c826ed"/>
    <ds:schemaRef ds:uri="http://purl.org/dc/elements/1.1/"/>
    <ds:schemaRef ds:uri="http://schemas.microsoft.com/office/2006/metadata/properties"/>
    <ds:schemaRef ds:uri="6940e80f-88f8-43b3-b7c9-f2dce9245b0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F139DE7-4561-4EF2-B564-ADC59DD0C03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4AB3855-993A-4E1D-9A5E-D846ADC833F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fair-gsi-folienmaster_2019_4zu3</Template>
  <TotalTime>0</TotalTime>
  <Words>681</Words>
  <Application>Microsoft Macintosh PowerPoint</Application>
  <PresentationFormat>Bildschirmpräsentation (4:3)</PresentationFormat>
  <Paragraphs>136</Paragraphs>
  <Slides>13</Slides>
  <Notes>0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fair-gsi-folienmaster_2016_onering</vt:lpstr>
      <vt:lpstr>Betrieb CRYRING@ESR in 2022</vt:lpstr>
      <vt:lpstr>Schedule 2021</vt:lpstr>
      <vt:lpstr>Überblick Betrieb/Experimente 2022</vt:lpstr>
      <vt:lpstr>Standardmodi CRYRING@ESR</vt:lpstr>
      <vt:lpstr>Aufgaben Schichtteam</vt:lpstr>
      <vt:lpstr>Aufgaben Schichtteam</vt:lpstr>
      <vt:lpstr>Aufgaben Schichtteam</vt:lpstr>
      <vt:lpstr>Aufgaben Schichtteam</vt:lpstr>
      <vt:lpstr>Aufgaben Schichtteam</vt:lpstr>
      <vt:lpstr>Grundsätzliches</vt:lpstr>
      <vt:lpstr>Informationen</vt:lpstr>
      <vt:lpstr>CRYRING@ESR lokaler Kontrollraum</vt:lpstr>
      <vt:lpstr>CRYRING@ESR Betrieb 2022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CRYRING@ESR</dc:title>
  <dc:creator>Herfurth, Frank Dr.</dc:creator>
  <cp:lastModifiedBy>F H</cp:lastModifiedBy>
  <cp:revision>28</cp:revision>
  <dcterms:created xsi:type="dcterms:W3CDTF">2020-09-30T11:55:54Z</dcterms:created>
  <dcterms:modified xsi:type="dcterms:W3CDTF">2021-11-08T22:03:39Z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0x010100802525FD6E3464489DD19B8758656FFA</vt:lpwstr>
  </property>
  <property fmtid="{D5CDD505-2E9C-101B-9397-08002B2CF9AE}" pid="3" name="TaxKeyword">
    <vt:lpwstr/>
  </property>
  <property fmtid="{D5CDD505-2E9C-101B-9397-08002B2CF9AE}" pid="4" name="_dlc_DocIdItemGuid">
    <vt:lpwstr>f536b1ea-6cbc-4eea-90cb-fadf58e43569</vt:lpwstr>
  </property>
</Properties>
</file>