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2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3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3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2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3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1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5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8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9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7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0511-8274-4954-84F5-1960701A2254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62D5-2CC6-4EDD-8EA7-E9EDE70BD8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5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3098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>
                <a:latin typeface="+mn-lt"/>
              </a:rPr>
              <a:t>ToASt</a:t>
            </a:r>
            <a:r>
              <a:rPr lang="en-GB" sz="3600" dirty="0" smtClean="0">
                <a:latin typeface="+mn-lt"/>
              </a:rPr>
              <a:t> ASIC status</a:t>
            </a:r>
            <a:endParaRPr lang="en-GB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1" y="3171406"/>
            <a:ext cx="9116060" cy="772253"/>
          </a:xfrm>
        </p:spPr>
        <p:txBody>
          <a:bodyPr>
            <a:noAutofit/>
          </a:bodyPr>
          <a:lstStyle/>
          <a:p>
            <a:r>
              <a:rPr lang="en-GB" dirty="0" smtClean="0"/>
              <a:t>D. </a:t>
            </a:r>
            <a:r>
              <a:rPr lang="en-GB" dirty="0" smtClean="0"/>
              <a:t>Calvo, F. Cossio, G. </a:t>
            </a:r>
            <a:r>
              <a:rPr lang="en-GB" dirty="0" err="1" smtClean="0"/>
              <a:t>Mazza</a:t>
            </a:r>
            <a:r>
              <a:rPr lang="en-GB" dirty="0" smtClean="0"/>
              <a:t>, M. </a:t>
            </a:r>
            <a:r>
              <a:rPr lang="en-GB" dirty="0" err="1" smtClean="0"/>
              <a:t>Mignone</a:t>
            </a:r>
            <a:r>
              <a:rPr lang="en-GB" dirty="0" smtClean="0"/>
              <a:t>, R. </a:t>
            </a:r>
            <a:r>
              <a:rPr lang="en-GB" dirty="0" err="1" smtClean="0"/>
              <a:t>Wheadon</a:t>
            </a:r>
            <a:endParaRPr lang="en-GB" dirty="0" smtClean="0"/>
          </a:p>
          <a:p>
            <a:r>
              <a:rPr lang="en-GB" dirty="0" smtClean="0"/>
              <a:t>INFN – </a:t>
            </a:r>
            <a:r>
              <a:rPr lang="en-GB" dirty="0" err="1" smtClean="0"/>
              <a:t>Sezione</a:t>
            </a:r>
            <a:r>
              <a:rPr lang="en-GB" dirty="0" smtClean="0"/>
              <a:t> di Torino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2240" y="178970"/>
            <a:ext cx="2231570" cy="64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1312164"/>
            <a:ext cx="2152651" cy="516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39" y="119062"/>
            <a:ext cx="2081335" cy="11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2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/>
              <a:t>ToASt</a:t>
            </a:r>
            <a:r>
              <a:rPr lang="en-GB" sz="3600" dirty="0" smtClean="0"/>
              <a:t> ASIC development status</a:t>
            </a:r>
            <a:endParaRPr lang="en-GB" sz="3600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3176" y="1994158"/>
            <a:ext cx="11565924" cy="331444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Submitted </a:t>
            </a:r>
            <a:r>
              <a:rPr lang="en-GB" sz="2000" dirty="0"/>
              <a:t>in April </a:t>
            </a:r>
            <a:r>
              <a:rPr lang="en-GB" sz="2000" dirty="0" smtClean="0"/>
              <a:t>28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The foundry shipped the chips on September 30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The chips were delivered on October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to INFN</a:t>
            </a:r>
            <a:endParaRPr lang="en-GB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Due to the radiation tolerance design, the ASIC was declared as dual use design (Italy and Germany)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Only one PCB was completed </a:t>
            </a:r>
            <a:r>
              <a:rPr lang="en-GB" sz="2000" dirty="0"/>
              <a:t>with some components </a:t>
            </a:r>
            <a:r>
              <a:rPr lang="en-GB" sz="2000" dirty="0" smtClean="0"/>
              <a:t>de-soldered </a:t>
            </a:r>
            <a:r>
              <a:rPr lang="en-GB" sz="2000" dirty="0"/>
              <a:t>from cards of an other </a:t>
            </a:r>
            <a:r>
              <a:rPr lang="en-GB" sz="2000" dirty="0" smtClean="0"/>
              <a:t>activity in Torino</a:t>
            </a: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/>
              <a:t>The delivery of the SN74AUP1T34DCKR components is </a:t>
            </a:r>
            <a:r>
              <a:rPr lang="en-GB" sz="2000" dirty="0" smtClean="0"/>
              <a:t>scheduled for </a:t>
            </a:r>
            <a:r>
              <a:rPr lang="en-GB" sz="2000" dirty="0"/>
              <a:t>Feb. 2022 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59488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2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/>
              <a:t>ToASt</a:t>
            </a:r>
            <a:r>
              <a:rPr lang="en-GB" sz="3600" dirty="0" smtClean="0"/>
              <a:t> ASIC development status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62100"/>
            <a:ext cx="6694309" cy="3765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98" y="927100"/>
            <a:ext cx="4002668" cy="54102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635500" y="2971800"/>
            <a:ext cx="2870200" cy="330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8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2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/>
              <a:t>ToASt</a:t>
            </a:r>
            <a:r>
              <a:rPr lang="en-GB" sz="3600" dirty="0" smtClean="0"/>
              <a:t> ASIC development status</a:t>
            </a:r>
            <a:endParaRPr lang="en-GB" sz="3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25500"/>
            <a:ext cx="7168444" cy="40322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1276" y="5042158"/>
            <a:ext cx="11565924" cy="168884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The test board is now connected to the DAQ system in Torino based on a </a:t>
            </a:r>
            <a:r>
              <a:rPr lang="en-GB" sz="2000" dirty="0" err="1" smtClean="0"/>
              <a:t>Kintex</a:t>
            </a:r>
            <a:r>
              <a:rPr lang="en-GB" sz="2000" dirty="0" smtClean="0"/>
              <a:t> 7 FPGA and LabVIEW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No </a:t>
            </a:r>
            <a:r>
              <a:rPr lang="en-GB" sz="2000" dirty="0"/>
              <a:t>high power consumption </a:t>
            </a:r>
            <a:r>
              <a:rPr lang="en-GB" sz="2000" dirty="0" smtClean="0"/>
              <a:t>values have been </a:t>
            </a:r>
            <a:r>
              <a:rPr lang="en-GB" sz="2000" dirty="0"/>
              <a:t>detected, neither for the card nor for the chip operated simply with the clock and without any register </a:t>
            </a:r>
            <a:r>
              <a:rPr lang="en-GB" sz="2000" dirty="0" smtClean="0"/>
              <a:t>configuration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 smtClean="0"/>
              <a:t>The register configuration test is in progress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9646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147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smtClean="0"/>
              <a:t>spares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719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2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/>
              <a:t>ToASt</a:t>
            </a:r>
            <a:r>
              <a:rPr lang="en-GB" sz="3600" dirty="0" smtClean="0"/>
              <a:t> ASIC development status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548395" y="557480"/>
            <a:ext cx="2669901" cy="3480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41" y="4173260"/>
            <a:ext cx="4116602" cy="26847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0293178" y="3645243"/>
            <a:ext cx="12357" cy="18411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84" y="2464829"/>
            <a:ext cx="6097931" cy="268629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067148" y="1419654"/>
            <a:ext cx="3015049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 smtClean="0">
                <a:solidFill>
                  <a:srgbClr val="0000FF"/>
                </a:solidFill>
              </a:rPr>
              <a:t>ToASt</a:t>
            </a:r>
            <a:r>
              <a:rPr lang="en-GB" sz="2000" dirty="0" smtClean="0">
                <a:solidFill>
                  <a:srgbClr val="0000FF"/>
                </a:solidFill>
              </a:rPr>
              <a:t> main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64702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2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/>
              <a:t>ToASt</a:t>
            </a:r>
            <a:r>
              <a:rPr lang="en-GB" sz="3600" dirty="0" smtClean="0"/>
              <a:t> ASIC development status</a:t>
            </a:r>
            <a:endParaRPr lang="en-GB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48" y="1631090"/>
            <a:ext cx="5256741" cy="445873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34280" y="935940"/>
            <a:ext cx="7636477" cy="43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0000FF"/>
                </a:solidFill>
              </a:rPr>
              <a:t>The chip design meets the requirements except the power consumption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8971006" y="4955059"/>
            <a:ext cx="1717590" cy="55605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0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211"/>
            <a:ext cx="12192000" cy="593123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GB" sz="3600" dirty="0" err="1" smtClean="0"/>
              <a:t>ToASt</a:t>
            </a:r>
            <a:r>
              <a:rPr lang="en-GB" sz="3600" dirty="0" smtClean="0"/>
              <a:t> ASIC development status</a:t>
            </a:r>
            <a:endParaRPr lang="en-GB" sz="3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656" y="1141103"/>
            <a:ext cx="5892499" cy="1877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16" y="3749505"/>
            <a:ext cx="5980813" cy="525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316" y="4629407"/>
            <a:ext cx="6863663" cy="18084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304639" y="3015050"/>
            <a:ext cx="0" cy="729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926" y="1577087"/>
            <a:ext cx="2882085" cy="9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2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191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ToASt ASIC status</vt:lpstr>
      <vt:lpstr>ToASt ASIC development status</vt:lpstr>
      <vt:lpstr>ToASt ASIC development status</vt:lpstr>
      <vt:lpstr>ToASt ASIC development status</vt:lpstr>
      <vt:lpstr>spares</vt:lpstr>
      <vt:lpstr>ToASt ASIC development status</vt:lpstr>
      <vt:lpstr>ToASt ASIC development status</vt:lpstr>
      <vt:lpstr>ToASt ASIC development status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calvo</dc:creator>
  <cp:lastModifiedBy>calvo</cp:lastModifiedBy>
  <cp:revision>27</cp:revision>
  <dcterms:created xsi:type="dcterms:W3CDTF">2021-06-15T15:40:29Z</dcterms:created>
  <dcterms:modified xsi:type="dcterms:W3CDTF">2021-10-26T08:11:22Z</dcterms:modified>
</cp:coreProperties>
</file>