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0" r:id="rId3"/>
    <p:sldId id="261" r:id="rId4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88" d="100"/>
          <a:sy n="88" d="100"/>
        </p:scale>
        <p:origin x="5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561" y="1295399"/>
            <a:ext cx="8554915" cy="5131777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Wassereintritt in NE8 nahe des Eingangs durch Ritzen in der Decke.</a:t>
            </a:r>
          </a:p>
          <a:p>
            <a:r>
              <a:rPr lang="de-DE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Wasser floss durch eine Lampe der Deckenbeleuchtung und tropfte auch auf eine Vakuumpumpe und das zugehörige Control-Rack (Pumpe lief weiter).</a:t>
            </a:r>
          </a:p>
          <a:p>
            <a:r>
              <a:rPr lang="de-DE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Wasser verfehlte nur knapp Strahldiagnosekomponenten, die mit Hochspannung betrieben werden.</a:t>
            </a:r>
            <a:endParaRPr lang="de-DE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HEST – Zwischenfall vom 12.1.2022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824549" y="5808617"/>
            <a:ext cx="234782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dirty="0"/>
              <a:t>Fotos: P. Boutachkov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9" y="3200241"/>
            <a:ext cx="2286000" cy="304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75" y="320024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</a:rPr>
              <a:t>HEST – Zwischenfall vom 12.1.2022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Ursache:</a:t>
            </a:r>
          </a:p>
          <a:p>
            <a:r>
              <a:rPr lang="de-DE" sz="2000" dirty="0" smtClean="0"/>
              <a:t>Bei Wartungsarbeiten an der </a:t>
            </a:r>
            <a:r>
              <a:rPr lang="de-DE" sz="2000" dirty="0" err="1" smtClean="0"/>
              <a:t>Cryo</a:t>
            </a:r>
            <a:r>
              <a:rPr lang="de-DE" sz="2000" dirty="0" smtClean="0"/>
              <a:t>-Installation auf dem Dach von NE8 durch eine Fremdfirma ist eine Schlauchverbindung eines Kühlkreislaufes gebrochen.</a:t>
            </a:r>
          </a:p>
          <a:p>
            <a:r>
              <a:rPr lang="de-DE" sz="2000" dirty="0" smtClean="0"/>
              <a:t>Dies ist auf einen Alterungsprozess zurückzuführen und wohl nicht erkennbar gewesen.</a:t>
            </a:r>
          </a:p>
          <a:p>
            <a:r>
              <a:rPr lang="de-DE" sz="2000" dirty="0" smtClean="0"/>
              <a:t>Infolgedessen sind ca. 50 l Wasser durch die Ritzen in der Decke nach NE8 gelaufen, bis das Wasser abgestellt werden konnte.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>Folgen:</a:t>
            </a:r>
          </a:p>
          <a:p>
            <a:r>
              <a:rPr lang="de-DE" sz="2000" dirty="0" smtClean="0"/>
              <a:t>Es sind zum Glück weder Personen noch Equipment zu Schaden gekommen.</a:t>
            </a:r>
          </a:p>
          <a:p>
            <a:r>
              <a:rPr lang="de-DE" sz="2000" dirty="0" smtClean="0"/>
              <a:t>Am folgenden Tag (13.1.) war der Bereich wieder trocken.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Christoph Heßler,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017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</a:rPr>
              <a:t>HEST – Zwischenfall vom 12.1.2022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Dinge, die nicht optimal gelaufen sind:</a:t>
            </a:r>
          </a:p>
          <a:p>
            <a:r>
              <a:rPr lang="de-DE" sz="2000" dirty="0" smtClean="0"/>
              <a:t>Verursacher haben weder MK, STV, </a:t>
            </a:r>
            <a:r>
              <a:rPr lang="de-DE" sz="2000" dirty="0" err="1" smtClean="0"/>
              <a:t>Shutdown</a:t>
            </a:r>
            <a:r>
              <a:rPr lang="de-DE" sz="2000" dirty="0" smtClean="0"/>
              <a:t>-Koordination noch Betriebsleitung informiert.</a:t>
            </a:r>
          </a:p>
          <a:p>
            <a:r>
              <a:rPr lang="de-DE" sz="2000" dirty="0" smtClean="0"/>
              <a:t>MK wurde erst am Morgen des Folgetages (13.1.) durch Strahldiagnose-Kollegen, die während des Zwischenfalls in NE8 gearbeitet haben, über den Zwischenfall informiert.</a:t>
            </a:r>
          </a:p>
          <a:p>
            <a:r>
              <a:rPr lang="de-DE" sz="2000" dirty="0" smtClean="0"/>
              <a:t>Die Kollegen haben NE8 durch den regulären Eingang und die Pfütze verlassen, anstatt auf trockenem Wege den Notausgang zu nehmen.</a:t>
            </a:r>
          </a:p>
          <a:p>
            <a:r>
              <a:rPr lang="de-DE" sz="2000" dirty="0" smtClean="0"/>
              <a:t>In einem solchen Fall, wenn Wasser auf unklarem Weg durch die Decke eintritt und die Gefahr besteht, dass stromführende Komponenten davon getroffen werden, ist es durchaus gerechtfertigt den Notausschalter zu betätigen.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Christoph Heßler,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92718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269</Words>
  <Application>Microsoft Office PowerPoint</Application>
  <PresentationFormat>Bildschirmpräsentation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fair-gsi-folienmaster_2018</vt:lpstr>
      <vt:lpstr>HEST – Zwischenfall vom 12.1.2022</vt:lpstr>
      <vt:lpstr>HEST – Zwischenfall vom 12.1.2022</vt:lpstr>
      <vt:lpstr>HEST – Zwischenfall vom 12.1.2022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339</cp:revision>
  <cp:lastPrinted>2019-06-18T07:17:53Z</cp:lastPrinted>
  <dcterms:created xsi:type="dcterms:W3CDTF">2018-08-07T05:50:06Z</dcterms:created>
  <dcterms:modified xsi:type="dcterms:W3CDTF">2022-01-18T16:29:31Z</dcterms:modified>
</cp:coreProperties>
</file>