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8" r:id="rId7"/>
    <p:sldId id="257" r:id="rId8"/>
    <p:sldId id="259" r:id="rId9"/>
    <p:sldId id="261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4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9590B-4BA2-AD49-8FFD-D01D4CD4E8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D339ED-D3DA-9445-9FE9-2978B4AA5AA2}">
      <dgm:prSet/>
      <dgm:spPr/>
      <dgm:t>
        <a:bodyPr/>
        <a:lstStyle/>
        <a:p>
          <a:r>
            <a:rPr lang="en-US" dirty="0" err="1"/>
            <a:t>Dateiablage</a:t>
          </a:r>
          <a:r>
            <a:rPr lang="en-US" dirty="0"/>
            <a:t> (</a:t>
          </a:r>
          <a:r>
            <a:rPr lang="en-US" dirty="0" err="1"/>
            <a:t>seafile</a:t>
          </a:r>
          <a:r>
            <a:rPr lang="en-US" dirty="0"/>
            <a:t>, cloud, ”drive”)</a:t>
          </a:r>
          <a:endParaRPr lang="de-DE" dirty="0"/>
        </a:p>
      </dgm:t>
    </dgm:pt>
    <dgm:pt modelId="{65371814-7C7C-CC4E-8C00-A562831576B3}" type="parTrans" cxnId="{EB628E31-4BAF-5747-9E57-EA8947120B67}">
      <dgm:prSet/>
      <dgm:spPr/>
      <dgm:t>
        <a:bodyPr/>
        <a:lstStyle/>
        <a:p>
          <a:endParaRPr lang="de-DE"/>
        </a:p>
      </dgm:t>
    </dgm:pt>
    <dgm:pt modelId="{D02E1A02-DD06-C841-B17E-3CF938515A56}" type="sibTrans" cxnId="{EB628E31-4BAF-5747-9E57-EA8947120B67}">
      <dgm:prSet/>
      <dgm:spPr/>
      <dgm:t>
        <a:bodyPr/>
        <a:lstStyle/>
        <a:p>
          <a:endParaRPr lang="de-DE"/>
        </a:p>
      </dgm:t>
    </dgm:pt>
    <dgm:pt modelId="{0EA49047-3A29-9042-B020-9B5F727D3C41}">
      <dgm:prSet/>
      <dgm:spPr/>
      <dgm:t>
        <a:bodyPr/>
        <a:lstStyle/>
        <a:p>
          <a:r>
            <a:rPr lang="en-US"/>
            <a:t>ich weiß genau wonach ich suche</a:t>
          </a:r>
          <a:endParaRPr lang="de-DE"/>
        </a:p>
      </dgm:t>
    </dgm:pt>
    <dgm:pt modelId="{FDAFCDBE-3463-104D-8575-31AF12C7DDB4}" type="parTrans" cxnId="{8118DC67-A6D7-3B4F-9969-5A85383FF960}">
      <dgm:prSet/>
      <dgm:spPr/>
      <dgm:t>
        <a:bodyPr/>
        <a:lstStyle/>
        <a:p>
          <a:endParaRPr lang="de-DE"/>
        </a:p>
      </dgm:t>
    </dgm:pt>
    <dgm:pt modelId="{E7B02AE2-7288-B241-8279-1A2AC55BE198}" type="sibTrans" cxnId="{8118DC67-A6D7-3B4F-9969-5A85383FF960}">
      <dgm:prSet/>
      <dgm:spPr/>
      <dgm:t>
        <a:bodyPr/>
        <a:lstStyle/>
        <a:p>
          <a:endParaRPr lang="de-DE"/>
        </a:p>
      </dgm:t>
    </dgm:pt>
    <dgm:pt modelId="{4E1C9FF1-E957-6C42-A1A8-6AC9A28993F9}">
      <dgm:prSet/>
      <dgm:spPr/>
      <dgm:t>
        <a:bodyPr/>
        <a:lstStyle/>
        <a:p>
          <a:r>
            <a:rPr lang="en-US"/>
            <a:t>ich kenne mich mit den Begriffen und Kategorien aus</a:t>
          </a:r>
          <a:endParaRPr lang="de-DE"/>
        </a:p>
      </dgm:t>
    </dgm:pt>
    <dgm:pt modelId="{2CB4F625-5602-894B-A036-B79727BE03A8}" type="parTrans" cxnId="{66B132D9-3876-DE40-A538-0FAA54C5452A}">
      <dgm:prSet/>
      <dgm:spPr/>
      <dgm:t>
        <a:bodyPr/>
        <a:lstStyle/>
        <a:p>
          <a:endParaRPr lang="de-DE"/>
        </a:p>
      </dgm:t>
    </dgm:pt>
    <dgm:pt modelId="{25B051FA-759E-DF43-A5EA-7ECB88D46A46}" type="sibTrans" cxnId="{66B132D9-3876-DE40-A538-0FAA54C5452A}">
      <dgm:prSet/>
      <dgm:spPr/>
      <dgm:t>
        <a:bodyPr/>
        <a:lstStyle/>
        <a:p>
          <a:endParaRPr lang="de-DE"/>
        </a:p>
      </dgm:t>
    </dgm:pt>
    <dgm:pt modelId="{BA7E5C57-F8E2-734F-B733-D847791BB928}">
      <dgm:prSet/>
      <dgm:spPr/>
      <dgm:t>
        <a:bodyPr/>
        <a:lstStyle/>
        <a:p>
          <a:r>
            <a:rPr lang="en-US" dirty="0"/>
            <a:t>es </a:t>
          </a:r>
          <a:r>
            <a:rPr lang="en-US" dirty="0" err="1"/>
            <a:t>müssen</a:t>
          </a:r>
          <a:r>
            <a:rPr lang="en-US" dirty="0"/>
            <a:t> </a:t>
          </a:r>
          <a:r>
            <a:rPr lang="en-US" dirty="0" err="1"/>
            <a:t>Regeln</a:t>
          </a:r>
          <a:r>
            <a:rPr lang="en-US" dirty="0"/>
            <a:t> </a:t>
          </a:r>
          <a:r>
            <a:rPr lang="en-US" dirty="0" err="1"/>
            <a:t>vereinbart</a:t>
          </a:r>
          <a:r>
            <a:rPr lang="en-US" dirty="0"/>
            <a:t> </a:t>
          </a:r>
          <a:r>
            <a:rPr lang="en-US" dirty="0" err="1"/>
            <a:t>werden</a:t>
          </a:r>
          <a:r>
            <a:rPr lang="en-US" dirty="0"/>
            <a:t>, wo und </a:t>
          </a:r>
          <a:r>
            <a:rPr lang="en-US" dirty="0" err="1"/>
            <a:t>wie</a:t>
          </a:r>
          <a:r>
            <a:rPr lang="en-US" dirty="0"/>
            <a:t> </a:t>
          </a:r>
          <a:r>
            <a:rPr lang="en-US" dirty="0" err="1"/>
            <a:t>neue</a:t>
          </a:r>
          <a:r>
            <a:rPr lang="en-US" dirty="0"/>
            <a:t> </a:t>
          </a:r>
          <a:r>
            <a:rPr lang="en-US" dirty="0" err="1"/>
            <a:t>Dokumente</a:t>
          </a:r>
          <a:r>
            <a:rPr lang="en-US" dirty="0"/>
            <a:t> </a:t>
          </a:r>
          <a:r>
            <a:rPr lang="en-US" dirty="0" err="1"/>
            <a:t>abgelegt</a:t>
          </a:r>
          <a:r>
            <a:rPr lang="en-US" dirty="0"/>
            <a:t> </a:t>
          </a:r>
          <a:r>
            <a:rPr lang="en-US" dirty="0" err="1"/>
            <a:t>werden</a:t>
          </a:r>
          <a:r>
            <a:rPr lang="en-US" dirty="0"/>
            <a:t>, </a:t>
          </a:r>
          <a:r>
            <a:rPr lang="en-US" dirty="0" err="1"/>
            <a:t>wie</a:t>
          </a:r>
          <a:r>
            <a:rPr lang="en-US" dirty="0"/>
            <a:t> </a:t>
          </a:r>
          <a:r>
            <a:rPr lang="en-US" dirty="0" err="1"/>
            <a:t>Versionen</a:t>
          </a:r>
          <a:r>
            <a:rPr lang="en-US" dirty="0"/>
            <a:t> </a:t>
          </a:r>
          <a:r>
            <a:rPr lang="en-US" dirty="0" err="1"/>
            <a:t>behandelt</a:t>
          </a:r>
          <a:r>
            <a:rPr lang="en-US" dirty="0"/>
            <a:t> </a:t>
          </a:r>
          <a:r>
            <a:rPr lang="en-US" dirty="0" err="1"/>
            <a:t>werden</a:t>
          </a:r>
          <a:r>
            <a:rPr lang="en-US" dirty="0"/>
            <a:t>. </a:t>
          </a:r>
          <a:endParaRPr lang="de-DE" dirty="0"/>
        </a:p>
      </dgm:t>
    </dgm:pt>
    <dgm:pt modelId="{7BFD620D-F866-C64C-A7ED-A12BB83D7FAE}" type="parTrans" cxnId="{A1FF8720-1047-F04C-8091-3710CC58E76B}">
      <dgm:prSet/>
      <dgm:spPr/>
      <dgm:t>
        <a:bodyPr/>
        <a:lstStyle/>
        <a:p>
          <a:endParaRPr lang="de-DE"/>
        </a:p>
      </dgm:t>
    </dgm:pt>
    <dgm:pt modelId="{C2192E21-E172-734A-A782-306594375EAE}" type="sibTrans" cxnId="{A1FF8720-1047-F04C-8091-3710CC58E76B}">
      <dgm:prSet/>
      <dgm:spPr/>
      <dgm:t>
        <a:bodyPr/>
        <a:lstStyle/>
        <a:p>
          <a:endParaRPr lang="de-DE"/>
        </a:p>
      </dgm:t>
    </dgm:pt>
    <dgm:pt modelId="{E0B04BDE-C3F1-804D-AA32-9157CABE6163}">
      <dgm:prSet/>
      <dgm:spPr/>
      <dgm:t>
        <a:bodyPr/>
        <a:lstStyle/>
        <a:p>
          <a:r>
            <a:rPr lang="en-US" dirty="0" err="1"/>
            <a:t>Änderungen</a:t>
          </a:r>
          <a:r>
            <a:rPr lang="en-US" dirty="0"/>
            <a:t> am </a:t>
          </a:r>
          <a:r>
            <a:rPr lang="en-US" dirty="0" err="1"/>
            <a:t>abgelegten</a:t>
          </a:r>
          <a:r>
            <a:rPr lang="en-US" dirty="0"/>
            <a:t> Wissen = </a:t>
          </a:r>
          <a:r>
            <a:rPr lang="en-US" dirty="0" err="1"/>
            <a:t>Änderungen</a:t>
          </a:r>
          <a:r>
            <a:rPr lang="en-US" dirty="0"/>
            <a:t> an </a:t>
          </a:r>
          <a:r>
            <a:rPr lang="en-US" dirty="0" err="1"/>
            <a:t>einem</a:t>
          </a:r>
          <a:r>
            <a:rPr lang="en-US" dirty="0"/>
            <a:t> </a:t>
          </a:r>
          <a:r>
            <a:rPr lang="en-US" dirty="0" err="1"/>
            <a:t>Dokument</a:t>
          </a:r>
          <a:endParaRPr lang="de-DE" dirty="0"/>
        </a:p>
      </dgm:t>
    </dgm:pt>
    <dgm:pt modelId="{0CCC1477-E4FF-3F47-A732-1A24C929C853}" type="parTrans" cxnId="{65512387-9381-3449-8083-8C20A80077DA}">
      <dgm:prSet/>
      <dgm:spPr/>
      <dgm:t>
        <a:bodyPr/>
        <a:lstStyle/>
        <a:p>
          <a:endParaRPr lang="de-DE"/>
        </a:p>
      </dgm:t>
    </dgm:pt>
    <dgm:pt modelId="{64D8ACB7-9BBA-6746-BD6D-45B5DF96FC1B}" type="sibTrans" cxnId="{65512387-9381-3449-8083-8C20A80077DA}">
      <dgm:prSet/>
      <dgm:spPr/>
      <dgm:t>
        <a:bodyPr/>
        <a:lstStyle/>
        <a:p>
          <a:endParaRPr lang="de-DE"/>
        </a:p>
      </dgm:t>
    </dgm:pt>
    <dgm:pt modelId="{4DE3BF5B-2F03-2841-B6DF-BED7DA80FC74}">
      <dgm:prSet/>
      <dgm:spPr/>
      <dgm:t>
        <a:bodyPr/>
        <a:lstStyle/>
        <a:p>
          <a:r>
            <a:rPr lang="de-DE" dirty="0"/>
            <a:t>Wissensablage</a:t>
          </a:r>
        </a:p>
      </dgm:t>
    </dgm:pt>
    <dgm:pt modelId="{0B43BB3B-2CBD-C14F-B9E7-FC19BB3D73FC}" type="parTrans" cxnId="{27818FE7-1913-B54F-9040-39988B364DDE}">
      <dgm:prSet/>
      <dgm:spPr/>
      <dgm:t>
        <a:bodyPr/>
        <a:lstStyle/>
        <a:p>
          <a:endParaRPr lang="de-DE"/>
        </a:p>
      </dgm:t>
    </dgm:pt>
    <dgm:pt modelId="{0222F8D6-A534-2B47-A5E3-E18007F3FA81}" type="sibTrans" cxnId="{27818FE7-1913-B54F-9040-39988B364DDE}">
      <dgm:prSet/>
      <dgm:spPr/>
      <dgm:t>
        <a:bodyPr/>
        <a:lstStyle/>
        <a:p>
          <a:endParaRPr lang="de-DE"/>
        </a:p>
      </dgm:t>
    </dgm:pt>
    <dgm:pt modelId="{30326632-0AA3-CB45-A78A-B7E697B94C4D}">
      <dgm:prSet/>
      <dgm:spPr/>
      <dgm:t>
        <a:bodyPr/>
        <a:lstStyle/>
        <a:p>
          <a:r>
            <a:rPr lang="de-DE" dirty="0"/>
            <a:t>„browsen“ nach Wissen möglich, Volltextsuche</a:t>
          </a:r>
        </a:p>
      </dgm:t>
    </dgm:pt>
    <dgm:pt modelId="{75A14867-CC40-284D-B066-109CCD4E57C4}" type="parTrans" cxnId="{C936E72C-BB72-3648-A399-10A95D748F06}">
      <dgm:prSet/>
      <dgm:spPr/>
      <dgm:t>
        <a:bodyPr/>
        <a:lstStyle/>
        <a:p>
          <a:endParaRPr lang="de-DE"/>
        </a:p>
      </dgm:t>
    </dgm:pt>
    <dgm:pt modelId="{35100A34-EE3D-BA49-9828-F3E0603CCBB2}" type="sibTrans" cxnId="{C936E72C-BB72-3648-A399-10A95D748F06}">
      <dgm:prSet/>
      <dgm:spPr/>
      <dgm:t>
        <a:bodyPr/>
        <a:lstStyle/>
        <a:p>
          <a:endParaRPr lang="de-DE"/>
        </a:p>
      </dgm:t>
    </dgm:pt>
    <dgm:pt modelId="{D19CE3CD-F9BF-AE43-A388-549A38814264}">
      <dgm:prSet/>
      <dgm:spPr/>
      <dgm:t>
        <a:bodyPr/>
        <a:lstStyle/>
        <a:p>
          <a:r>
            <a:rPr lang="de-DE" dirty="0"/>
            <a:t>Regeln zur Ablage sind offensichtlich oder intrinsisch </a:t>
          </a:r>
        </a:p>
      </dgm:t>
    </dgm:pt>
    <dgm:pt modelId="{BC17E5E3-2062-6447-BD97-2B1B92FDE6D3}" type="parTrans" cxnId="{0A3D45FE-D0F2-6E49-B496-39203731143C}">
      <dgm:prSet/>
      <dgm:spPr/>
      <dgm:t>
        <a:bodyPr/>
        <a:lstStyle/>
        <a:p>
          <a:endParaRPr lang="de-DE"/>
        </a:p>
      </dgm:t>
    </dgm:pt>
    <dgm:pt modelId="{5F46C41E-880B-FD48-9128-44286E4C8B3B}" type="sibTrans" cxnId="{0A3D45FE-D0F2-6E49-B496-39203731143C}">
      <dgm:prSet/>
      <dgm:spPr/>
      <dgm:t>
        <a:bodyPr/>
        <a:lstStyle/>
        <a:p>
          <a:endParaRPr lang="de-DE"/>
        </a:p>
      </dgm:t>
    </dgm:pt>
    <dgm:pt modelId="{7702D4F0-1DD1-7643-9ECA-4552FD2E6BAA}">
      <dgm:prSet/>
      <dgm:spPr/>
      <dgm:t>
        <a:bodyPr/>
        <a:lstStyle/>
        <a:p>
          <a:endParaRPr lang="de-DE" dirty="0"/>
        </a:p>
      </dgm:t>
    </dgm:pt>
    <dgm:pt modelId="{FEECBA58-C53A-2B45-BB39-BE262223F416}" type="parTrans" cxnId="{F64BBB74-14EA-2548-A8F5-B771C613B4DB}">
      <dgm:prSet/>
      <dgm:spPr/>
      <dgm:t>
        <a:bodyPr/>
        <a:lstStyle/>
        <a:p>
          <a:endParaRPr lang="de-DE"/>
        </a:p>
      </dgm:t>
    </dgm:pt>
    <dgm:pt modelId="{48C2D2A7-21CC-C846-BDE2-94984C547330}" type="sibTrans" cxnId="{F64BBB74-14EA-2548-A8F5-B771C613B4DB}">
      <dgm:prSet/>
      <dgm:spPr/>
      <dgm:t>
        <a:bodyPr/>
        <a:lstStyle/>
        <a:p>
          <a:endParaRPr lang="de-DE"/>
        </a:p>
      </dgm:t>
    </dgm:pt>
    <dgm:pt modelId="{AD78E526-9D66-7B4A-84EA-120E66507F4C}">
      <dgm:prSet/>
      <dgm:spPr/>
      <dgm:t>
        <a:bodyPr/>
        <a:lstStyle/>
        <a:p>
          <a:r>
            <a:rPr lang="de-DE" dirty="0"/>
            <a:t>Änderungen/neue Erkenntnisse können direkt eingetragen werden (Wiki)</a:t>
          </a:r>
        </a:p>
      </dgm:t>
    </dgm:pt>
    <dgm:pt modelId="{D74A7A14-4CC6-9846-9AD9-0A1FB0C7C6F0}" type="parTrans" cxnId="{497E874C-BE45-7446-BFEB-A5D0661FCF72}">
      <dgm:prSet/>
      <dgm:spPr/>
      <dgm:t>
        <a:bodyPr/>
        <a:lstStyle/>
        <a:p>
          <a:endParaRPr lang="de-DE"/>
        </a:p>
      </dgm:t>
    </dgm:pt>
    <dgm:pt modelId="{D4ECB785-AFC2-A24E-B8FB-C9E612E1C880}" type="sibTrans" cxnId="{497E874C-BE45-7446-BFEB-A5D0661FCF72}">
      <dgm:prSet/>
      <dgm:spPr/>
      <dgm:t>
        <a:bodyPr/>
        <a:lstStyle/>
        <a:p>
          <a:endParaRPr lang="de-DE"/>
        </a:p>
      </dgm:t>
    </dgm:pt>
    <dgm:pt modelId="{2395AF61-FDB3-9A46-9FD6-19310A5156F1}">
      <dgm:prSet/>
      <dgm:spPr/>
      <dgm:t>
        <a:bodyPr/>
        <a:lstStyle/>
        <a:p>
          <a:r>
            <a:rPr lang="de-DE" dirty="0"/>
            <a:t>Dokumente werden </a:t>
          </a:r>
          <a:r>
            <a:rPr lang="de-DE" dirty="0" err="1"/>
            <a:t>versioniert</a:t>
          </a:r>
          <a:endParaRPr lang="de-DE" dirty="0"/>
        </a:p>
      </dgm:t>
    </dgm:pt>
    <dgm:pt modelId="{9B6FBDDD-9566-D641-A19C-68EEF93E60D4}" type="parTrans" cxnId="{B57EDBC9-951E-1F4E-A0D6-98702DDF9A77}">
      <dgm:prSet/>
      <dgm:spPr/>
      <dgm:t>
        <a:bodyPr/>
        <a:lstStyle/>
        <a:p>
          <a:endParaRPr lang="de-DE"/>
        </a:p>
      </dgm:t>
    </dgm:pt>
    <dgm:pt modelId="{7DA2B5CE-0EFB-7D4F-BFDB-AB1A726EA870}" type="sibTrans" cxnId="{B57EDBC9-951E-1F4E-A0D6-98702DDF9A77}">
      <dgm:prSet/>
      <dgm:spPr/>
      <dgm:t>
        <a:bodyPr/>
        <a:lstStyle/>
        <a:p>
          <a:endParaRPr lang="de-DE"/>
        </a:p>
      </dgm:t>
    </dgm:pt>
    <dgm:pt modelId="{4FA8AAFB-580F-DB41-9653-2FC157EAE05D}">
      <dgm:prSet/>
      <dgm:spPr/>
      <dgm:t>
        <a:bodyPr/>
        <a:lstStyle/>
        <a:p>
          <a:endParaRPr lang="de-DE" dirty="0"/>
        </a:p>
      </dgm:t>
    </dgm:pt>
    <dgm:pt modelId="{156C62F0-8D99-7244-9C22-0EE0E2A1FF70}" type="parTrans" cxnId="{62193268-05DA-4B43-86FA-6BD9140F2D26}">
      <dgm:prSet/>
      <dgm:spPr/>
      <dgm:t>
        <a:bodyPr/>
        <a:lstStyle/>
        <a:p>
          <a:endParaRPr lang="de-DE"/>
        </a:p>
      </dgm:t>
    </dgm:pt>
    <dgm:pt modelId="{4C31C17A-3740-E74B-9E0A-42D6369F83E7}" type="sibTrans" cxnId="{62193268-05DA-4B43-86FA-6BD9140F2D26}">
      <dgm:prSet/>
      <dgm:spPr/>
      <dgm:t>
        <a:bodyPr/>
        <a:lstStyle/>
        <a:p>
          <a:endParaRPr lang="de-DE"/>
        </a:p>
      </dgm:t>
    </dgm:pt>
    <dgm:pt modelId="{7AB31CB7-E95D-0745-AEE8-0F39D444AF01}">
      <dgm:prSet/>
      <dgm:spPr/>
      <dgm:t>
        <a:bodyPr/>
        <a:lstStyle/>
        <a:p>
          <a:r>
            <a:rPr lang="de-DE" dirty="0"/>
            <a:t>minimale Einstiegsschwelle!</a:t>
          </a:r>
        </a:p>
      </dgm:t>
    </dgm:pt>
    <dgm:pt modelId="{5D534A78-37CB-D541-8262-DA81B0F47EF2}" type="parTrans" cxnId="{EC239DF9-8E6A-E64C-90A0-3C8B2927BE40}">
      <dgm:prSet/>
      <dgm:spPr/>
      <dgm:t>
        <a:bodyPr/>
        <a:lstStyle/>
        <a:p>
          <a:endParaRPr lang="de-DE"/>
        </a:p>
      </dgm:t>
    </dgm:pt>
    <dgm:pt modelId="{1381F6A0-3761-3444-81BB-DD131D40EF7C}" type="sibTrans" cxnId="{EC239DF9-8E6A-E64C-90A0-3C8B2927BE40}">
      <dgm:prSet/>
      <dgm:spPr/>
      <dgm:t>
        <a:bodyPr/>
        <a:lstStyle/>
        <a:p>
          <a:endParaRPr lang="de-DE"/>
        </a:p>
      </dgm:t>
    </dgm:pt>
    <dgm:pt modelId="{5DB1EC79-49DD-2641-AC96-F4FC27C90828}" type="pres">
      <dgm:prSet presAssocID="{EB09590B-4BA2-AD49-8FFD-D01D4CD4E8CC}" presName="Name0" presStyleCnt="0">
        <dgm:presLayoutVars>
          <dgm:dir/>
          <dgm:animLvl val="lvl"/>
          <dgm:resizeHandles val="exact"/>
        </dgm:presLayoutVars>
      </dgm:prSet>
      <dgm:spPr/>
    </dgm:pt>
    <dgm:pt modelId="{54DE1616-0E5A-0948-BAC9-E86857B03633}" type="pres">
      <dgm:prSet presAssocID="{DBD339ED-D3DA-9445-9FE9-2978B4AA5AA2}" presName="composite" presStyleCnt="0"/>
      <dgm:spPr/>
    </dgm:pt>
    <dgm:pt modelId="{88CB94EF-B52C-9A45-9FDC-552D5A24F6C9}" type="pres">
      <dgm:prSet presAssocID="{DBD339ED-D3DA-9445-9FE9-2978B4AA5AA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FD5D93D-17FB-314E-8EF1-4FF615D537EC}" type="pres">
      <dgm:prSet presAssocID="{DBD339ED-D3DA-9445-9FE9-2978B4AA5AA2}" presName="desTx" presStyleLbl="alignAccFollowNode1" presStyleIdx="0" presStyleCnt="2">
        <dgm:presLayoutVars>
          <dgm:bulletEnabled val="1"/>
        </dgm:presLayoutVars>
      </dgm:prSet>
      <dgm:spPr/>
    </dgm:pt>
    <dgm:pt modelId="{6BE15E00-9D31-FA44-B676-D4FEAF90E71E}" type="pres">
      <dgm:prSet presAssocID="{D02E1A02-DD06-C841-B17E-3CF938515A56}" presName="space" presStyleCnt="0"/>
      <dgm:spPr/>
    </dgm:pt>
    <dgm:pt modelId="{69FB578D-9BE5-BD40-812A-55DDB85099F4}" type="pres">
      <dgm:prSet presAssocID="{4DE3BF5B-2F03-2841-B6DF-BED7DA80FC74}" presName="composite" presStyleCnt="0"/>
      <dgm:spPr/>
    </dgm:pt>
    <dgm:pt modelId="{84A4B391-834E-9546-8AC0-03A0C2E66969}" type="pres">
      <dgm:prSet presAssocID="{4DE3BF5B-2F03-2841-B6DF-BED7DA80FC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6F81E3F-11E2-BA49-A4F7-9F02E24C6734}" type="pres">
      <dgm:prSet presAssocID="{4DE3BF5B-2F03-2841-B6DF-BED7DA80FC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E3440B-1C61-0E4B-98A3-26197C8AF2E4}" type="presOf" srcId="{30326632-0AA3-CB45-A78A-B7E697B94C4D}" destId="{76F81E3F-11E2-BA49-A4F7-9F02E24C6734}" srcOrd="0" destOrd="0" presId="urn:microsoft.com/office/officeart/2005/8/layout/hList1"/>
    <dgm:cxn modelId="{A1FF8720-1047-F04C-8091-3710CC58E76B}" srcId="{DBD339ED-D3DA-9445-9FE9-2978B4AA5AA2}" destId="{BA7E5C57-F8E2-734F-B733-D847791BB928}" srcOrd="2" destOrd="0" parTransId="{7BFD620D-F866-C64C-A7ED-A12BB83D7FAE}" sibTransId="{C2192E21-E172-734A-A782-306594375EAE}"/>
    <dgm:cxn modelId="{C936E72C-BB72-3648-A399-10A95D748F06}" srcId="{4DE3BF5B-2F03-2841-B6DF-BED7DA80FC74}" destId="{30326632-0AA3-CB45-A78A-B7E697B94C4D}" srcOrd="0" destOrd="0" parTransId="{75A14867-CC40-284D-B066-109CCD4E57C4}" sibTransId="{35100A34-EE3D-BA49-9828-F3E0603CCBB2}"/>
    <dgm:cxn modelId="{EB628E31-4BAF-5747-9E57-EA8947120B67}" srcId="{EB09590B-4BA2-AD49-8FFD-D01D4CD4E8CC}" destId="{DBD339ED-D3DA-9445-9FE9-2978B4AA5AA2}" srcOrd="0" destOrd="0" parTransId="{65371814-7C7C-CC4E-8C00-A562831576B3}" sibTransId="{D02E1A02-DD06-C841-B17E-3CF938515A56}"/>
    <dgm:cxn modelId="{0348953C-2111-734A-B30B-567201E561AB}" type="presOf" srcId="{AD78E526-9D66-7B4A-84EA-120E66507F4C}" destId="{76F81E3F-11E2-BA49-A4F7-9F02E24C6734}" srcOrd="0" destOrd="3" presId="urn:microsoft.com/office/officeart/2005/8/layout/hList1"/>
    <dgm:cxn modelId="{B8F41F4C-B589-B245-A697-B118B5B65F06}" type="presOf" srcId="{4FA8AAFB-580F-DB41-9653-2FC157EAE05D}" destId="{76F81E3F-11E2-BA49-A4F7-9F02E24C6734}" srcOrd="0" destOrd="4" presId="urn:microsoft.com/office/officeart/2005/8/layout/hList1"/>
    <dgm:cxn modelId="{497E874C-BE45-7446-BFEB-A5D0661FCF72}" srcId="{4DE3BF5B-2F03-2841-B6DF-BED7DA80FC74}" destId="{AD78E526-9D66-7B4A-84EA-120E66507F4C}" srcOrd="3" destOrd="0" parTransId="{D74A7A14-4CC6-9846-9AD9-0A1FB0C7C6F0}" sibTransId="{D4ECB785-AFC2-A24E-B8FB-C9E612E1C880}"/>
    <dgm:cxn modelId="{31D1BE4C-4164-9041-A32C-488540BE3AE3}" type="presOf" srcId="{7702D4F0-1DD1-7643-9ECA-4552FD2E6BAA}" destId="{76F81E3F-11E2-BA49-A4F7-9F02E24C6734}" srcOrd="0" destOrd="6" presId="urn:microsoft.com/office/officeart/2005/8/layout/hList1"/>
    <dgm:cxn modelId="{DF55C666-5E1C-BD4A-85A6-081942DEB215}" type="presOf" srcId="{2395AF61-FDB3-9A46-9FD6-19310A5156F1}" destId="{76F81E3F-11E2-BA49-A4F7-9F02E24C6734}" srcOrd="0" destOrd="5" presId="urn:microsoft.com/office/officeart/2005/8/layout/hList1"/>
    <dgm:cxn modelId="{8118DC67-A6D7-3B4F-9969-5A85383FF960}" srcId="{DBD339ED-D3DA-9445-9FE9-2978B4AA5AA2}" destId="{0EA49047-3A29-9042-B020-9B5F727D3C41}" srcOrd="0" destOrd="0" parTransId="{FDAFCDBE-3463-104D-8575-31AF12C7DDB4}" sibTransId="{E7B02AE2-7288-B241-8279-1A2AC55BE198}"/>
    <dgm:cxn modelId="{62193268-05DA-4B43-86FA-6BD9140F2D26}" srcId="{4DE3BF5B-2F03-2841-B6DF-BED7DA80FC74}" destId="{4FA8AAFB-580F-DB41-9653-2FC157EAE05D}" srcOrd="4" destOrd="0" parTransId="{156C62F0-8D99-7244-9C22-0EE0E2A1FF70}" sibTransId="{4C31C17A-3740-E74B-9E0A-42D6369F83E7}"/>
    <dgm:cxn modelId="{F64BBB74-14EA-2548-A8F5-B771C613B4DB}" srcId="{4DE3BF5B-2F03-2841-B6DF-BED7DA80FC74}" destId="{7702D4F0-1DD1-7643-9ECA-4552FD2E6BAA}" srcOrd="6" destOrd="0" parTransId="{FEECBA58-C53A-2B45-BB39-BE262223F416}" sibTransId="{48C2D2A7-21CC-C846-BDE2-94984C547330}"/>
    <dgm:cxn modelId="{B7DCBB76-E094-C848-9C6A-2B743B295CDB}" type="presOf" srcId="{4DE3BF5B-2F03-2841-B6DF-BED7DA80FC74}" destId="{84A4B391-834E-9546-8AC0-03A0C2E66969}" srcOrd="0" destOrd="0" presId="urn:microsoft.com/office/officeart/2005/8/layout/hList1"/>
    <dgm:cxn modelId="{65512387-9381-3449-8083-8C20A80077DA}" srcId="{DBD339ED-D3DA-9445-9FE9-2978B4AA5AA2}" destId="{E0B04BDE-C3F1-804D-AA32-9157CABE6163}" srcOrd="3" destOrd="0" parTransId="{0CCC1477-E4FF-3F47-A732-1A24C929C853}" sibTransId="{64D8ACB7-9BBA-6746-BD6D-45B5DF96FC1B}"/>
    <dgm:cxn modelId="{76DEC08B-8B94-5B46-8E62-9DDDCFADD2E4}" type="presOf" srcId="{E0B04BDE-C3F1-804D-AA32-9157CABE6163}" destId="{DFD5D93D-17FB-314E-8EF1-4FF615D537EC}" srcOrd="0" destOrd="3" presId="urn:microsoft.com/office/officeart/2005/8/layout/hList1"/>
    <dgm:cxn modelId="{4CB93B8E-1331-6040-8ED6-51A74851B515}" type="presOf" srcId="{7AB31CB7-E95D-0745-AEE8-0F39D444AF01}" destId="{76F81E3F-11E2-BA49-A4F7-9F02E24C6734}" srcOrd="0" destOrd="1" presId="urn:microsoft.com/office/officeart/2005/8/layout/hList1"/>
    <dgm:cxn modelId="{08412FA2-907A-184E-BCC1-711BE69010F4}" type="presOf" srcId="{0EA49047-3A29-9042-B020-9B5F727D3C41}" destId="{DFD5D93D-17FB-314E-8EF1-4FF615D537EC}" srcOrd="0" destOrd="0" presId="urn:microsoft.com/office/officeart/2005/8/layout/hList1"/>
    <dgm:cxn modelId="{941540C2-806F-D544-8883-BE3AB029B76C}" type="presOf" srcId="{BA7E5C57-F8E2-734F-B733-D847791BB928}" destId="{DFD5D93D-17FB-314E-8EF1-4FF615D537EC}" srcOrd="0" destOrd="2" presId="urn:microsoft.com/office/officeart/2005/8/layout/hList1"/>
    <dgm:cxn modelId="{A990C8C9-9CC2-1B46-91C8-B7E4F1745468}" type="presOf" srcId="{DBD339ED-D3DA-9445-9FE9-2978B4AA5AA2}" destId="{88CB94EF-B52C-9A45-9FDC-552D5A24F6C9}" srcOrd="0" destOrd="0" presId="urn:microsoft.com/office/officeart/2005/8/layout/hList1"/>
    <dgm:cxn modelId="{B57EDBC9-951E-1F4E-A0D6-98702DDF9A77}" srcId="{4DE3BF5B-2F03-2841-B6DF-BED7DA80FC74}" destId="{2395AF61-FDB3-9A46-9FD6-19310A5156F1}" srcOrd="5" destOrd="0" parTransId="{9B6FBDDD-9566-D641-A19C-68EEF93E60D4}" sibTransId="{7DA2B5CE-0EFB-7D4F-BFDB-AB1A726EA870}"/>
    <dgm:cxn modelId="{55B0D9D7-2876-0742-B5EC-18CCE7BBE3C3}" type="presOf" srcId="{4E1C9FF1-E957-6C42-A1A8-6AC9A28993F9}" destId="{DFD5D93D-17FB-314E-8EF1-4FF615D537EC}" srcOrd="0" destOrd="1" presId="urn:microsoft.com/office/officeart/2005/8/layout/hList1"/>
    <dgm:cxn modelId="{66B132D9-3876-DE40-A538-0FAA54C5452A}" srcId="{DBD339ED-D3DA-9445-9FE9-2978B4AA5AA2}" destId="{4E1C9FF1-E957-6C42-A1A8-6AC9A28993F9}" srcOrd="1" destOrd="0" parTransId="{2CB4F625-5602-894B-A036-B79727BE03A8}" sibTransId="{25B051FA-759E-DF43-A5EA-7ECB88D46A46}"/>
    <dgm:cxn modelId="{27818FE7-1913-B54F-9040-39988B364DDE}" srcId="{EB09590B-4BA2-AD49-8FFD-D01D4CD4E8CC}" destId="{4DE3BF5B-2F03-2841-B6DF-BED7DA80FC74}" srcOrd="1" destOrd="0" parTransId="{0B43BB3B-2CBD-C14F-B9E7-FC19BB3D73FC}" sibTransId="{0222F8D6-A534-2B47-A5E3-E18007F3FA81}"/>
    <dgm:cxn modelId="{DC1307EC-3AFE-2045-89B9-C77B1D51B7A3}" type="presOf" srcId="{EB09590B-4BA2-AD49-8FFD-D01D4CD4E8CC}" destId="{5DB1EC79-49DD-2641-AC96-F4FC27C90828}" srcOrd="0" destOrd="0" presId="urn:microsoft.com/office/officeart/2005/8/layout/hList1"/>
    <dgm:cxn modelId="{20E478F9-531A-5548-A20D-E06957967F25}" type="presOf" srcId="{D19CE3CD-F9BF-AE43-A388-549A38814264}" destId="{76F81E3F-11E2-BA49-A4F7-9F02E24C6734}" srcOrd="0" destOrd="2" presId="urn:microsoft.com/office/officeart/2005/8/layout/hList1"/>
    <dgm:cxn modelId="{EC239DF9-8E6A-E64C-90A0-3C8B2927BE40}" srcId="{4DE3BF5B-2F03-2841-B6DF-BED7DA80FC74}" destId="{7AB31CB7-E95D-0745-AEE8-0F39D444AF01}" srcOrd="1" destOrd="0" parTransId="{5D534A78-37CB-D541-8262-DA81B0F47EF2}" sibTransId="{1381F6A0-3761-3444-81BB-DD131D40EF7C}"/>
    <dgm:cxn modelId="{0A3D45FE-D0F2-6E49-B496-39203731143C}" srcId="{4DE3BF5B-2F03-2841-B6DF-BED7DA80FC74}" destId="{D19CE3CD-F9BF-AE43-A388-549A38814264}" srcOrd="2" destOrd="0" parTransId="{BC17E5E3-2062-6447-BD97-2B1B92FDE6D3}" sibTransId="{5F46C41E-880B-FD48-9128-44286E4C8B3B}"/>
    <dgm:cxn modelId="{948E0313-C5CF-7A46-BFC1-674C7ADC3AD6}" type="presParOf" srcId="{5DB1EC79-49DD-2641-AC96-F4FC27C90828}" destId="{54DE1616-0E5A-0948-BAC9-E86857B03633}" srcOrd="0" destOrd="0" presId="urn:microsoft.com/office/officeart/2005/8/layout/hList1"/>
    <dgm:cxn modelId="{2D4254D2-BD35-D342-AD34-3B1B6AA335DA}" type="presParOf" srcId="{54DE1616-0E5A-0948-BAC9-E86857B03633}" destId="{88CB94EF-B52C-9A45-9FDC-552D5A24F6C9}" srcOrd="0" destOrd="0" presId="urn:microsoft.com/office/officeart/2005/8/layout/hList1"/>
    <dgm:cxn modelId="{F5DD960F-B9A4-EB40-9711-C471EC280253}" type="presParOf" srcId="{54DE1616-0E5A-0948-BAC9-E86857B03633}" destId="{DFD5D93D-17FB-314E-8EF1-4FF615D537EC}" srcOrd="1" destOrd="0" presId="urn:microsoft.com/office/officeart/2005/8/layout/hList1"/>
    <dgm:cxn modelId="{8B30DFE9-2FDB-F14E-9510-FBA303A162E4}" type="presParOf" srcId="{5DB1EC79-49DD-2641-AC96-F4FC27C90828}" destId="{6BE15E00-9D31-FA44-B676-D4FEAF90E71E}" srcOrd="1" destOrd="0" presId="urn:microsoft.com/office/officeart/2005/8/layout/hList1"/>
    <dgm:cxn modelId="{6E08A75D-6B0D-1445-BF1A-7E51708E62F5}" type="presParOf" srcId="{5DB1EC79-49DD-2641-AC96-F4FC27C90828}" destId="{69FB578D-9BE5-BD40-812A-55DDB85099F4}" srcOrd="2" destOrd="0" presId="urn:microsoft.com/office/officeart/2005/8/layout/hList1"/>
    <dgm:cxn modelId="{B51694A4-7AD4-8F46-9C7D-F429AED59B08}" type="presParOf" srcId="{69FB578D-9BE5-BD40-812A-55DDB85099F4}" destId="{84A4B391-834E-9546-8AC0-03A0C2E66969}" srcOrd="0" destOrd="0" presId="urn:microsoft.com/office/officeart/2005/8/layout/hList1"/>
    <dgm:cxn modelId="{D5D08CEE-38E8-B249-9F7C-E603D14D58B7}" type="presParOf" srcId="{69FB578D-9BE5-BD40-812A-55DDB85099F4}" destId="{76F81E3F-11E2-BA49-A4F7-9F02E24C67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B94EF-B52C-9A45-9FDC-552D5A24F6C9}">
      <dsp:nvSpPr>
        <dsp:cNvPr id="0" name=""/>
        <dsp:cNvSpPr/>
      </dsp:nvSpPr>
      <dsp:spPr>
        <a:xfrm>
          <a:off x="37" y="157536"/>
          <a:ext cx="3612860" cy="659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Dateiablage</a:t>
          </a:r>
          <a:r>
            <a:rPr lang="en-US" sz="1900" kern="1200" dirty="0"/>
            <a:t> (</a:t>
          </a:r>
          <a:r>
            <a:rPr lang="en-US" sz="1900" kern="1200" dirty="0" err="1"/>
            <a:t>seafile</a:t>
          </a:r>
          <a:r>
            <a:rPr lang="en-US" sz="1900" kern="1200" dirty="0"/>
            <a:t>, cloud, ”drive”)</a:t>
          </a:r>
          <a:endParaRPr lang="de-DE" sz="1900" kern="1200" dirty="0"/>
        </a:p>
      </dsp:txBody>
      <dsp:txXfrm>
        <a:off x="37" y="157536"/>
        <a:ext cx="3612860" cy="659443"/>
      </dsp:txXfrm>
    </dsp:sp>
    <dsp:sp modelId="{DFD5D93D-17FB-314E-8EF1-4FF615D537EC}">
      <dsp:nvSpPr>
        <dsp:cNvPr id="0" name=""/>
        <dsp:cNvSpPr/>
      </dsp:nvSpPr>
      <dsp:spPr>
        <a:xfrm>
          <a:off x="37" y="816979"/>
          <a:ext cx="3612860" cy="3549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ich weiß genau wonach ich suche</a:t>
          </a:r>
          <a:endParaRPr lang="de-DE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ich kenne mich mit den Begriffen und Kategorien aus</a:t>
          </a:r>
          <a:endParaRPr lang="de-DE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es </a:t>
          </a:r>
          <a:r>
            <a:rPr lang="en-US" sz="1900" kern="1200" dirty="0" err="1"/>
            <a:t>müssen</a:t>
          </a:r>
          <a:r>
            <a:rPr lang="en-US" sz="1900" kern="1200" dirty="0"/>
            <a:t> </a:t>
          </a:r>
          <a:r>
            <a:rPr lang="en-US" sz="1900" kern="1200" dirty="0" err="1"/>
            <a:t>Regeln</a:t>
          </a:r>
          <a:r>
            <a:rPr lang="en-US" sz="1900" kern="1200" dirty="0"/>
            <a:t> </a:t>
          </a:r>
          <a:r>
            <a:rPr lang="en-US" sz="1900" kern="1200" dirty="0" err="1"/>
            <a:t>vereinbart</a:t>
          </a:r>
          <a:r>
            <a:rPr lang="en-US" sz="1900" kern="1200" dirty="0"/>
            <a:t> </a:t>
          </a:r>
          <a:r>
            <a:rPr lang="en-US" sz="1900" kern="1200" dirty="0" err="1"/>
            <a:t>werden</a:t>
          </a:r>
          <a:r>
            <a:rPr lang="en-US" sz="1900" kern="1200" dirty="0"/>
            <a:t>, wo und </a:t>
          </a:r>
          <a:r>
            <a:rPr lang="en-US" sz="1900" kern="1200" dirty="0" err="1"/>
            <a:t>wie</a:t>
          </a:r>
          <a:r>
            <a:rPr lang="en-US" sz="1900" kern="1200" dirty="0"/>
            <a:t> </a:t>
          </a:r>
          <a:r>
            <a:rPr lang="en-US" sz="1900" kern="1200" dirty="0" err="1"/>
            <a:t>neue</a:t>
          </a:r>
          <a:r>
            <a:rPr lang="en-US" sz="1900" kern="1200" dirty="0"/>
            <a:t> </a:t>
          </a:r>
          <a:r>
            <a:rPr lang="en-US" sz="1900" kern="1200" dirty="0" err="1"/>
            <a:t>Dokumente</a:t>
          </a:r>
          <a:r>
            <a:rPr lang="en-US" sz="1900" kern="1200" dirty="0"/>
            <a:t> </a:t>
          </a:r>
          <a:r>
            <a:rPr lang="en-US" sz="1900" kern="1200" dirty="0" err="1"/>
            <a:t>abgelegt</a:t>
          </a:r>
          <a:r>
            <a:rPr lang="en-US" sz="1900" kern="1200" dirty="0"/>
            <a:t> </a:t>
          </a:r>
          <a:r>
            <a:rPr lang="en-US" sz="1900" kern="1200" dirty="0" err="1"/>
            <a:t>werden</a:t>
          </a:r>
          <a:r>
            <a:rPr lang="en-US" sz="1900" kern="1200" dirty="0"/>
            <a:t>, </a:t>
          </a:r>
          <a:r>
            <a:rPr lang="en-US" sz="1900" kern="1200" dirty="0" err="1"/>
            <a:t>wie</a:t>
          </a:r>
          <a:r>
            <a:rPr lang="en-US" sz="1900" kern="1200" dirty="0"/>
            <a:t> </a:t>
          </a:r>
          <a:r>
            <a:rPr lang="en-US" sz="1900" kern="1200" dirty="0" err="1"/>
            <a:t>Versionen</a:t>
          </a:r>
          <a:r>
            <a:rPr lang="en-US" sz="1900" kern="1200" dirty="0"/>
            <a:t> </a:t>
          </a:r>
          <a:r>
            <a:rPr lang="en-US" sz="1900" kern="1200" dirty="0" err="1"/>
            <a:t>behandelt</a:t>
          </a:r>
          <a:r>
            <a:rPr lang="en-US" sz="1900" kern="1200" dirty="0"/>
            <a:t> </a:t>
          </a:r>
          <a:r>
            <a:rPr lang="en-US" sz="1900" kern="1200" dirty="0" err="1"/>
            <a:t>werden</a:t>
          </a:r>
          <a:r>
            <a:rPr lang="en-US" sz="1900" kern="1200" dirty="0"/>
            <a:t>. 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Änderungen</a:t>
          </a:r>
          <a:r>
            <a:rPr lang="en-US" sz="1900" kern="1200" dirty="0"/>
            <a:t> am </a:t>
          </a:r>
          <a:r>
            <a:rPr lang="en-US" sz="1900" kern="1200" dirty="0" err="1"/>
            <a:t>abgelegten</a:t>
          </a:r>
          <a:r>
            <a:rPr lang="en-US" sz="1900" kern="1200" dirty="0"/>
            <a:t> Wissen = </a:t>
          </a:r>
          <a:r>
            <a:rPr lang="en-US" sz="1900" kern="1200" dirty="0" err="1"/>
            <a:t>Änderungen</a:t>
          </a:r>
          <a:r>
            <a:rPr lang="en-US" sz="1900" kern="1200" dirty="0"/>
            <a:t> an </a:t>
          </a:r>
          <a:r>
            <a:rPr lang="en-US" sz="1900" kern="1200" dirty="0" err="1"/>
            <a:t>einem</a:t>
          </a:r>
          <a:r>
            <a:rPr lang="en-US" sz="1900" kern="1200" dirty="0"/>
            <a:t> </a:t>
          </a:r>
          <a:r>
            <a:rPr lang="en-US" sz="1900" kern="1200" dirty="0" err="1"/>
            <a:t>Dokument</a:t>
          </a:r>
          <a:endParaRPr lang="de-DE" sz="1900" kern="1200" dirty="0"/>
        </a:p>
      </dsp:txBody>
      <dsp:txXfrm>
        <a:off x="37" y="816979"/>
        <a:ext cx="3612860" cy="3549799"/>
      </dsp:txXfrm>
    </dsp:sp>
    <dsp:sp modelId="{84A4B391-834E-9546-8AC0-03A0C2E66969}">
      <dsp:nvSpPr>
        <dsp:cNvPr id="0" name=""/>
        <dsp:cNvSpPr/>
      </dsp:nvSpPr>
      <dsp:spPr>
        <a:xfrm>
          <a:off x="4118699" y="157536"/>
          <a:ext cx="3612860" cy="659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Wissensablage</a:t>
          </a:r>
        </a:p>
      </dsp:txBody>
      <dsp:txXfrm>
        <a:off x="4118699" y="157536"/>
        <a:ext cx="3612860" cy="659443"/>
      </dsp:txXfrm>
    </dsp:sp>
    <dsp:sp modelId="{76F81E3F-11E2-BA49-A4F7-9F02E24C6734}">
      <dsp:nvSpPr>
        <dsp:cNvPr id="0" name=""/>
        <dsp:cNvSpPr/>
      </dsp:nvSpPr>
      <dsp:spPr>
        <a:xfrm>
          <a:off x="4118699" y="816979"/>
          <a:ext cx="3612860" cy="3549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„browsen“ nach Wissen möglich, Volltextsuche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minimale Einstiegsschwelle!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Regeln zur Ablage sind offensichtlich oder intrinsisch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Änderungen/neue Erkenntnisse können direkt eingetragen werden (Wiki)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Dokumente werden </a:t>
          </a:r>
          <a:r>
            <a:rPr lang="de-DE" sz="1900" kern="1200" dirty="0" err="1"/>
            <a:t>versioniert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900" kern="1200" dirty="0"/>
        </a:p>
      </dsp:txBody>
      <dsp:txXfrm>
        <a:off x="4118699" y="816979"/>
        <a:ext cx="3612860" cy="3549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26850"/>
            <a:ext cx="6607516" cy="1203780"/>
          </a:xfrm>
        </p:spPr>
        <p:txBody>
          <a:bodyPr/>
          <a:lstStyle/>
          <a:p>
            <a:r>
              <a:rPr lang="de-DE" dirty="0"/>
              <a:t>MS SharePoint CRYRING@ESR in 2021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901" y="4475972"/>
            <a:ext cx="5539300" cy="874402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Hintergründe zur Nutzung von SharePoint zum </a:t>
            </a:r>
            <a:r>
              <a:rPr lang="de-DE" dirty="0" err="1"/>
              <a:t>kollaborativen</a:t>
            </a:r>
            <a:r>
              <a:rPr lang="de-DE" dirty="0"/>
              <a:t> Arbeiten, als Dokumentenmanagement und ganz allgemein zum Wissensmanagement 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 Versuch einer Erklärung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Übergang von einer Dateiablage zum Wissensmanagement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E1F4CFC-5D2F-0D41-8441-11DB4A145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15935"/>
              </p:ext>
            </p:extLst>
          </p:nvPr>
        </p:nvGraphicFramePr>
        <p:xfrm>
          <a:off x="706201" y="2214874"/>
          <a:ext cx="7731598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2014</a:t>
            </a:r>
            <a:r>
              <a:rPr lang="de-DE" dirty="0"/>
              <a:t>: die Anzahl von Dokumenten auf dem CRYRING@ESR „Laufwerk“ ging über 5000 .. </a:t>
            </a:r>
          </a:p>
          <a:p>
            <a:pPr lvl="1"/>
            <a:r>
              <a:rPr lang="de-DE" dirty="0"/>
              <a:t>Suche: langsam</a:t>
            </a:r>
          </a:p>
          <a:p>
            <a:pPr lvl="1"/>
            <a:r>
              <a:rPr lang="de-DE" dirty="0"/>
              <a:t>Struktur: eindimensional, historisch gewachsen</a:t>
            </a:r>
          </a:p>
          <a:p>
            <a:pPr lvl="1"/>
            <a:r>
              <a:rPr lang="de-DE" dirty="0"/>
              <a:t>Zugang: Hörensagen, persönliche Erklärungen, raten</a:t>
            </a:r>
          </a:p>
          <a:p>
            <a:r>
              <a:rPr lang="de-DE" dirty="0"/>
              <a:t>Alternativen damals waren EDMS und SharePoint (da beides schon bei GSI/FAIR vorhanden)</a:t>
            </a:r>
          </a:p>
          <a:p>
            <a:pPr lvl="1"/>
            <a:r>
              <a:rPr lang="de-DE" dirty="0"/>
              <a:t>EDMS: noch ganz am Anfang, dennoch starre Struktur, schien schwierig für Entwürfe und Zwischenstände, Umzugsaufwand enorm (5000 Dokumente!)</a:t>
            </a:r>
          </a:p>
          <a:p>
            <a:pPr lvl="1"/>
            <a:r>
              <a:rPr lang="de-DE" dirty="0"/>
              <a:t>SharePoint: Umzugsaufwand und Umstellung beim Nutzer minimal (Zugang über Explorer weiter möglich, Dateistruktur virtuell erhalten) aber Suchfunktion, Schlagworte, horizontale Struktur (Matrix) möglich, Wiki als Einstiegspunkt integriert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01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Genereller Aufbau von Infoplattformen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247650" y="1524000"/>
            <a:ext cx="8629649" cy="1133475"/>
          </a:xfrm>
          <a:prstGeom prst="roundRect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/>
              <a:t>Oberste Schicht</a:t>
            </a:r>
            <a:r>
              <a:rPr lang="de-DE" dirty="0"/>
              <a:t>: Oberfläche für Endnutzer</a:t>
            </a:r>
            <a:r>
              <a:rPr lang="en-US" dirty="0"/>
              <a:t> und Ort für </a:t>
            </a:r>
            <a:r>
              <a:rPr lang="en-US" dirty="0" err="1"/>
              <a:t>im</a:t>
            </a:r>
            <a:r>
              <a:rPr lang="en-US" dirty="0"/>
              <a:t> Team </a:t>
            </a:r>
            <a:r>
              <a:rPr lang="en-US" dirty="0" err="1"/>
              <a:t>zusammengetragene</a:t>
            </a:r>
            <a:r>
              <a:rPr lang="en-US" dirty="0"/>
              <a:t> Information/</a:t>
            </a:r>
            <a:r>
              <a:rPr lang="en-US" dirty="0" err="1"/>
              <a:t>Dokumentation</a:t>
            </a:r>
            <a:endParaRPr lang="en-US" dirty="0"/>
          </a:p>
          <a:p>
            <a:r>
              <a:rPr lang="de-DE" dirty="0">
                <a:sym typeface="Wingdings" panose="05000000000000000000" pitchFamily="2" charset="2"/>
              </a:rPr>
              <a:t> Geeignete Technologie: „Wiki“ (= nutzfreundliche HTML-</a:t>
            </a:r>
            <a:r>
              <a:rPr lang="de-DE" dirty="0" err="1">
                <a:sym typeface="Wingdings" panose="05000000000000000000" pitchFamily="2" charset="2"/>
              </a:rPr>
              <a:t>Authoren</a:t>
            </a:r>
            <a:r>
              <a:rPr lang="de-DE" dirty="0">
                <a:sym typeface="Wingdings" panose="05000000000000000000" pitchFamily="2" charset="2"/>
              </a:rPr>
              <a:t>-Umgebung)</a:t>
            </a:r>
            <a:endParaRPr lang="de-DE" dirty="0"/>
          </a:p>
        </p:txBody>
      </p:sp>
      <p:sp>
        <p:nvSpPr>
          <p:cNvPr id="5" name="Flussdiagramm: Mehrere Dokumente 4"/>
          <p:cNvSpPr/>
          <p:nvPr/>
        </p:nvSpPr>
        <p:spPr>
          <a:xfrm>
            <a:off x="247650" y="3095625"/>
            <a:ext cx="1358610" cy="1485900"/>
          </a:xfrm>
          <a:prstGeom prst="flowChartMultidocument">
            <a:avLst/>
          </a:prstGeom>
          <a:solidFill>
            <a:srgbClr val="FDBB63">
              <a:alpha val="50196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Wiki-Seiten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2257425" y="4086225"/>
            <a:ext cx="1971675" cy="2162175"/>
          </a:xfrm>
          <a:prstGeom prst="flowChartMagneticDisk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Externe Inhalte</a:t>
            </a:r>
          </a:p>
          <a:p>
            <a:pPr algn="ctr"/>
            <a:r>
              <a:rPr lang="de-DE" dirty="0"/>
              <a:t>(z.B. Datenbanken, andere Wikis, andere Webseiten)</a:t>
            </a:r>
            <a:endParaRPr lang="en-US" dirty="0"/>
          </a:p>
        </p:txBody>
      </p:sp>
      <p:cxnSp>
        <p:nvCxnSpPr>
          <p:cNvPr id="10" name="Gewinkelte Verbindung 9"/>
          <p:cNvCxnSpPr>
            <a:stCxn id="4" idx="2"/>
            <a:endCxn id="5" idx="0"/>
          </p:cNvCxnSpPr>
          <p:nvPr/>
        </p:nvCxnSpPr>
        <p:spPr>
          <a:xfrm rot="5400000">
            <a:off x="2572374" y="1105524"/>
            <a:ext cx="438150" cy="3542053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" idx="2"/>
            <a:endCxn id="6" idx="1"/>
          </p:cNvCxnSpPr>
          <p:nvPr/>
        </p:nvCxnSpPr>
        <p:spPr>
          <a:xfrm rot="5400000">
            <a:off x="3188494" y="2712244"/>
            <a:ext cx="1428750" cy="1319212"/>
          </a:xfrm>
          <a:prstGeom prst="bentConnector3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ussdiagramm: Magnetplattenspeicher 13"/>
          <p:cNvSpPr/>
          <p:nvPr/>
        </p:nvSpPr>
        <p:spPr>
          <a:xfrm>
            <a:off x="5876925" y="4095750"/>
            <a:ext cx="1971675" cy="2162175"/>
          </a:xfrm>
          <a:prstGeom prst="flowChartMagneticDisk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Dokumenten-Bibliothek</a:t>
            </a:r>
          </a:p>
          <a:p>
            <a:pPr algn="ctr"/>
            <a:r>
              <a:rPr lang="de-DE" dirty="0"/>
              <a:t>(z.B. Laufwerk, DMS)</a:t>
            </a:r>
            <a:endParaRPr lang="en-US" dirty="0"/>
          </a:p>
        </p:txBody>
      </p:sp>
      <p:cxnSp>
        <p:nvCxnSpPr>
          <p:cNvPr id="16" name="Gewinkelte Verbindung 15"/>
          <p:cNvCxnSpPr>
            <a:stCxn id="4" idx="2"/>
            <a:endCxn id="14" idx="1"/>
          </p:cNvCxnSpPr>
          <p:nvPr/>
        </p:nvCxnSpPr>
        <p:spPr>
          <a:xfrm rot="16200000" flipH="1">
            <a:off x="4993482" y="2226468"/>
            <a:ext cx="1438275" cy="2300288"/>
          </a:xfrm>
          <a:prstGeom prst="bentConnector3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8301" y="6560611"/>
            <a:ext cx="4825699" cy="357157"/>
          </a:xfrm>
        </p:spPr>
        <p:txBody>
          <a:bodyPr/>
          <a:lstStyle/>
          <a:p>
            <a:pPr algn="r"/>
            <a:r>
              <a:rPr lang="de-DE" dirty="0"/>
              <a:t>Folie von W. Geithner (2014)</a:t>
            </a:r>
          </a:p>
        </p:txBody>
      </p:sp>
    </p:spTree>
    <p:extLst>
      <p:ext uri="{BB962C8B-B14F-4D97-AF65-F5344CB8AC3E}">
        <p14:creationId xmlns:p14="http://schemas.microsoft.com/office/powerpoint/2010/main" val="167669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1AF70-E8CB-B54A-A697-830B5873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Stand, </a:t>
            </a:r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C1BD3-396A-264D-A56F-1A13D6B41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haben ein integriertes System für Grafiken, losen Text/</a:t>
            </a:r>
            <a:r>
              <a:rPr lang="de-DE" dirty="0" err="1"/>
              <a:t>Wikiseiten</a:t>
            </a:r>
            <a:r>
              <a:rPr lang="de-DE" dirty="0"/>
              <a:t> und klassische Dokumente verbunden zu einem </a:t>
            </a:r>
            <a:r>
              <a:rPr lang="de-DE" b="1" dirty="0"/>
              <a:t>Wissensverzeichnis</a:t>
            </a:r>
            <a:r>
              <a:rPr lang="de-DE" dirty="0"/>
              <a:t> </a:t>
            </a:r>
          </a:p>
          <a:p>
            <a:r>
              <a:rPr lang="de-DE" dirty="0"/>
              <a:t>Dokumente mit Schlagworten (z.B. mit Nomenklaturen, Technical System, Subsystem, Status, etc.)</a:t>
            </a:r>
          </a:p>
          <a:p>
            <a:r>
              <a:rPr lang="de-DE" dirty="0"/>
              <a:t>Direkte Verlinkung von Dateien mittel STABILEN LINKS. - unabhängig von ihrer Version.</a:t>
            </a:r>
          </a:p>
          <a:p>
            <a:r>
              <a:rPr lang="de-DE" dirty="0"/>
              <a:t>Office-like </a:t>
            </a:r>
            <a:r>
              <a:rPr lang="de-DE" dirty="0" err="1"/>
              <a:t>editing</a:t>
            </a:r>
            <a:r>
              <a:rPr lang="de-DE" dirty="0"/>
              <a:t> (Ein Werksstudent + 8 Wochen = Skelett (inkl. Grafiken) unseres Wikis </a:t>
            </a:r>
          </a:p>
          <a:p>
            <a:r>
              <a:rPr lang="de-DE" dirty="0"/>
              <a:t>schnelle Volltextsuche in </a:t>
            </a:r>
            <a:r>
              <a:rPr lang="de-DE" dirty="0" err="1"/>
              <a:t>standard</a:t>
            </a:r>
            <a:r>
              <a:rPr lang="de-DE" dirty="0"/>
              <a:t> (</a:t>
            </a:r>
            <a:r>
              <a:rPr lang="de-DE" dirty="0" err="1"/>
              <a:t>doc</a:t>
            </a:r>
            <a:r>
              <a:rPr lang="de-DE" dirty="0"/>
              <a:t>, </a:t>
            </a:r>
            <a:r>
              <a:rPr lang="de-DE" dirty="0" err="1"/>
              <a:t>pdf</a:t>
            </a:r>
            <a:r>
              <a:rPr lang="de-DE" dirty="0"/>
              <a:t> etc.) Dokumenten</a:t>
            </a:r>
          </a:p>
          <a:p>
            <a:r>
              <a:rPr lang="de-DE" dirty="0"/>
              <a:t>sieht schick aus</a:t>
            </a:r>
          </a:p>
          <a:p>
            <a:r>
              <a:rPr lang="de-DE" dirty="0"/>
              <a:t>Zugang zu Dateien im SharePoint mittels Windows File-Explorer möglich!</a:t>
            </a:r>
          </a:p>
          <a:p>
            <a:r>
              <a:rPr lang="de-DE" dirty="0"/>
              <a:t>Fotos integriert und </a:t>
            </a:r>
            <a:r>
              <a:rPr lang="de-DE" dirty="0" err="1"/>
              <a:t>verschlagwortet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A432F5-6480-6F4A-BCEF-469C5ED0C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Folie von W. Geithner (2014)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80458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2525FD6E3464489DD19B8758656FFA" ma:contentTypeVersion="46" ma:contentTypeDescription="Ein neues Dokument erstellen." ma:contentTypeScope="" ma:versionID="c639d161391932d3d6a9f0c2154c9ff4">
  <xsd:schema xmlns:xsd="http://www.w3.org/2001/XMLSchema" xmlns:xs="http://www.w3.org/2001/XMLSchema" xmlns:p="http://schemas.microsoft.com/office/2006/metadata/properties" xmlns:ns1="http://schemas.microsoft.com/sharepoint/v3" xmlns:ns2="23d37157-d4a8-45c4-b59e-72d947c826ed" xmlns:ns3="6940e80f-88f8-43b3-b7c9-f2dce9245b05" xmlns:ns4="http://schemas.microsoft.com/sharepoint/v4" xmlns:ns5="01596340-5c18-4703-ad5d-c13476d64025" targetNamespace="http://schemas.microsoft.com/office/2006/metadata/properties" ma:root="true" ma:fieldsID="0b66a0e58b1969537f10c86c1a14a613" ns1:_="" ns2:_="" ns3:_="" ns4:_="" ns5:_="">
    <xsd:import namespace="http://schemas.microsoft.com/sharepoint/v3"/>
    <xsd:import namespace="23d37157-d4a8-45c4-b59e-72d947c826ed"/>
    <xsd:import namespace="6940e80f-88f8-43b3-b7c9-f2dce9245b05"/>
    <xsd:import namespace="http://schemas.microsoft.com/sharepoint/v4"/>
    <xsd:import namespace="01596340-5c18-4703-ad5d-c13476d640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Document_x0020_Description" minOccurs="0"/>
                <xsd:element ref="ns4:IconOverlay" minOccurs="0"/>
                <xsd:element ref="ns3:TopicCluster" minOccurs="0"/>
                <xsd:element ref="ns3:Section" minOccurs="0"/>
                <xsd:element ref="ns3:SupplierPartNumber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5:NeueSpalte1" minOccurs="0"/>
                <xsd:element ref="ns5:DocumentStatus" minOccurs="0"/>
                <xsd:element ref="ns5:LifecycleState" minOccurs="0"/>
                <xsd:element ref="ns5:Supplier" minOccurs="0"/>
                <xsd:element ref="ns5:NeueSpalte10" minOccurs="0"/>
                <xsd:element ref="ns5:Archive_x002f_Obsolete" minOccurs="0"/>
                <xsd:element ref="ns5:_x006d_wl5" minOccurs="0"/>
                <xsd:element ref="ns5:TechnicalPlaces_Nomenclature" minOccurs="0"/>
                <xsd:element ref="ns5:ManufacturerPartNumber" minOccurs="0"/>
                <xsd:element ref="ns5:RelatedCATIA_x002d_Model" minOccurs="0"/>
                <xsd:element ref="ns5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9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20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21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23" nillable="true" ma:displayName="Anzahl 'Gefällt mir'" ma:internalName="LikesCount">
      <xsd:simpleType>
        <xsd:restriction base="dms:Unknown"/>
      </xsd:simpleType>
    </xsd:element>
    <xsd:element name="LikedBy" ma:index="24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37157-d4a8-45c4-b59e-72d947c826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492f47ae-f093-4da8-8a28-c6abb5e33b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description="" ma:hidden="true" ma:list="{3ee4fcd6-1ccf-46d9-8c79-09c1f5bc6a70}" ma:internalName="TaxCatchAll" ma:showField="CatchAllData" ma:web="23d37157-d4a8-45c4-b59e-72d947c82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0e80f-88f8-43b3-b7c9-f2dce9245b0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4" nillable="true" ma:displayName="Document Description" ma:description="Description of Document" ma:internalName="Document_x0020_Description">
      <xsd:simpleType>
        <xsd:restriction base="dms:Note">
          <xsd:maxLength value="255"/>
        </xsd:restriction>
      </xsd:simpleType>
    </xsd:element>
    <xsd:element name="TopicCluster" ma:index="16" nillable="true" ma:displayName="TopicCluster" ma:internalName="TopicClus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ilding"/>
                    <xsd:enumeration value="Line Management"/>
                    <xsd:enumeration value="Machine"/>
                    <xsd:enumeration value="Operations"/>
                    <xsd:enumeration value="Project Management"/>
                    <xsd:enumeration value="Publications"/>
                  </xsd:restriction>
                </xsd:simpleType>
              </xsd:element>
            </xsd:sequence>
          </xsd:extension>
        </xsd:complexContent>
      </xsd:complexType>
    </xsd:element>
    <xsd:element name="Section" ma:index="17" nillable="true" ma:displayName="Section" ma:description="Section ID in GSI nomenclature" ma:internalName="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R00 (Top Level)"/>
                    <xsd:enumeration value="YR01"/>
                    <xsd:enumeration value="YR02"/>
                    <xsd:enumeration value="YR03"/>
                    <xsd:enumeration value="YR04"/>
                    <xsd:enumeration value="YR05"/>
                    <xsd:enumeration value="YR06"/>
                    <xsd:enumeration value="YR07"/>
                    <xsd:enumeration value="YR08"/>
                    <xsd:enumeration value="YR09"/>
                    <xsd:enumeration value="YR10"/>
                    <xsd:enumeration value="YR11"/>
                    <xsd:enumeration value="YR12"/>
                    <xsd:enumeration value="YRT1"/>
                  </xsd:restriction>
                </xsd:simpleType>
              </xsd:element>
            </xsd:sequence>
          </xsd:extension>
        </xsd:complexContent>
      </xsd:complexType>
    </xsd:element>
    <xsd:element name="SupplierPartNumber" ma:index="18" nillable="true" ma:displayName="SerialNumber" ma:internalName="SupplierPart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96340-5c18-4703-ad5d-c13476d64025" elementFormDefault="qualified">
    <xsd:import namespace="http://schemas.microsoft.com/office/2006/documentManagement/types"/>
    <xsd:import namespace="http://schemas.microsoft.com/office/infopath/2007/PartnerControls"/>
    <xsd:element name="NeueSpalte1" ma:index="25" nillable="true" ma:displayName="DocumentType" ma:description="" ma:list="{5f588610-207d-45f4-a926-c68c9e3f4a68}" ma:internalName="NeueSpalte1" ma:showField="Title" ma:web="{061987FB-E10B-4238-9DAD-92BD1394F6AB}">
      <xsd:simpleType>
        <xsd:restriction base="dms:Lookup"/>
      </xsd:simpleType>
    </xsd:element>
    <xsd:element name="DocumentStatus" ma:index="26" nillable="true" ma:displayName="DocumentStatus" ma:description="" ma:list="{aaf05b16-aca6-4007-9fc7-5cc3bb86e82c}" ma:internalName="DocumentStatus" ma:showField="Title" ma:web="{061987FB-E10B-4238-9DAD-92BD1394F6AB}">
      <xsd:simpleType>
        <xsd:restriction base="dms:Lookup"/>
      </xsd:simpleType>
    </xsd:element>
    <xsd:element name="LifecycleState" ma:index="27" nillable="true" ma:displayName="LifecycleState" ma:description="" ma:list="{ff0209b8-8bcd-474f-ba33-2804b4f77924}" ma:internalName="LifecycleState" ma:showField="Title" ma:web="{061987FB-E10B-4238-9DAD-92BD1394F6AB}">
      <xsd:simpleType>
        <xsd:restriction base="dms:Lookup"/>
      </xsd:simpleType>
    </xsd:element>
    <xsd:element name="Supplier" ma:index="28" nillable="true" ma:displayName="Supplier/Author" ma:description="" ma:list="{5b5676eb-df8b-470d-aa35-a0bec048f927}" ma:internalName="Supplier" ma:showField="Title" ma:web="{061987FB-E10B-4238-9DAD-92BD1394F6AB}">
      <xsd:simpleType>
        <xsd:restriction base="dms:Lookup"/>
      </xsd:simpleType>
    </xsd:element>
    <xsd:element name="NeueSpalte10" ma:index="29" nillable="true" ma:displayName="TechnicalSystem" ma:description="" ma:list="{3b16382f-b322-4607-ba2e-1dabe3f990ff}" ma:internalName="NeueSpalte10" ma:showField="Description" ma:web="{061987FB-E10B-4238-9DAD-92BD1394F6AB}">
      <xsd:simpleType>
        <xsd:restriction base="dms:Lookup"/>
      </xsd:simpleType>
    </xsd:element>
    <xsd:element name="Archive_x002f_Obsolete" ma:index="30" nillable="true" ma:displayName="Archive/Obsolete" ma:default="0" ma:description="Indicator if this file is still relevant or if it can be moved to an archive" ma:internalName="Archive_x002f_Obsolete">
      <xsd:simpleType>
        <xsd:restriction base="dms:Boolean"/>
      </xsd:simpleType>
    </xsd:element>
    <xsd:element name="_x006d_wl5" ma:index="31" nillable="true" ma:displayName="Datum und Uhrzeit" ma:internalName="_x006d_wl5">
      <xsd:simpleType>
        <xsd:restriction base="dms:DateTime"/>
      </xsd:simpleType>
    </xsd:element>
    <xsd:element name="TechnicalPlaces_Nomenclature" ma:index="32" nillable="true" ma:displayName="TechnicalPlaces_Nomenclature" ma:description="Which technical place can a document be assigned to?" ma:list="{6addda49-1c1e-46bc-a1bf-b0f421402f2a}" ma:internalName="TechnicalPlaces_Nomenclature" ma:showField="Nome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nufacturerPartNumber" ma:index="33" nillable="true" ma:displayName="ManufacturerPartNumber" ma:description="contains drawing numbers in CATIA and other CAD tools" ma:internalName="ManufacturerPartNumber">
      <xsd:simpleType>
        <xsd:restriction base="dms:Text">
          <xsd:maxLength value="255"/>
        </xsd:restriction>
      </xsd:simpleType>
    </xsd:element>
    <xsd:element name="RelatedCATIA_x002d_Model" ma:index="34" nillable="true" ma:displayName="RelatedCATIA-Model" ma:description="Use this field if the document (drawing / model) can be related to some DMU CATIA model" ma:internalName="RelatedCATIA_x002d_Model">
      <xsd:simpleType>
        <xsd:restriction base="dms:Text">
          <xsd:maxLength value="255"/>
        </xsd:restriction>
      </xsd:simpleType>
    </xsd:element>
    <xsd:element name="DocumentVersion" ma:index="36" nillable="true" ma:displayName="DocumentVersion" ma:internalName="DocumentVers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KeywordTaxHTField xmlns="23d37157-d4a8-45c4-b59e-72d947c826ed">
      <Terms xmlns="http://schemas.microsoft.com/office/infopath/2007/PartnerControls"/>
    </TaxKeywordTaxHTField>
    <Section xmlns="6940e80f-88f8-43b3-b7c9-f2dce9245b05"/>
    <DocumentVersion xmlns="01596340-5c18-4703-ad5d-c13476d64025" xsi:nil="true"/>
    <ManufacturerPartNumber xmlns="01596340-5c18-4703-ad5d-c13476d64025" xsi:nil="true"/>
    <RelatedCATIA_x002d_Model xmlns="01596340-5c18-4703-ad5d-c13476d64025" xsi:nil="true"/>
    <IconOverlay xmlns="http://schemas.microsoft.com/sharepoint/v4" xsi:nil="true"/>
    <Ratings xmlns="http://schemas.microsoft.com/sharepoint/v3" xsi:nil="true"/>
    <Archive_x002f_Obsolete xmlns="01596340-5c18-4703-ad5d-c13476d64025">false</Archive_x002f_Obsolete>
    <TopicCluster xmlns="6940e80f-88f8-43b3-b7c9-f2dce9245b05"/>
    <LikedBy xmlns="http://schemas.microsoft.com/sharepoint/v3">
      <UserInfo>
        <DisplayName/>
        <AccountId xsi:nil="true"/>
        <AccountType/>
      </UserInfo>
    </LikedBy>
    <TechnicalPlaces_Nomenclature xmlns="01596340-5c18-4703-ad5d-c13476d64025"/>
    <TaxCatchAll xmlns="23d37157-d4a8-45c4-b59e-72d947c826ed"/>
    <LifecycleState xmlns="01596340-5c18-4703-ad5d-c13476d64025" xsi:nil="true"/>
    <SupplierPartNumber xmlns="6940e80f-88f8-43b3-b7c9-f2dce9245b05" xsi:nil="true"/>
    <Supplier xmlns="01596340-5c18-4703-ad5d-c13476d64025" xsi:nil="true"/>
    <NeueSpalte10 xmlns="01596340-5c18-4703-ad5d-c13476d64025" xsi:nil="true"/>
    <DocumentStatus xmlns="01596340-5c18-4703-ad5d-c13476d64025" xsi:nil="true"/>
    <Document_x0020_Description xmlns="6940e80f-88f8-43b3-b7c9-f2dce9245b05" xsi:nil="true"/>
    <_x006d_wl5 xmlns="01596340-5c18-4703-ad5d-c13476d64025" xsi:nil="true"/>
    <RatedBy xmlns="http://schemas.microsoft.com/sharepoint/v3">
      <UserInfo>
        <DisplayName/>
        <AccountId xsi:nil="true"/>
        <AccountType/>
      </UserInfo>
    </RatedBy>
    <NeueSpalte1 xmlns="01596340-5c18-4703-ad5d-c13476d64025" xsi:nil="true"/>
    <_dlc_DocId xmlns="23d37157-d4a8-45c4-b59e-72d947c826ed">YRDOC-16-17903</_dlc_DocId>
    <_dlc_DocIdUrl xmlns="23d37157-d4a8-45c4-b59e-72d947c826ed">
      <Url>https://sps2013.gsi.de/websites/cryring/CryringWiki/CryringDocs/_layouts/15/DocIdRedir.aspx?ID=YRDOC-16-17903</Url>
      <Description>YRDOC-16-17903</Description>
    </_dlc_DocIdUrl>
  </documentManagement>
</p:properties>
</file>

<file path=customXml/itemProps1.xml><?xml version="1.0" encoding="utf-8"?>
<ds:datastoreItem xmlns:ds="http://schemas.openxmlformats.org/officeDocument/2006/customXml" ds:itemID="{6F139DE7-4561-4EF2-B564-ADC59DD0C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AB3855-993A-4E1D-9A5E-D846ADC833F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D86C60-9E44-49AD-8E33-BEFBE3E4C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d37157-d4a8-45c4-b59e-72d947c826ed"/>
    <ds:schemaRef ds:uri="6940e80f-88f8-43b3-b7c9-f2dce9245b05"/>
    <ds:schemaRef ds:uri="http://schemas.microsoft.com/sharepoint/v4"/>
    <ds:schemaRef ds:uri="01596340-5c18-4703-ad5d-c13476d64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ECF012-B161-4756-90B6-95124799FF23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d37157-d4a8-45c4-b59e-72d947c826ed"/>
    <ds:schemaRef ds:uri="http://purl.org/dc/elements/1.1/"/>
    <ds:schemaRef ds:uri="http://schemas.microsoft.com/office/2006/metadata/properties"/>
    <ds:schemaRef ds:uri="01596340-5c18-4703-ad5d-c13476d64025"/>
    <ds:schemaRef ds:uri="6940e80f-88f8-43b3-b7c9-f2dce9245b0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417</Words>
  <Application>Microsoft Macintosh PowerPoint</Application>
  <PresentationFormat>Bildschirmpräsentation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fair-gsi-folienmaster_2016_onering</vt:lpstr>
      <vt:lpstr>MS SharePoint CRYRING@ESR in 2021</vt:lpstr>
      <vt:lpstr>Mein Versuch einer Erklärung</vt:lpstr>
      <vt:lpstr>Historie</vt:lpstr>
      <vt:lpstr>Genereller Aufbau von Infoplattformen</vt:lpstr>
      <vt:lpstr>Stand, Zusammenfassung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CRYRING@ESR</dc:title>
  <dc:creator>Herfurth, Frank Dr.</dc:creator>
  <cp:lastModifiedBy>F H</cp:lastModifiedBy>
  <cp:revision>25</cp:revision>
  <dcterms:created xsi:type="dcterms:W3CDTF">2020-09-30T11:55:54Z</dcterms:created>
  <dcterms:modified xsi:type="dcterms:W3CDTF">2021-11-23T12:57:02Z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0x010100802525FD6E3464489DD19B8758656FFA</vt:lpwstr>
  </property>
  <property fmtid="{D5CDD505-2E9C-101B-9397-08002B2CF9AE}" pid="3" name="TaxKeyword">
    <vt:lpwstr/>
  </property>
  <property fmtid="{D5CDD505-2E9C-101B-9397-08002B2CF9AE}" pid="4" name="_dlc_DocIdItemGuid">
    <vt:lpwstr>1c547321-aa39-47b6-b22d-943351dafb91</vt:lpwstr>
  </property>
</Properties>
</file>