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6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9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7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86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3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278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01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0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1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1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61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9E904-34CD-44AA-A31B-82BBFC130037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02142-332F-46D3-961F-8920A1C1C03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34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241" y="54274"/>
            <a:ext cx="10515600" cy="758408"/>
          </a:xfrm>
        </p:spPr>
        <p:txBody>
          <a:bodyPr>
            <a:normAutofit/>
          </a:bodyPr>
          <a:lstStyle/>
          <a:p>
            <a:r>
              <a:rPr lang="de-DE" sz="2800" b="1" dirty="0" smtClean="0"/>
              <a:t>Prozess: Planung Maschinenexperimente</a:t>
            </a:r>
            <a:endParaRPr lang="de-DE" sz="2800" b="1" dirty="0"/>
          </a:p>
        </p:txBody>
      </p:sp>
      <p:sp>
        <p:nvSpPr>
          <p:cNvPr id="7" name="Rechteck 6"/>
          <p:cNvSpPr/>
          <p:nvPr/>
        </p:nvSpPr>
        <p:spPr>
          <a:xfrm>
            <a:off x="637162" y="1206229"/>
            <a:ext cx="2519464" cy="661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Aufruf an MKs und MEK durch Leitung ACC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4168302" y="1206228"/>
            <a:ext cx="2519464" cy="6614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MEK (Maschinen </a:t>
            </a:r>
            <a:r>
              <a:rPr lang="de-DE" dirty="0" err="1" smtClean="0"/>
              <a:t>Exp</a:t>
            </a:r>
            <a:r>
              <a:rPr lang="de-DE" dirty="0" smtClean="0"/>
              <a:t>.</a:t>
            </a:r>
            <a:r>
              <a:rPr lang="de-DE" dirty="0" smtClean="0"/>
              <a:t> Koordinator)</a:t>
            </a:r>
            <a:endParaRPr lang="de-DE" dirty="0"/>
          </a:p>
        </p:txBody>
      </p:sp>
      <p:cxnSp>
        <p:nvCxnSpPr>
          <p:cNvPr id="10" name="Gerade Verbindung mit Pfeil 9"/>
          <p:cNvCxnSpPr>
            <a:stCxn id="7" idx="3"/>
            <a:endCxn id="8" idx="1"/>
          </p:cNvCxnSpPr>
          <p:nvPr/>
        </p:nvCxnSpPr>
        <p:spPr>
          <a:xfrm>
            <a:off x="3156626" y="1536969"/>
            <a:ext cx="10116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>
          <a:xfrm>
            <a:off x="4168302" y="3477638"/>
            <a:ext cx="2519464" cy="6984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MKs</a:t>
            </a:r>
            <a:endParaRPr lang="en-US" dirty="0"/>
          </a:p>
        </p:txBody>
      </p:sp>
      <p:cxnSp>
        <p:nvCxnSpPr>
          <p:cNvPr id="13" name="Gerade Verbindung mit Pfeil 12"/>
          <p:cNvCxnSpPr>
            <a:stCxn id="8" idx="3"/>
            <a:endCxn id="14" idx="1"/>
          </p:cNvCxnSpPr>
          <p:nvPr/>
        </p:nvCxnSpPr>
        <p:spPr>
          <a:xfrm>
            <a:off x="6687766" y="1536969"/>
            <a:ext cx="2271408" cy="14671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8959174" y="1206228"/>
            <a:ext cx="2519464" cy="69082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Fachabteilungen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96721" y="1212281"/>
            <a:ext cx="2429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Call for Proposals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17" name="Gerade Verbindung mit Pfeil 16"/>
          <p:cNvCxnSpPr>
            <a:stCxn id="14" idx="2"/>
            <a:endCxn id="20" idx="0"/>
          </p:cNvCxnSpPr>
          <p:nvPr/>
        </p:nvCxnSpPr>
        <p:spPr>
          <a:xfrm flipH="1">
            <a:off x="10218905" y="1897052"/>
            <a:ext cx="1" cy="1580585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hteck 19"/>
          <p:cNvSpPr/>
          <p:nvPr/>
        </p:nvSpPr>
        <p:spPr>
          <a:xfrm>
            <a:off x="8959173" y="3477637"/>
            <a:ext cx="2519464" cy="69846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interessierte </a:t>
            </a:r>
            <a:r>
              <a:rPr lang="de-DE" dirty="0" err="1" smtClean="0"/>
              <a:t>Wissenschaftler:innen</a:t>
            </a:r>
            <a:endParaRPr lang="de-DE" dirty="0"/>
          </a:p>
        </p:txBody>
      </p:sp>
      <p:cxnSp>
        <p:nvCxnSpPr>
          <p:cNvPr id="22" name="Gerade Verbindung mit Pfeil 21"/>
          <p:cNvCxnSpPr>
            <a:stCxn id="20" idx="1"/>
            <a:endCxn id="11" idx="3"/>
          </p:cNvCxnSpPr>
          <p:nvPr/>
        </p:nvCxnSpPr>
        <p:spPr>
          <a:xfrm flipH="1">
            <a:off x="6687766" y="3826871"/>
            <a:ext cx="227140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feld 23"/>
          <p:cNvSpPr txBox="1"/>
          <p:nvPr/>
        </p:nvSpPr>
        <p:spPr>
          <a:xfrm>
            <a:off x="6837836" y="3486626"/>
            <a:ext cx="2121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Proposals</a:t>
            </a:r>
            <a:r>
              <a:rPr lang="de-DE" dirty="0" smtClean="0"/>
              <a:t> einreichen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bis 05.11.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10218906" y="2417481"/>
            <a:ext cx="1356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Information</a:t>
            </a:r>
            <a:endParaRPr lang="en-US" dirty="0">
              <a:solidFill>
                <a:schemeClr val="accent6"/>
              </a:solidFill>
            </a:endParaRPr>
          </a:p>
        </p:txBody>
      </p:sp>
      <p:cxnSp>
        <p:nvCxnSpPr>
          <p:cNvPr id="36" name="Gerade Verbindung mit Pfeil 35"/>
          <p:cNvCxnSpPr>
            <a:stCxn id="11" idx="0"/>
            <a:endCxn id="8" idx="2"/>
          </p:cNvCxnSpPr>
          <p:nvPr/>
        </p:nvCxnSpPr>
        <p:spPr>
          <a:xfrm flipV="1">
            <a:off x="5428034" y="1867709"/>
            <a:ext cx="0" cy="160992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5415209" y="2092644"/>
            <a:ext cx="2121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Weiterleitung</a:t>
            </a:r>
          </a:p>
          <a:p>
            <a:r>
              <a:rPr lang="de-DE" dirty="0" smtClean="0"/>
              <a:t>der durch die MKs</a:t>
            </a:r>
          </a:p>
          <a:p>
            <a:r>
              <a:rPr lang="de-DE" dirty="0" smtClean="0"/>
              <a:t>bewerteten </a:t>
            </a:r>
            <a:r>
              <a:rPr lang="de-DE" dirty="0" err="1" smtClean="0"/>
              <a:t>Proposals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1780158" y="4375014"/>
            <a:ext cx="4659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selbständige Planung innerhalb </a:t>
            </a:r>
          </a:p>
          <a:p>
            <a:r>
              <a:rPr lang="de-DE" dirty="0" smtClean="0"/>
              <a:t>des Planungsrahmens </a:t>
            </a:r>
            <a:r>
              <a:rPr lang="de-DE" dirty="0" smtClean="0">
                <a:solidFill>
                  <a:srgbClr val="FF0000"/>
                </a:solidFill>
              </a:rPr>
              <a:t>bis 26.11.</a:t>
            </a:r>
          </a:p>
          <a:p>
            <a:r>
              <a:rPr lang="de-DE" dirty="0" smtClean="0"/>
              <a:t>(Abstimmung der MKs untereinander)</a:t>
            </a:r>
            <a:endParaRPr lang="de-DE" dirty="0"/>
          </a:p>
        </p:txBody>
      </p:sp>
      <p:sp>
        <p:nvSpPr>
          <p:cNvPr id="83" name="Rechteck 82"/>
          <p:cNvSpPr/>
          <p:nvPr/>
        </p:nvSpPr>
        <p:spPr>
          <a:xfrm>
            <a:off x="494695" y="5769415"/>
            <a:ext cx="2519464" cy="6984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M-</a:t>
            </a:r>
            <a:r>
              <a:rPr lang="de-DE" dirty="0" err="1" smtClean="0"/>
              <a:t>Exp</a:t>
            </a:r>
            <a:r>
              <a:rPr lang="de-DE" dirty="0" smtClean="0"/>
              <a:t>. Koordinator</a:t>
            </a:r>
            <a:endParaRPr lang="de-DE" dirty="0"/>
          </a:p>
        </p:txBody>
      </p:sp>
      <p:sp>
        <p:nvSpPr>
          <p:cNvPr id="89" name="Ellipse 88"/>
          <p:cNvSpPr/>
          <p:nvPr/>
        </p:nvSpPr>
        <p:spPr>
          <a:xfrm>
            <a:off x="3899524" y="5622024"/>
            <a:ext cx="3057019" cy="9932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7.12. Revision und Diskussion im Maschine Meeting</a:t>
            </a:r>
            <a:endParaRPr lang="de-DE" dirty="0"/>
          </a:p>
        </p:txBody>
      </p:sp>
      <p:cxnSp>
        <p:nvCxnSpPr>
          <p:cNvPr id="91" name="Gewinkelter Verbinder 90"/>
          <p:cNvCxnSpPr>
            <a:stCxn id="7" idx="2"/>
            <a:endCxn id="11" idx="1"/>
          </p:cNvCxnSpPr>
          <p:nvPr/>
        </p:nvCxnSpPr>
        <p:spPr>
          <a:xfrm rot="16200000" flipH="1">
            <a:off x="2053017" y="1711586"/>
            <a:ext cx="1959162" cy="2271408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3" name="Gewinkelter Verbinder 92"/>
          <p:cNvCxnSpPr>
            <a:stCxn id="11" idx="2"/>
            <a:endCxn id="83" idx="0"/>
          </p:cNvCxnSpPr>
          <p:nvPr/>
        </p:nvCxnSpPr>
        <p:spPr>
          <a:xfrm rot="5400000">
            <a:off x="2794576" y="3135956"/>
            <a:ext cx="1593311" cy="3673607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>
            <a:stCxn id="83" idx="3"/>
            <a:endCxn id="89" idx="2"/>
          </p:cNvCxnSpPr>
          <p:nvPr/>
        </p:nvCxnSpPr>
        <p:spPr>
          <a:xfrm flipV="1">
            <a:off x="3014159" y="6118647"/>
            <a:ext cx="88536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feld 98"/>
          <p:cNvSpPr txBox="1"/>
          <p:nvPr/>
        </p:nvSpPr>
        <p:spPr>
          <a:xfrm>
            <a:off x="2285375" y="1847367"/>
            <a:ext cx="1913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  <a:t>am 27.10. </a:t>
            </a:r>
          </a:p>
          <a:p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  <a:t>erfolgt</a:t>
            </a:r>
            <a:endParaRPr lang="de-D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9329737" y="5933981"/>
            <a:ext cx="2148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Veröffentlichung</a:t>
            </a:r>
            <a:endParaRPr lang="de-DE" dirty="0"/>
          </a:p>
        </p:txBody>
      </p:sp>
      <p:cxnSp>
        <p:nvCxnSpPr>
          <p:cNvPr id="103" name="Gerade Verbindung mit Pfeil 102"/>
          <p:cNvCxnSpPr>
            <a:stCxn id="89" idx="6"/>
            <a:endCxn id="101" idx="1"/>
          </p:cNvCxnSpPr>
          <p:nvPr/>
        </p:nvCxnSpPr>
        <p:spPr>
          <a:xfrm>
            <a:off x="6956543" y="6118647"/>
            <a:ext cx="23731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feld 103"/>
          <p:cNvSpPr txBox="1"/>
          <p:nvPr/>
        </p:nvSpPr>
        <p:spPr>
          <a:xfrm>
            <a:off x="7707651" y="1583940"/>
            <a:ext cx="1913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  <a:t>am 27.10. </a:t>
            </a:r>
          </a:p>
          <a:p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</a:rPr>
              <a:t>erfolgt</a:t>
            </a:r>
            <a:endParaRPr lang="de-D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09" name="Gekrümmter Verbinder 108"/>
          <p:cNvCxnSpPr>
            <a:stCxn id="89" idx="0"/>
            <a:endCxn id="89" idx="5"/>
          </p:cNvCxnSpPr>
          <p:nvPr/>
        </p:nvCxnSpPr>
        <p:spPr>
          <a:xfrm rot="16200000" flipH="1">
            <a:off x="5544549" y="5505509"/>
            <a:ext cx="847788" cy="1080819"/>
          </a:xfrm>
          <a:prstGeom prst="curvedConnector5">
            <a:avLst>
              <a:gd name="adj1" fmla="val -26964"/>
              <a:gd name="adj2" fmla="val 162572"/>
              <a:gd name="adj3" fmla="val 12696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feld 109"/>
          <p:cNvSpPr txBox="1"/>
          <p:nvPr/>
        </p:nvSpPr>
        <p:spPr>
          <a:xfrm>
            <a:off x="7036263" y="4846085"/>
            <a:ext cx="2148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Iteration und Optimierung</a:t>
            </a:r>
          </a:p>
          <a:p>
            <a:r>
              <a:rPr lang="de-DE" dirty="0" smtClean="0"/>
              <a:t>der Planung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129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Prozess: Planung Maschinenexperimente</vt:lpstr>
    </vt:vector>
  </TitlesOfParts>
  <Company>GSI Helmholtzzentrum für Schwerionenforschung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Reimann, Stephan</dc:creator>
  <cp:lastModifiedBy>Reimann, Stephan</cp:lastModifiedBy>
  <cp:revision>13</cp:revision>
  <dcterms:created xsi:type="dcterms:W3CDTF">2021-11-09T08:43:10Z</dcterms:created>
  <dcterms:modified xsi:type="dcterms:W3CDTF">2021-11-09T16:33:52Z</dcterms:modified>
</cp:coreProperties>
</file>