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  <p:sldMasterId id="2147488688" r:id="rId3"/>
    <p:sldMasterId id="2147488954" r:id="rId4"/>
    <p:sldMasterId id="2147488968" r:id="rId5"/>
    <p:sldMasterId id="2147488982" r:id="rId6"/>
    <p:sldMasterId id="2147488996" r:id="rId7"/>
  </p:sldMasterIdLst>
  <p:notesMasterIdLst>
    <p:notesMasterId r:id="rId43"/>
  </p:notesMasterIdLst>
  <p:handoutMasterIdLst>
    <p:handoutMasterId r:id="rId44"/>
  </p:handoutMasterIdLst>
  <p:sldIdLst>
    <p:sldId id="363" r:id="rId8"/>
    <p:sldId id="846" r:id="rId9"/>
    <p:sldId id="772" r:id="rId10"/>
    <p:sldId id="798" r:id="rId11"/>
    <p:sldId id="713" r:id="rId12"/>
    <p:sldId id="819" r:id="rId13"/>
    <p:sldId id="847" r:id="rId14"/>
    <p:sldId id="838" r:id="rId15"/>
    <p:sldId id="842" r:id="rId16"/>
    <p:sldId id="841" r:id="rId17"/>
    <p:sldId id="715" r:id="rId18"/>
    <p:sldId id="840" r:id="rId19"/>
    <p:sldId id="831" r:id="rId20"/>
    <p:sldId id="836" r:id="rId21"/>
    <p:sldId id="832" r:id="rId22"/>
    <p:sldId id="834" r:id="rId23"/>
    <p:sldId id="835" r:id="rId24"/>
    <p:sldId id="839" r:id="rId25"/>
    <p:sldId id="828" r:id="rId26"/>
    <p:sldId id="843" r:id="rId27"/>
    <p:sldId id="790" r:id="rId28"/>
    <p:sldId id="797" r:id="rId29"/>
    <p:sldId id="824" r:id="rId30"/>
    <p:sldId id="830" r:id="rId31"/>
    <p:sldId id="782" r:id="rId32"/>
    <p:sldId id="826" r:id="rId33"/>
    <p:sldId id="825" r:id="rId34"/>
    <p:sldId id="763" r:id="rId35"/>
    <p:sldId id="829" r:id="rId36"/>
    <p:sldId id="814" r:id="rId37"/>
    <p:sldId id="813" r:id="rId38"/>
    <p:sldId id="820" r:id="rId39"/>
    <p:sldId id="821" r:id="rId40"/>
    <p:sldId id="822" r:id="rId41"/>
    <p:sldId id="765" r:id="rId42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f Rapp" initials="RR" lastIdx="1" clrIdx="0">
    <p:extLst>
      <p:ext uri="{19B8F6BF-5375-455C-9EA6-DF929625EA0E}">
        <p15:presenceInfo xmlns:p15="http://schemas.microsoft.com/office/powerpoint/2012/main" userId="0c705402afb1df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008000"/>
    <a:srgbClr val="FF0066"/>
    <a:srgbClr val="0000CC"/>
    <a:srgbClr val="000099"/>
    <a:srgbClr val="000066"/>
    <a:srgbClr val="009900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A5F0E-ED76-4DFA-9229-5B0D6710ABCB}" v="1468" dt="2021-06-03T14:19:41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8548" autoAdjust="0"/>
  </p:normalViewPr>
  <p:slideViewPr>
    <p:cSldViewPr>
      <p:cViewPr varScale="1">
        <p:scale>
          <a:sx n="84" d="100"/>
          <a:sy n="84" d="100"/>
        </p:scale>
        <p:origin x="624" y="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Rapp" userId="0c705402afb1df23" providerId="LiveId" clId="{5D2A5F0E-ED76-4DFA-9229-5B0D6710ABCB}"/>
    <pc:docChg chg="undo redo custSel addSld delSld modSld sldOrd">
      <pc:chgData name="Ralf Rapp" userId="0c705402afb1df23" providerId="LiveId" clId="{5D2A5F0E-ED76-4DFA-9229-5B0D6710ABCB}" dt="2021-06-03T14:19:41.324" v="10208" actId="1076"/>
      <pc:docMkLst>
        <pc:docMk/>
      </pc:docMkLst>
      <pc:sldChg chg="modSp mod">
        <pc:chgData name="Ralf Rapp" userId="0c705402afb1df23" providerId="LiveId" clId="{5D2A5F0E-ED76-4DFA-9229-5B0D6710ABCB}" dt="2021-05-31T15:05:09.652" v="10" actId="20577"/>
        <pc:sldMkLst>
          <pc:docMk/>
          <pc:sldMk cId="0" sldId="363"/>
        </pc:sldMkLst>
        <pc:spChg chg="mod">
          <ac:chgData name="Ralf Rapp" userId="0c705402afb1df23" providerId="LiveId" clId="{5D2A5F0E-ED76-4DFA-9229-5B0D6710ABCB}" dt="2021-05-31T15:05:09.652" v="10" actId="20577"/>
          <ac:spMkLst>
            <pc:docMk/>
            <pc:sldMk cId="0" sldId="363"/>
            <ac:spMk id="7171" creationId="{9BA4C575-1386-4D13-81D0-3E7D2AD7DA95}"/>
          </ac:spMkLst>
        </pc:spChg>
      </pc:sldChg>
      <pc:sldChg chg="addSp modSp mod">
        <pc:chgData name="Ralf Rapp" userId="0c705402afb1df23" providerId="LiveId" clId="{5D2A5F0E-ED76-4DFA-9229-5B0D6710ABCB}" dt="2021-06-02T15:00:14.393" v="8149" actId="1037"/>
        <pc:sldMkLst>
          <pc:docMk/>
          <pc:sldMk cId="0" sldId="713"/>
        </pc:sldMkLst>
        <pc:spChg chg="add mod">
          <ac:chgData name="Ralf Rapp" userId="0c705402afb1df23" providerId="LiveId" clId="{5D2A5F0E-ED76-4DFA-9229-5B0D6710ABCB}" dt="2021-06-02T15:00:14.393" v="8149" actId="1037"/>
          <ac:spMkLst>
            <pc:docMk/>
            <pc:sldMk cId="0" sldId="713"/>
            <ac:spMk id="2" creationId="{7C41FA3B-DE49-4AF1-AB16-1469255B7F99}"/>
          </ac:spMkLst>
        </pc:spChg>
        <pc:spChg chg="mod">
          <ac:chgData name="Ralf Rapp" userId="0c705402afb1df23" providerId="LiveId" clId="{5D2A5F0E-ED76-4DFA-9229-5B0D6710ABCB}" dt="2021-06-01T16:15:32.877" v="6241" actId="20577"/>
          <ac:spMkLst>
            <pc:docMk/>
            <pc:sldMk cId="0" sldId="713"/>
            <ac:spMk id="13316" creationId="{67A5340C-D4D8-4451-81AE-FCC3C860641E}"/>
          </ac:spMkLst>
        </pc:spChg>
        <pc:spChg chg="mod">
          <ac:chgData name="Ralf Rapp" userId="0c705402afb1df23" providerId="LiveId" clId="{5D2A5F0E-ED76-4DFA-9229-5B0D6710ABCB}" dt="2021-06-02T14:58:44.027" v="8128" actId="20577"/>
          <ac:spMkLst>
            <pc:docMk/>
            <pc:sldMk cId="0" sldId="713"/>
            <ac:spMk id="13317" creationId="{8E205861-9F5D-406B-8596-140EBBF5405C}"/>
          </ac:spMkLst>
        </pc:spChg>
        <pc:spChg chg="mod">
          <ac:chgData name="Ralf Rapp" userId="0c705402afb1df23" providerId="LiveId" clId="{5D2A5F0E-ED76-4DFA-9229-5B0D6710ABCB}" dt="2021-05-31T17:19:43.367" v="1835" actId="1036"/>
          <ac:spMkLst>
            <pc:docMk/>
            <pc:sldMk cId="0" sldId="713"/>
            <ac:spMk id="13318" creationId="{7760F1C1-79FE-4C0B-B2C1-2029E4EB6C34}"/>
          </ac:spMkLst>
        </pc:spChg>
      </pc:sldChg>
      <pc:sldChg chg="addSp modSp mod">
        <pc:chgData name="Ralf Rapp" userId="0c705402afb1df23" providerId="LiveId" clId="{5D2A5F0E-ED76-4DFA-9229-5B0D6710ABCB}" dt="2021-06-03T02:59:51.629" v="10124" actId="20577"/>
        <pc:sldMkLst>
          <pc:docMk/>
          <pc:sldMk cId="0" sldId="715"/>
        </pc:sldMkLst>
        <pc:spChg chg="add mod">
          <ac:chgData name="Ralf Rapp" userId="0c705402afb1df23" providerId="LiveId" clId="{5D2A5F0E-ED76-4DFA-9229-5B0D6710ABCB}" dt="2021-06-03T02:59:51.629" v="10124" actId="20577"/>
          <ac:spMkLst>
            <pc:docMk/>
            <pc:sldMk cId="0" sldId="715"/>
            <ac:spMk id="2" creationId="{B2C1C7E3-2496-4103-B376-658974DBC6D8}"/>
          </ac:spMkLst>
        </pc:spChg>
        <pc:spChg chg="mod">
          <ac:chgData name="Ralf Rapp" userId="0c705402afb1df23" providerId="LiveId" clId="{5D2A5F0E-ED76-4DFA-9229-5B0D6710ABCB}" dt="2021-06-03T02:58:19.253" v="10004" actId="20577"/>
          <ac:spMkLst>
            <pc:docMk/>
            <pc:sldMk cId="0" sldId="715"/>
            <ac:spMk id="16387" creationId="{7D28E00E-D088-4B13-BCEE-E715EB61D322}"/>
          </ac:spMkLst>
        </pc:spChg>
      </pc:sldChg>
      <pc:sldChg chg="del">
        <pc:chgData name="Ralf Rapp" userId="0c705402afb1df23" providerId="LiveId" clId="{5D2A5F0E-ED76-4DFA-9229-5B0D6710ABCB}" dt="2021-06-02T17:09:27.806" v="9601" actId="2696"/>
        <pc:sldMkLst>
          <pc:docMk/>
          <pc:sldMk cId="0" sldId="768"/>
        </pc:sldMkLst>
      </pc:sldChg>
      <pc:sldChg chg="del">
        <pc:chgData name="Ralf Rapp" userId="0c705402afb1df23" providerId="LiveId" clId="{5D2A5F0E-ED76-4DFA-9229-5B0D6710ABCB}" dt="2021-05-31T21:38:54.435" v="2782" actId="2696"/>
        <pc:sldMkLst>
          <pc:docMk/>
          <pc:sldMk cId="0" sldId="771"/>
        </pc:sldMkLst>
      </pc:sldChg>
      <pc:sldChg chg="addSp modSp mod">
        <pc:chgData name="Ralf Rapp" userId="0c705402afb1df23" providerId="LiveId" clId="{5D2A5F0E-ED76-4DFA-9229-5B0D6710ABCB}" dt="2021-06-02T16:51:55.746" v="9387" actId="1076"/>
        <pc:sldMkLst>
          <pc:docMk/>
          <pc:sldMk cId="0" sldId="772"/>
        </pc:sldMkLst>
        <pc:spChg chg="mod">
          <ac:chgData name="Ralf Rapp" userId="0c705402afb1df23" providerId="LiveId" clId="{5D2A5F0E-ED76-4DFA-9229-5B0D6710ABCB}" dt="2021-06-02T16:51:49.213" v="9386" actId="1076"/>
          <ac:spMkLst>
            <pc:docMk/>
            <pc:sldMk cId="0" sldId="772"/>
            <ac:spMk id="4" creationId="{E1698FC4-37F6-4AFE-8EF1-9FF8C0985887}"/>
          </ac:spMkLst>
        </pc:spChg>
        <pc:spChg chg="add mod">
          <ac:chgData name="Ralf Rapp" userId="0c705402afb1df23" providerId="LiveId" clId="{5D2A5F0E-ED76-4DFA-9229-5B0D6710ABCB}" dt="2021-06-02T16:51:55.746" v="9387" actId="1076"/>
          <ac:spMkLst>
            <pc:docMk/>
            <pc:sldMk cId="0" sldId="772"/>
            <ac:spMk id="27" creationId="{8207F918-677D-4C6A-AD5A-E02CFDDAB380}"/>
          </ac:spMkLst>
        </pc:spChg>
        <pc:spChg chg="mod">
          <ac:chgData name="Ralf Rapp" userId="0c705402afb1df23" providerId="LiveId" clId="{5D2A5F0E-ED76-4DFA-9229-5B0D6710ABCB}" dt="2021-05-31T15:05:33.311" v="23" actId="1038"/>
          <ac:spMkLst>
            <pc:docMk/>
            <pc:sldMk cId="0" sldId="772"/>
            <ac:spMk id="30" creationId="{BB499029-1D7D-4EED-B5FF-22E7E01279B1}"/>
          </ac:spMkLst>
        </pc:spChg>
        <pc:spChg chg="mod">
          <ac:chgData name="Ralf Rapp" userId="0c705402afb1df23" providerId="LiveId" clId="{5D2A5F0E-ED76-4DFA-9229-5B0D6710ABCB}" dt="2021-06-01T15:31:01.593" v="5497" actId="1036"/>
          <ac:spMkLst>
            <pc:docMk/>
            <pc:sldMk cId="0" sldId="772"/>
            <ac:spMk id="31" creationId="{B2A6946E-44B5-4FFF-9A60-AACB3685939A}"/>
          </ac:spMkLst>
        </pc:spChg>
        <pc:spChg chg="mod">
          <ac:chgData name="Ralf Rapp" userId="0c705402afb1df23" providerId="LiveId" clId="{5D2A5F0E-ED76-4DFA-9229-5B0D6710ABCB}" dt="2021-06-01T15:31:01.593" v="5497" actId="1036"/>
          <ac:spMkLst>
            <pc:docMk/>
            <pc:sldMk cId="0" sldId="772"/>
            <ac:spMk id="32" creationId="{D4EC150E-A670-429B-81AB-55818D2193E0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1" creationId="{E5554716-4D1F-4470-803E-008D13A25755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2" creationId="{469A7CE5-9843-4B0A-917A-BFE7CDE8F86E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3" creationId="{5E9AFC14-C4C0-469A-A2F6-03F67E873734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8" creationId="{CBEC8956-E967-4876-9AC9-3DC6FD242E91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9" creationId="{6EC3522C-786D-41A0-9040-A666B874B21F}"/>
          </ac:spMkLst>
        </pc:s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25" creationId="{F069B426-75FB-4DC5-A1E5-A94BC236E93D}"/>
          </ac:grpSpMkLst>
        </pc:gr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9236" creationId="{CC65E6F0-2472-44B1-9E83-B3D61D602B4A}"/>
          </ac:grpSpMkLst>
        </pc:gr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9237" creationId="{14FA93DB-B7A5-4D8F-A182-EB50B142E7CC}"/>
          </ac:grpSpMkLst>
        </pc:grpChg>
        <pc:picChg chg="mod">
          <ac:chgData name="Ralf Rapp" userId="0c705402afb1df23" providerId="LiveId" clId="{5D2A5F0E-ED76-4DFA-9229-5B0D6710ABCB}" dt="2021-06-01T15:31:01.593" v="5497" actId="1036"/>
          <ac:picMkLst>
            <pc:docMk/>
            <pc:sldMk cId="0" sldId="772"/>
            <ac:picMk id="26" creationId="{89B02953-8228-415C-B124-16327802BB1D}"/>
          </ac:picMkLst>
        </pc:picChg>
        <pc:picChg chg="mod">
          <ac:chgData name="Ralf Rapp" userId="0c705402afb1df23" providerId="LiveId" clId="{5D2A5F0E-ED76-4DFA-9229-5B0D6710ABCB}" dt="2021-05-31T16:09:42.499" v="1103" actId="1038"/>
          <ac:picMkLst>
            <pc:docMk/>
            <pc:sldMk cId="0" sldId="772"/>
            <ac:picMk id="9230" creationId="{D3A4C9E2-8883-47B5-ADD4-27551E9AEDD0}"/>
          </ac:picMkLst>
        </pc:picChg>
        <pc:cxnChg chg="mod">
          <ac:chgData name="Ralf Rapp" userId="0c705402afb1df23" providerId="LiveId" clId="{5D2A5F0E-ED76-4DFA-9229-5B0D6710ABCB}" dt="2021-06-01T15:31:01.593" v="5497" actId="1036"/>
          <ac:cxnSpMkLst>
            <pc:docMk/>
            <pc:sldMk cId="0" sldId="772"/>
            <ac:cxnSpMk id="28" creationId="{34FC487A-9EDA-4B62-91C5-B9AE042F7AA5}"/>
          </ac:cxnSpMkLst>
        </pc:cxnChg>
        <pc:cxnChg chg="mod">
          <ac:chgData name="Ralf Rapp" userId="0c705402afb1df23" providerId="LiveId" clId="{5D2A5F0E-ED76-4DFA-9229-5B0D6710ABCB}" dt="2021-06-01T15:31:01.593" v="5497" actId="1036"/>
          <ac:cxnSpMkLst>
            <pc:docMk/>
            <pc:sldMk cId="0" sldId="772"/>
            <ac:cxnSpMk id="29" creationId="{354E7E86-5E3E-448D-8B4A-03BDD2BCAFC2}"/>
          </ac:cxnSpMkLst>
        </pc:cxnChg>
        <pc:cxnChg chg="mod">
          <ac:chgData name="Ralf Rapp" userId="0c705402afb1df23" providerId="LiveId" clId="{5D2A5F0E-ED76-4DFA-9229-5B0D6710ABCB}" dt="2021-05-31T16:09:42.499" v="1103" actId="1038"/>
          <ac:cxnSpMkLst>
            <pc:docMk/>
            <pc:sldMk cId="0" sldId="772"/>
            <ac:cxnSpMk id="9240" creationId="{F981EE0F-EC81-494E-A644-F8D949CE8BBB}"/>
          </ac:cxnSpMkLst>
        </pc:cxnChg>
        <pc:cxnChg chg="mod">
          <ac:chgData name="Ralf Rapp" userId="0c705402afb1df23" providerId="LiveId" clId="{5D2A5F0E-ED76-4DFA-9229-5B0D6710ABCB}" dt="2021-05-31T16:09:42.499" v="1103" actId="1038"/>
          <ac:cxnSpMkLst>
            <pc:docMk/>
            <pc:sldMk cId="0" sldId="772"/>
            <ac:cxnSpMk id="9241" creationId="{3228B8A3-3C5F-4DB2-8D30-5286611D9B2C}"/>
          </ac:cxnSpMkLst>
        </pc:cxnChg>
      </pc:sldChg>
      <pc:sldChg chg="modSp del mod ord">
        <pc:chgData name="Ralf Rapp" userId="0c705402afb1df23" providerId="LiveId" clId="{5D2A5F0E-ED76-4DFA-9229-5B0D6710ABCB}" dt="2021-06-02T15:45:49.852" v="8632" actId="2696"/>
        <pc:sldMkLst>
          <pc:docMk/>
          <pc:sldMk cId="0" sldId="775"/>
        </pc:sldMkLst>
        <pc:spChg chg="mod">
          <ac:chgData name="Ralf Rapp" userId="0c705402afb1df23" providerId="LiveId" clId="{5D2A5F0E-ED76-4DFA-9229-5B0D6710ABCB}" dt="2021-06-01T16:15:39.398" v="6247" actId="20577"/>
          <ac:spMkLst>
            <pc:docMk/>
            <pc:sldMk cId="0" sldId="775"/>
            <ac:spMk id="14339" creationId="{5A4DC0BB-03B4-49AB-8CB1-C6EB6A8EB547}"/>
          </ac:spMkLst>
        </pc:spChg>
      </pc:sldChg>
      <pc:sldChg chg="del">
        <pc:chgData name="Ralf Rapp" userId="0c705402afb1df23" providerId="LiveId" clId="{5D2A5F0E-ED76-4DFA-9229-5B0D6710ABCB}" dt="2021-06-02T15:45:32.259" v="8630" actId="2696"/>
        <pc:sldMkLst>
          <pc:docMk/>
          <pc:sldMk cId="0" sldId="776"/>
        </pc:sldMkLst>
      </pc:sldChg>
      <pc:sldChg chg="addSp modSp add mod">
        <pc:chgData name="Ralf Rapp" userId="0c705402afb1df23" providerId="LiveId" clId="{5D2A5F0E-ED76-4DFA-9229-5B0D6710ABCB}" dt="2021-06-03T14:02:28.037" v="10183" actId="1076"/>
        <pc:sldMkLst>
          <pc:docMk/>
          <pc:sldMk cId="0" sldId="782"/>
        </pc:sldMkLst>
        <pc:spChg chg="mod">
          <ac:chgData name="Ralf Rapp" userId="0c705402afb1df23" providerId="LiveId" clId="{5D2A5F0E-ED76-4DFA-9229-5B0D6710ABCB}" dt="2021-06-01T23:43:39.408" v="7977" actId="20577"/>
          <ac:spMkLst>
            <pc:docMk/>
            <pc:sldMk cId="0" sldId="782"/>
            <ac:spMk id="14" creationId="{54621F00-4C1E-4B1C-A776-E492761AD707}"/>
          </ac:spMkLst>
        </pc:spChg>
        <pc:spChg chg="add mod">
          <ac:chgData name="Ralf Rapp" userId="0c705402afb1df23" providerId="LiveId" clId="{5D2A5F0E-ED76-4DFA-9229-5B0D6710ABCB}" dt="2021-06-03T14:02:28.037" v="10183" actId="1076"/>
          <ac:spMkLst>
            <pc:docMk/>
            <pc:sldMk cId="0" sldId="782"/>
            <ac:spMk id="15" creationId="{EB4D6D27-09B1-4A05-AC89-9C08677EA5FD}"/>
          </ac:spMkLst>
        </pc:spChg>
        <pc:spChg chg="mod">
          <ac:chgData name="Ralf Rapp" userId="0c705402afb1df23" providerId="LiveId" clId="{5D2A5F0E-ED76-4DFA-9229-5B0D6710ABCB}" dt="2021-06-02T15:45:09.024" v="8629" actId="20577"/>
          <ac:spMkLst>
            <pc:docMk/>
            <pc:sldMk cId="0" sldId="782"/>
            <ac:spMk id="14338" creationId="{E7130281-866C-40F2-9B8C-80FFC9460E1F}"/>
          </ac:spMkLst>
        </pc:spChg>
      </pc:sldChg>
      <pc:sldChg chg="del">
        <pc:chgData name="Ralf Rapp" userId="0c705402afb1df23" providerId="LiveId" clId="{5D2A5F0E-ED76-4DFA-9229-5B0D6710ABCB}" dt="2021-05-31T15:05:39.389" v="24" actId="2696"/>
        <pc:sldMkLst>
          <pc:docMk/>
          <pc:sldMk cId="0" sldId="784"/>
        </pc:sldMkLst>
      </pc:sldChg>
      <pc:sldChg chg="del">
        <pc:chgData name="Ralf Rapp" userId="0c705402afb1df23" providerId="LiveId" clId="{5D2A5F0E-ED76-4DFA-9229-5B0D6710ABCB}" dt="2021-06-02T15:45:41.766" v="8631" actId="2696"/>
        <pc:sldMkLst>
          <pc:docMk/>
          <pc:sldMk cId="0" sldId="786"/>
        </pc:sldMkLst>
      </pc:sldChg>
      <pc:sldChg chg="del">
        <pc:chgData name="Ralf Rapp" userId="0c705402afb1df23" providerId="LiveId" clId="{5D2A5F0E-ED76-4DFA-9229-5B0D6710ABCB}" dt="2021-05-31T16:39:42.372" v="1456" actId="2696"/>
        <pc:sldMkLst>
          <pc:docMk/>
          <pc:sldMk cId="0" sldId="788"/>
        </pc:sldMkLst>
      </pc:sldChg>
      <pc:sldChg chg="addSp modSp add mod ord">
        <pc:chgData name="Ralf Rapp" userId="0c705402afb1df23" providerId="LiveId" clId="{5D2A5F0E-ED76-4DFA-9229-5B0D6710ABCB}" dt="2021-06-02T23:19:54.566" v="9656" actId="5793"/>
        <pc:sldMkLst>
          <pc:docMk/>
          <pc:sldMk cId="0" sldId="790"/>
        </pc:sldMkLst>
        <pc:spChg chg="add mod">
          <ac:chgData name="Ralf Rapp" userId="0c705402afb1df23" providerId="LiveId" clId="{5D2A5F0E-ED76-4DFA-9229-5B0D6710ABCB}" dt="2021-06-01T23:40:10.293" v="7950" actId="1037"/>
          <ac:spMkLst>
            <pc:docMk/>
            <pc:sldMk cId="0" sldId="790"/>
            <ac:spMk id="18" creationId="{867A5BA8-5A30-4555-8FC1-D7E11DF5E112}"/>
          </ac:spMkLst>
        </pc:spChg>
        <pc:spChg chg="mod">
          <ac:chgData name="Ralf Rapp" userId="0c705402afb1df23" providerId="LiveId" clId="{5D2A5F0E-ED76-4DFA-9229-5B0D6710ABCB}" dt="2021-06-02T15:02:35.969" v="8200" actId="20577"/>
          <ac:spMkLst>
            <pc:docMk/>
            <pc:sldMk cId="0" sldId="790"/>
            <ac:spMk id="9218" creationId="{583DAC3A-04A4-4A36-B309-1DAA0E9D4601}"/>
          </ac:spMkLst>
        </pc:spChg>
        <pc:spChg chg="mod">
          <ac:chgData name="Ralf Rapp" userId="0c705402afb1df23" providerId="LiveId" clId="{5D2A5F0E-ED76-4DFA-9229-5B0D6710ABCB}" dt="2021-06-01T23:38:49.314" v="7922" actId="1035"/>
          <ac:spMkLst>
            <pc:docMk/>
            <pc:sldMk cId="0" sldId="790"/>
            <ac:spMk id="9219" creationId="{2D3291B5-CEB6-4A82-8069-6D4A48E1E016}"/>
          </ac:spMkLst>
        </pc:spChg>
        <pc:spChg chg="mod">
          <ac:chgData name="Ralf Rapp" userId="0c705402afb1df23" providerId="LiveId" clId="{5D2A5F0E-ED76-4DFA-9229-5B0D6710ABCB}" dt="2021-06-01T23:41:59.995" v="7971" actId="1076"/>
          <ac:spMkLst>
            <pc:docMk/>
            <pc:sldMk cId="0" sldId="790"/>
            <ac:spMk id="9220" creationId="{5D1516CA-3EC3-408C-8FDD-3DEB082250E0}"/>
          </ac:spMkLst>
        </pc:spChg>
        <pc:spChg chg="mod">
          <ac:chgData name="Ralf Rapp" userId="0c705402afb1df23" providerId="LiveId" clId="{5D2A5F0E-ED76-4DFA-9229-5B0D6710ABCB}" dt="2021-06-01T23:38:42.175" v="7905" actId="1035"/>
          <ac:spMkLst>
            <pc:docMk/>
            <pc:sldMk cId="0" sldId="790"/>
            <ac:spMk id="9222" creationId="{0CC5EFB7-78AE-4F60-8755-0E313F2912C6}"/>
          </ac:spMkLst>
        </pc:spChg>
        <pc:spChg chg="mod">
          <ac:chgData name="Ralf Rapp" userId="0c705402afb1df23" providerId="LiveId" clId="{5D2A5F0E-ED76-4DFA-9229-5B0D6710ABCB}" dt="2021-06-01T23:40:07.808" v="7948" actId="1037"/>
          <ac:spMkLst>
            <pc:docMk/>
            <pc:sldMk cId="0" sldId="790"/>
            <ac:spMk id="9223" creationId="{57820754-6CC4-483E-A850-95548C6F7A34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24" creationId="{47735EB9-A4D1-4B1D-811B-34511EF7BCC0}"/>
          </ac:spMkLst>
        </pc:spChg>
        <pc:spChg chg="mod">
          <ac:chgData name="Ralf Rapp" userId="0c705402afb1df23" providerId="LiveId" clId="{5D2A5F0E-ED76-4DFA-9229-5B0D6710ABCB}" dt="2021-06-02T23:19:43.862" v="9654" actId="20577"/>
          <ac:spMkLst>
            <pc:docMk/>
            <pc:sldMk cId="0" sldId="790"/>
            <ac:spMk id="9225" creationId="{0A707296-C90D-4D3F-9DBB-6FCE16337096}"/>
          </ac:spMkLst>
        </pc:spChg>
        <pc:spChg chg="mod">
          <ac:chgData name="Ralf Rapp" userId="0c705402afb1df23" providerId="LiveId" clId="{5D2A5F0E-ED76-4DFA-9229-5B0D6710ABCB}" dt="2021-06-02T23:19:54.566" v="9656" actId="5793"/>
          <ac:spMkLst>
            <pc:docMk/>
            <pc:sldMk cId="0" sldId="790"/>
            <ac:spMk id="9226" creationId="{DD25289B-4B89-4FB4-9EFE-AF517B424302}"/>
          </ac:spMkLst>
        </pc:spChg>
        <pc:spChg chg="mod">
          <ac:chgData name="Ralf Rapp" userId="0c705402afb1df23" providerId="LiveId" clId="{5D2A5F0E-ED76-4DFA-9229-5B0D6710ABCB}" dt="2021-06-01T23:38:18.352" v="7885" actId="1035"/>
          <ac:spMkLst>
            <pc:docMk/>
            <pc:sldMk cId="0" sldId="790"/>
            <ac:spMk id="9227" creationId="{83EBB906-28E0-4A09-A5DE-E1AB8AE2CAFD}"/>
          </ac:spMkLst>
        </pc:spChg>
        <pc:spChg chg="mod">
          <ac:chgData name="Ralf Rapp" userId="0c705402afb1df23" providerId="LiveId" clId="{5D2A5F0E-ED76-4DFA-9229-5B0D6710ABCB}" dt="2021-06-01T23:42:10.406" v="7973" actId="1037"/>
          <ac:spMkLst>
            <pc:docMk/>
            <pc:sldMk cId="0" sldId="790"/>
            <ac:spMk id="9228" creationId="{842CD7C2-E071-42BD-B9C1-253B2DBE6EC6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29" creationId="{D96FBF81-F24C-4078-963A-AC8CF43CFCF2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30" creationId="{E26BAA68-21DF-4D52-859B-7FD2274BAA42}"/>
          </ac:spMkLst>
        </pc:spChg>
        <pc:spChg chg="mod">
          <ac:chgData name="Ralf Rapp" userId="0c705402afb1df23" providerId="LiveId" clId="{5D2A5F0E-ED76-4DFA-9229-5B0D6710ABCB}" dt="2021-06-01T23:40:15.064" v="7955" actId="1038"/>
          <ac:spMkLst>
            <pc:docMk/>
            <pc:sldMk cId="0" sldId="790"/>
            <ac:spMk id="9231" creationId="{4748D489-A29F-40F6-9CEE-49B9F6E52561}"/>
          </ac:spMkLst>
        </pc:spChg>
        <pc:spChg chg="mod">
          <ac:chgData name="Ralf Rapp" userId="0c705402afb1df23" providerId="LiveId" clId="{5D2A5F0E-ED76-4DFA-9229-5B0D6710ABCB}" dt="2021-06-01T23:41:38.597" v="7964" actId="1035"/>
          <ac:spMkLst>
            <pc:docMk/>
            <pc:sldMk cId="0" sldId="790"/>
            <ac:spMk id="9232" creationId="{51E63D86-C368-4BDD-8B94-3133775DAFF9}"/>
          </ac:spMkLst>
        </pc:spChg>
        <pc:spChg chg="mod">
          <ac:chgData name="Ralf Rapp" userId="0c705402afb1df23" providerId="LiveId" clId="{5D2A5F0E-ED76-4DFA-9229-5B0D6710ABCB}" dt="2021-06-01T23:38:20.893" v="7891" actId="1035"/>
          <ac:spMkLst>
            <pc:docMk/>
            <pc:sldMk cId="0" sldId="790"/>
            <ac:spMk id="9233" creationId="{C3BC91D6-CE7A-4780-83B0-B2F6860A0A37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15370" creationId="{8CA8F712-925B-4498-B641-B66612D42E81}"/>
          </ac:spMkLst>
        </pc:spChg>
      </pc:sldChg>
      <pc:sldChg chg="addSp delSp modSp add mod delAnim modAnim">
        <pc:chgData name="Ralf Rapp" userId="0c705402afb1df23" providerId="LiveId" clId="{5D2A5F0E-ED76-4DFA-9229-5B0D6710ABCB}" dt="2021-06-03T14:14:03.478" v="10187" actId="1037"/>
        <pc:sldMkLst>
          <pc:docMk/>
          <pc:sldMk cId="0" sldId="797"/>
        </pc:sldMkLst>
        <pc:spChg chg="add mod">
          <ac:chgData name="Ralf Rapp" userId="0c705402afb1df23" providerId="LiveId" clId="{5D2A5F0E-ED76-4DFA-9229-5B0D6710ABCB}" dt="2021-06-01T15:41:08.916" v="5603" actId="1076"/>
          <ac:spMkLst>
            <pc:docMk/>
            <pc:sldMk cId="0" sldId="797"/>
            <ac:spMk id="7" creationId="{D2A618BA-19FD-4B99-9DF6-58568EBBB5A3}"/>
          </ac:spMkLst>
        </pc:spChg>
        <pc:spChg chg="add del mod">
          <ac:chgData name="Ralf Rapp" userId="0c705402afb1df23" providerId="LiveId" clId="{5D2A5F0E-ED76-4DFA-9229-5B0D6710ABCB}" dt="2021-06-02T15:36:07.993" v="8395" actId="21"/>
          <ac:spMkLst>
            <pc:docMk/>
            <pc:sldMk cId="0" sldId="797"/>
            <ac:spMk id="8" creationId="{FDE00D3F-995A-4EA7-B429-9FD425877E85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13" creationId="{F24A167F-8A21-4440-A813-45EC85AB1C74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5" creationId="{2EF1C537-7B66-4EDA-8ACA-EC29E034808F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6" creationId="{7ED7E0D0-2E07-4F2D-8F63-D8E3D64EA970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7" creationId="{984C313C-C832-4BA9-900A-B2C52EDB4DAD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8" creationId="{F2D43A5B-9039-4266-AE0B-5A30AD95C2EC}"/>
          </ac:spMkLst>
        </pc:spChg>
        <pc:spChg chg="add mod">
          <ac:chgData name="Ralf Rapp" userId="0c705402afb1df23" providerId="LiveId" clId="{5D2A5F0E-ED76-4DFA-9229-5B0D6710ABCB}" dt="2021-06-03T01:06:46.647" v="9942" actId="20577"/>
          <ac:spMkLst>
            <pc:docMk/>
            <pc:sldMk cId="0" sldId="797"/>
            <ac:spMk id="29" creationId="{0AD295CE-01AE-42EE-987D-27214AB669AF}"/>
          </ac:spMkLst>
        </pc:spChg>
        <pc:spChg chg="add del mod">
          <ac:chgData name="Ralf Rapp" userId="0c705402afb1df23" providerId="LiveId" clId="{5D2A5F0E-ED76-4DFA-9229-5B0D6710ABCB}" dt="2021-06-01T15:20:38.563" v="5330" actId="21"/>
          <ac:spMkLst>
            <pc:docMk/>
            <pc:sldMk cId="0" sldId="797"/>
            <ac:spMk id="30" creationId="{473397E3-1522-4F4F-8BC4-6ED739C44FCD}"/>
          </ac:spMkLst>
        </pc:spChg>
        <pc:spChg chg="add mod">
          <ac:chgData name="Ralf Rapp" userId="0c705402afb1df23" providerId="LiveId" clId="{5D2A5F0E-ED76-4DFA-9229-5B0D6710ABCB}" dt="2021-06-03T14:14:03.478" v="10187" actId="1037"/>
          <ac:spMkLst>
            <pc:docMk/>
            <pc:sldMk cId="0" sldId="797"/>
            <ac:spMk id="30" creationId="{DD4F9C15-C632-4F9A-9993-EEC83DD08F23}"/>
          </ac:spMkLst>
        </pc:spChg>
        <pc:spChg chg="add mod">
          <ac:chgData name="Ralf Rapp" userId="0c705402afb1df23" providerId="LiveId" clId="{5D2A5F0E-ED76-4DFA-9229-5B0D6710ABCB}" dt="2021-06-03T13:59:24.910" v="10126" actId="20577"/>
          <ac:spMkLst>
            <pc:docMk/>
            <pc:sldMk cId="0" sldId="797"/>
            <ac:spMk id="31" creationId="{63E9A525-F510-4E18-A9D0-FD5D569867C2}"/>
          </ac:spMkLst>
        </pc:spChg>
        <pc:spChg chg="add mod">
          <ac:chgData name="Ralf Rapp" userId="0c705402afb1df23" providerId="LiveId" clId="{5D2A5F0E-ED76-4DFA-9229-5B0D6710ABCB}" dt="2021-06-01T15:21:56.677" v="5443" actId="1076"/>
          <ac:spMkLst>
            <pc:docMk/>
            <pc:sldMk cId="0" sldId="797"/>
            <ac:spMk id="32" creationId="{39D40827-EC04-4E9E-A9B4-5E0A5DAB2A81}"/>
          </ac:spMkLst>
        </pc:spChg>
        <pc:spChg chg="add del mod">
          <ac:chgData name="Ralf Rapp" userId="0c705402afb1df23" providerId="LiveId" clId="{5D2A5F0E-ED76-4DFA-9229-5B0D6710ABCB}" dt="2021-06-01T15:32:15.373" v="5516" actId="21"/>
          <ac:spMkLst>
            <pc:docMk/>
            <pc:sldMk cId="0" sldId="797"/>
            <ac:spMk id="36" creationId="{9196371E-F8F9-4738-AE10-EA4C1DCDB28E}"/>
          </ac:spMkLst>
        </pc:spChg>
        <pc:spChg chg="add del mod ord topLvl">
          <ac:chgData name="Ralf Rapp" userId="0c705402afb1df23" providerId="LiveId" clId="{5D2A5F0E-ED76-4DFA-9229-5B0D6710ABCB}" dt="2021-06-02T16:51:35.015" v="9383" actId="21"/>
          <ac:spMkLst>
            <pc:docMk/>
            <pc:sldMk cId="0" sldId="797"/>
            <ac:spMk id="37" creationId="{81A9BA61-9A6F-4019-AE4D-4AF0B6F5444D}"/>
          </ac:spMkLst>
        </pc:spChg>
        <pc:spChg chg="mod">
          <ac:chgData name="Ralf Rapp" userId="0c705402afb1df23" providerId="LiveId" clId="{5D2A5F0E-ED76-4DFA-9229-5B0D6710ABCB}" dt="2021-06-01T15:18:57.422" v="5317" actId="1076"/>
          <ac:spMkLst>
            <pc:docMk/>
            <pc:sldMk cId="0" sldId="797"/>
            <ac:spMk id="28675" creationId="{EC3AA7F3-762D-4E95-9FB6-F7FAD121E0F4}"/>
          </ac:spMkLst>
        </pc:spChg>
        <pc:spChg chg="del">
          <ac:chgData name="Ralf Rapp" userId="0c705402afb1df23" providerId="LiveId" clId="{5D2A5F0E-ED76-4DFA-9229-5B0D6710ABCB}" dt="2021-06-01T15:11:15.132" v="5145" actId="21"/>
          <ac:spMkLst>
            <pc:docMk/>
            <pc:sldMk cId="0" sldId="797"/>
            <ac:spMk id="28676" creationId="{1B47B83A-E003-4F33-ACB7-E73FA6641E5B}"/>
          </ac:spMkLst>
        </pc:spChg>
        <pc:spChg chg="mod">
          <ac:chgData name="Ralf Rapp" userId="0c705402afb1df23" providerId="LiveId" clId="{5D2A5F0E-ED76-4DFA-9229-5B0D6710ABCB}" dt="2021-06-02T15:02:53.538" v="8202" actId="20577"/>
          <ac:spMkLst>
            <pc:docMk/>
            <pc:sldMk cId="0" sldId="797"/>
            <ac:spMk id="28677" creationId="{08405A27-060F-4979-B2EF-A2DB9D822310}"/>
          </ac:spMkLst>
        </pc:spChg>
        <pc:spChg chg="mod">
          <ac:chgData name="Ralf Rapp" userId="0c705402afb1df23" providerId="LiveId" clId="{5D2A5F0E-ED76-4DFA-9229-5B0D6710ABCB}" dt="2021-06-01T15:11:30.961" v="5147" actId="1076"/>
          <ac:spMkLst>
            <pc:docMk/>
            <pc:sldMk cId="0" sldId="797"/>
            <ac:spMk id="28678" creationId="{81F281AA-D870-4919-8EF3-80587FE3C934}"/>
          </ac:spMkLst>
        </pc:spChg>
        <pc:spChg chg="del mod">
          <ac:chgData name="Ralf Rapp" userId="0c705402afb1df23" providerId="LiveId" clId="{5D2A5F0E-ED76-4DFA-9229-5B0D6710ABCB}" dt="2021-06-01T15:11:11.512" v="5144" actId="21"/>
          <ac:spMkLst>
            <pc:docMk/>
            <pc:sldMk cId="0" sldId="797"/>
            <ac:spMk id="28679" creationId="{688142A5-5C72-47C2-8382-8D67EBEC9959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1" creationId="{4DFAA486-3502-4DD3-8DDF-AF42F24B2508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2" creationId="{2F77874F-ABF3-4CAF-87D2-B6FD67609218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3" creationId="{B1BFA019-BDBC-4796-8C90-2F06C417CD16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4" creationId="{2C555845-E46E-4AD1-B2C2-279D599B53F6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5" creationId="{19EF3FDA-E7A6-4AC2-90EC-02665BC9C623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6" creationId="{1E6760D3-A6AA-45DF-9AFD-49E46D7201D7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7" creationId="{39A7F618-472C-4E09-A0E7-B1B8B668D829}"/>
          </ac:spMkLst>
        </pc:spChg>
        <pc:spChg chg="mod">
          <ac:chgData name="Ralf Rapp" userId="0c705402afb1df23" providerId="LiveId" clId="{5D2A5F0E-ED76-4DFA-9229-5B0D6710ABCB}" dt="2021-06-01T15:16:28.437" v="5236" actId="1035"/>
          <ac:spMkLst>
            <pc:docMk/>
            <pc:sldMk cId="0" sldId="797"/>
            <ac:spMk id="28688" creationId="{F5DE24DF-524C-41D3-9F57-1C37F3B12A31}"/>
          </ac:spMkLst>
        </pc:spChg>
        <pc:spChg chg="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8689" creationId="{0D259871-3EB9-4AB4-827D-72353B336351}"/>
          </ac:spMkLst>
        </pc:spChg>
        <pc:grpChg chg="del">
          <ac:chgData name="Ralf Rapp" userId="0c705402afb1df23" providerId="LiveId" clId="{5D2A5F0E-ED76-4DFA-9229-5B0D6710ABCB}" dt="2021-06-01T15:12:10.618" v="5148" actId="21"/>
          <ac:grpSpMkLst>
            <pc:docMk/>
            <pc:sldMk cId="0" sldId="797"/>
            <ac:grpSpMk id="2" creationId="{23AD35DF-04E7-478A-8DAE-F6C7C0911725}"/>
          </ac:grpSpMkLst>
        </pc:grpChg>
        <pc:grpChg chg="add mod">
          <ac:chgData name="Ralf Rapp" userId="0c705402afb1df23" providerId="LiveId" clId="{5D2A5F0E-ED76-4DFA-9229-5B0D6710ABCB}" dt="2021-06-03T01:08:57.776" v="9979" actId="14100"/>
          <ac:grpSpMkLst>
            <pc:docMk/>
            <pc:sldMk cId="0" sldId="797"/>
            <ac:grpSpMk id="9" creationId="{0BA97682-E7DA-4C45-83BA-C9306A9C22C1}"/>
          </ac:grpSpMkLst>
        </pc:grpChg>
        <pc:grpChg chg="add del mod topLvl">
          <ac:chgData name="Ralf Rapp" userId="0c705402afb1df23" providerId="LiveId" clId="{5D2A5F0E-ED76-4DFA-9229-5B0D6710ABCB}" dt="2021-06-02T16:53:23.930" v="9388" actId="21"/>
          <ac:grpSpMkLst>
            <pc:docMk/>
            <pc:sldMk cId="0" sldId="797"/>
            <ac:grpSpMk id="10" creationId="{42BF7B0E-D9B4-45C7-A6E3-E5BF055CDE36}"/>
          </ac:grpSpMkLst>
        </pc:grpChg>
        <pc:grpChg chg="add del mod">
          <ac:chgData name="Ralf Rapp" userId="0c705402afb1df23" providerId="LiveId" clId="{5D2A5F0E-ED76-4DFA-9229-5B0D6710ABCB}" dt="2021-06-01T15:41:04.152" v="5601" actId="165"/>
          <ac:grpSpMkLst>
            <pc:docMk/>
            <pc:sldMk cId="0" sldId="797"/>
            <ac:grpSpMk id="11" creationId="{33082482-C5DC-4398-8580-9A4468F173CC}"/>
          </ac:grpSpMkLst>
        </pc:grpChg>
        <pc:grpChg chg="add del mod">
          <ac:chgData name="Ralf Rapp" userId="0c705402afb1df23" providerId="LiveId" clId="{5D2A5F0E-ED76-4DFA-9229-5B0D6710ABCB}" dt="2021-06-02T16:51:35.015" v="9383" actId="21"/>
          <ac:grpSpMkLst>
            <pc:docMk/>
            <pc:sldMk cId="0" sldId="797"/>
            <ac:grpSpMk id="12" creationId="{D92A8657-F83C-424A-8AE8-B16F86757717}"/>
          </ac:grpSpMkLst>
        </pc:grpChg>
        <pc:grpChg chg="add mod">
          <ac:chgData name="Ralf Rapp" userId="0c705402afb1df23" providerId="LiveId" clId="{5D2A5F0E-ED76-4DFA-9229-5B0D6710ABCB}" dt="2021-06-03T01:08:57.776" v="9979" actId="14100"/>
          <ac:grpSpMkLst>
            <pc:docMk/>
            <pc:sldMk cId="0" sldId="797"/>
            <ac:grpSpMk id="14" creationId="{CE6E2A6E-E392-4FF9-AEDB-866556A3440F}"/>
          </ac:grpSpMkLst>
        </pc:grp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3" creationId="{E87E282A-D40A-48F2-855B-A550DCABC306}"/>
          </ac:picMkLst>
        </pc:pic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5" creationId="{3685C164-18B6-48FC-9ED4-CF07E46E7226}"/>
          </ac:picMkLst>
        </pc:pic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11" creationId="{D7C33DB8-2341-4662-9F2C-BA5C883FD1A3}"/>
          </ac:picMkLst>
        </pc:picChg>
        <pc:picChg chg="add mod">
          <ac:chgData name="Ralf Rapp" userId="0c705402afb1df23" providerId="LiveId" clId="{5D2A5F0E-ED76-4DFA-9229-5B0D6710ABCB}" dt="2021-06-03T01:06:43.552" v="9941" actId="1037"/>
          <ac:picMkLst>
            <pc:docMk/>
            <pc:sldMk cId="0" sldId="797"/>
            <ac:picMk id="21" creationId="{87438492-1628-4B38-BF26-A5E970C2920D}"/>
          </ac:picMkLst>
        </pc:picChg>
        <pc:picChg chg="add mod">
          <ac:chgData name="Ralf Rapp" userId="0c705402afb1df23" providerId="LiveId" clId="{5D2A5F0E-ED76-4DFA-9229-5B0D6710ABCB}" dt="2021-06-03T01:06:43.552" v="9941" actId="1037"/>
          <ac:picMkLst>
            <pc:docMk/>
            <pc:sldMk cId="0" sldId="797"/>
            <ac:picMk id="22" creationId="{9574E1FC-62BB-4F8F-88A5-55E68502BDB7}"/>
          </ac:picMkLst>
        </pc:picChg>
        <pc:picChg chg="add mod">
          <ac:chgData name="Ralf Rapp" userId="0c705402afb1df23" providerId="LiveId" clId="{5D2A5F0E-ED76-4DFA-9229-5B0D6710ABCB}" dt="2021-06-03T14:14:03.478" v="10187" actId="1037"/>
          <ac:picMkLst>
            <pc:docMk/>
            <pc:sldMk cId="0" sldId="797"/>
            <ac:picMk id="23" creationId="{F4E7F226-33A9-4DC6-8CA1-9C68222B8CED}"/>
          </ac:picMkLst>
        </pc:picChg>
        <pc:picChg chg="add mod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24" creationId="{7FB3DE93-367A-4826-8FA4-B4BCEE43356B}"/>
          </ac:picMkLst>
        </pc:picChg>
        <pc:picChg chg="add mod">
          <ac:chgData name="Ralf Rapp" userId="0c705402afb1df23" providerId="LiveId" clId="{5D2A5F0E-ED76-4DFA-9229-5B0D6710ABCB}" dt="2021-06-01T15:41:08.916" v="5603" actId="1076"/>
          <ac:picMkLst>
            <pc:docMk/>
            <pc:sldMk cId="0" sldId="797"/>
            <ac:picMk id="33" creationId="{F4C0DCC9-9A6C-479C-975A-9B7FCFD8EDE2}"/>
          </ac:picMkLst>
        </pc:picChg>
        <pc:picChg chg="mod">
          <ac:chgData name="Ralf Rapp" userId="0c705402afb1df23" providerId="LiveId" clId="{5D2A5F0E-ED76-4DFA-9229-5B0D6710ABCB}" dt="2021-06-01T15:16:28.437" v="5236" actId="1035"/>
          <ac:picMkLst>
            <pc:docMk/>
            <pc:sldMk cId="0" sldId="797"/>
            <ac:picMk id="28674" creationId="{DC6615C4-21F6-4B3A-B623-F33213E15771}"/>
          </ac:picMkLst>
        </pc:picChg>
        <pc:picChg chg="del">
          <ac:chgData name="Ralf Rapp" userId="0c705402afb1df23" providerId="LiveId" clId="{5D2A5F0E-ED76-4DFA-9229-5B0D6710ABCB}" dt="2021-06-01T15:11:19.702" v="5146" actId="21"/>
          <ac:picMkLst>
            <pc:docMk/>
            <pc:sldMk cId="0" sldId="797"/>
            <ac:picMk id="28680" creationId="{C2C993C9-7E23-4DF8-BA7C-48B368921254}"/>
          </ac:picMkLst>
        </pc:picChg>
        <pc:cxnChg chg="add del mod">
          <ac:chgData name="Ralf Rapp" userId="0c705402afb1df23" providerId="LiveId" clId="{5D2A5F0E-ED76-4DFA-9229-5B0D6710ABCB}" dt="2021-06-01T15:32:24.621" v="5517" actId="21"/>
          <ac:cxnSpMkLst>
            <pc:docMk/>
            <pc:sldMk cId="0" sldId="797"/>
            <ac:cxnSpMk id="34" creationId="{91A8CE6A-55E9-4E9F-98F1-A089555F92FB}"/>
          </ac:cxnSpMkLst>
        </pc:cxnChg>
        <pc:cxnChg chg="add del mod">
          <ac:chgData name="Ralf Rapp" userId="0c705402afb1df23" providerId="LiveId" clId="{5D2A5F0E-ED76-4DFA-9229-5B0D6710ABCB}" dt="2021-06-01T15:32:24.621" v="5517" actId="21"/>
          <ac:cxnSpMkLst>
            <pc:docMk/>
            <pc:sldMk cId="0" sldId="797"/>
            <ac:cxnSpMk id="35" creationId="{0462750D-1DC7-4FE8-B656-837EC2DC5DEA}"/>
          </ac:cxnSpMkLst>
        </pc:cxnChg>
      </pc:sldChg>
      <pc:sldChg chg="addSp delSp modSp mod modAnim">
        <pc:chgData name="Ralf Rapp" userId="0c705402afb1df23" providerId="LiveId" clId="{5D2A5F0E-ED76-4DFA-9229-5B0D6710ABCB}" dt="2021-06-03T14:18:52.030" v="10188" actId="20577"/>
        <pc:sldMkLst>
          <pc:docMk/>
          <pc:sldMk cId="0" sldId="798"/>
        </pc:sldMkLst>
        <pc:spChg chg="add mod">
          <ac:chgData name="Ralf Rapp" userId="0c705402afb1df23" providerId="LiveId" clId="{5D2A5F0E-ED76-4DFA-9229-5B0D6710ABCB}" dt="2021-05-31T16:16:32.652" v="1358" actId="1076"/>
          <ac:spMkLst>
            <pc:docMk/>
            <pc:sldMk cId="0" sldId="798"/>
            <ac:spMk id="2" creationId="{F30B561C-512B-4983-905D-7A0C8518332C}"/>
          </ac:spMkLst>
        </pc:spChg>
        <pc:spChg chg="add mod ord">
          <ac:chgData name="Ralf Rapp" userId="0c705402afb1df23" providerId="LiveId" clId="{5D2A5F0E-ED76-4DFA-9229-5B0D6710ABCB}" dt="2021-05-31T16:17:18.604" v="1363" actId="255"/>
          <ac:spMkLst>
            <pc:docMk/>
            <pc:sldMk cId="0" sldId="798"/>
            <ac:spMk id="3" creationId="{4763637D-771F-4F20-979F-D156A43EBD17}"/>
          </ac:spMkLst>
        </pc:spChg>
        <pc:spChg chg="add del">
          <ac:chgData name="Ralf Rapp" userId="0c705402afb1df23" providerId="LiveId" clId="{5D2A5F0E-ED76-4DFA-9229-5B0D6710ABCB}" dt="2021-05-31T15:05:56.119" v="27" actId="21"/>
          <ac:spMkLst>
            <pc:docMk/>
            <pc:sldMk cId="0" sldId="798"/>
            <ac:spMk id="3" creationId="{673B34EB-3088-4EFE-B1DE-922143E0242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52" creationId="{3B088F8F-B7B6-4D7A-A89D-8D93BFA974FD}"/>
          </ac:spMkLst>
        </pc:spChg>
        <pc:spChg chg="mod">
          <ac:chgData name="Ralf Rapp" userId="0c705402afb1df23" providerId="LiveId" clId="{5D2A5F0E-ED76-4DFA-9229-5B0D6710ABCB}" dt="2021-06-01T16:15:03.103" v="6235" actId="20577"/>
          <ac:spMkLst>
            <pc:docMk/>
            <pc:sldMk cId="0" sldId="798"/>
            <ac:spMk id="12290" creationId="{175A60B3-4EB4-4629-8C19-E9913F0A6234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3" creationId="{47FBDA46-BC9D-437A-9873-CDB9E0C92674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4" creationId="{15A80DBA-50D7-4DA0-ADBC-3AB29CBDF7D7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5" creationId="{6C974E4A-09F5-466C-A348-5CEE63805D32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6" creationId="{F676A6A7-33CD-461F-8E1F-D5C21FF6AA6B}"/>
          </ac:spMkLst>
        </pc:spChg>
        <pc:spChg chg="mod">
          <ac:chgData name="Ralf Rapp" userId="0c705402afb1df23" providerId="LiveId" clId="{5D2A5F0E-ED76-4DFA-9229-5B0D6710ABCB}" dt="2021-06-03T14:18:52.030" v="10188" actId="20577"/>
          <ac:spMkLst>
            <pc:docMk/>
            <pc:sldMk cId="0" sldId="798"/>
            <ac:spMk id="12297" creationId="{7941F1D8-BD53-408D-B0DA-7DFE20E1D8DE}"/>
          </ac:spMkLst>
        </pc:spChg>
        <pc:spChg chg="del mod">
          <ac:chgData name="Ralf Rapp" userId="0c705402afb1df23" providerId="LiveId" clId="{5D2A5F0E-ED76-4DFA-9229-5B0D6710ABCB}" dt="2021-05-31T15:44:41.612" v="589" actId="21"/>
          <ac:spMkLst>
            <pc:docMk/>
            <pc:sldMk cId="0" sldId="798"/>
            <ac:spMk id="12299" creationId="{985AAB1D-CCB1-4657-A7AF-5DACAD84FA64}"/>
          </ac:spMkLst>
        </pc:spChg>
        <pc:spChg chg="mod">
          <ac:chgData name="Ralf Rapp" userId="0c705402afb1df23" providerId="LiveId" clId="{5D2A5F0E-ED76-4DFA-9229-5B0D6710ABCB}" dt="2021-06-02T14:56:50.762" v="8085" actId="20577"/>
          <ac:spMkLst>
            <pc:docMk/>
            <pc:sldMk cId="0" sldId="798"/>
            <ac:spMk id="12304" creationId="{4ACD280A-A802-4A4F-BE97-C9CECFFDFA85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5" creationId="{3B6597CB-82AF-4075-A778-B00F948D42E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6" creationId="{A3B8359C-033F-4C32-97DD-6ED82060A0AB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7" creationId="{AAA6299A-9C6D-4B52-BD43-7BF2F297FD57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2" creationId="{09824C1A-894F-4D38-AD62-F8C4686A1B68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3" creationId="{798218C3-A1E3-4271-86EB-452D7F8FEA8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4" creationId="{20E7CDFF-9320-4501-8139-AEDC3133D2F0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5" creationId="{53B9D15B-7582-404C-A41C-D5CEC09F985C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6" creationId="{F6A92FE9-DBD4-4D41-B5B5-C18E2C7049ED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7" creationId="{15382E54-8A6B-46B4-B6B2-40C65A05C3D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8" creationId="{754CCDDA-0C7F-46D2-B648-0BB56C3D8A1E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9" creationId="{23BC23BA-70CD-475E-A738-6D6684CB4BEA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0" creationId="{F0E62FE9-E78B-436D-857E-41C1ED08A458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1" creationId="{344C2555-12F2-495B-A2C3-9DE7C5278B45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2" creationId="{55640DE7-FCF3-4CB1-8103-6988266A2D1B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3" creationId="{38971254-E61D-482B-824D-8DAF4B1D78F5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4" creationId="{E495376D-3FF4-49AC-9418-80D69477C44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5" creationId="{9ABCD780-4BAD-484E-B78A-5145512DD15D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6" creationId="{6EE9EE57-194A-44F3-88A7-E378A2532698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7" creationId="{CCC69695-0C1A-4E63-8E60-659B61AD975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8" creationId="{B154DE0C-CCB0-4996-95A4-8F21FD049BB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9" creationId="{714CF450-5998-449B-98C8-D94601AFF490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0" creationId="{7F3FD102-3F4E-4AC2-8381-9CB06360215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1" creationId="{EE870210-11AB-4267-BA3A-E72C50C0B2B0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2" creationId="{C1651EB0-B60C-4162-B67E-2ADDDB074B3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3" creationId="{C7866256-DA8A-4F58-9EA6-99E930F9D27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4" creationId="{66593934-AEEE-4EE4-B407-0D1979760D9F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5" creationId="{0F06F43E-F466-4951-A104-BF2A2165709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6" creationId="{2CE9354C-6CFF-4E9A-BF51-043057F2FCA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7" creationId="{5089F2EB-44FE-4F02-8680-08899E04B3F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8" creationId="{40E542E0-9A1D-4C4C-AC47-A49C64D446C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9" creationId="{72B0C225-ED3F-440D-8B3C-DE801D1EA10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40" creationId="{8C8C1527-C369-4009-A4BA-57B48F93D1BB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41" creationId="{9458BCD4-E036-4C1C-B2EE-DA394CABA88F}"/>
          </ac:spMkLst>
        </pc:spChg>
        <pc:spChg chg="mod">
          <ac:chgData name="Ralf Rapp" userId="0c705402afb1df23" providerId="LiveId" clId="{5D2A5F0E-ED76-4DFA-9229-5B0D6710ABCB}" dt="2021-06-02T14:56:27.359" v="8084" actId="20577"/>
          <ac:spMkLst>
            <pc:docMk/>
            <pc:sldMk cId="0" sldId="798"/>
            <ac:spMk id="13326" creationId="{E3623E72-86F9-4477-A2B8-8BB3D35272C0}"/>
          </ac:spMkLst>
        </pc:spChg>
        <pc:grpChg chg="add mod">
          <ac:chgData name="Ralf Rapp" userId="0c705402afb1df23" providerId="LiveId" clId="{5D2A5F0E-ED76-4DFA-9229-5B0D6710ABCB}" dt="2021-06-01T17:31:17.915" v="7376" actId="164"/>
          <ac:grpSpMkLst>
            <pc:docMk/>
            <pc:sldMk cId="0" sldId="798"/>
            <ac:grpSpMk id="4" creationId="{A55E4109-3767-4F87-8D63-C75578F75A7F}"/>
          </ac:grpSpMkLst>
        </pc:grpChg>
        <pc:grpChg chg="mod">
          <ac:chgData name="Ralf Rapp" userId="0c705402afb1df23" providerId="LiveId" clId="{5D2A5F0E-ED76-4DFA-9229-5B0D6710ABCB}" dt="2021-06-01T17:31:17.915" v="7376" actId="164"/>
          <ac:grpSpMkLst>
            <pc:docMk/>
            <pc:sldMk cId="0" sldId="798"/>
            <ac:grpSpMk id="45" creationId="{39FFF0DD-E9D6-4894-8247-BE7A79F88132}"/>
          </ac:grpSpMkLst>
        </pc:grpChg>
        <pc:grpChg chg="mod">
          <ac:chgData name="Ralf Rapp" userId="0c705402afb1df23" providerId="LiveId" clId="{5D2A5F0E-ED76-4DFA-9229-5B0D6710ABCB}" dt="2021-06-01T17:30:46.707" v="7375" actId="1076"/>
          <ac:grpSpMkLst>
            <pc:docMk/>
            <pc:sldMk cId="0" sldId="798"/>
            <ac:grpSpMk id="12291" creationId="{B73ADA0E-FEEE-4249-BF73-66C2EF130363}"/>
          </ac:grpSpMkLst>
        </pc:grpChg>
        <pc:grpChg chg="mod">
          <ac:chgData name="Ralf Rapp" userId="0c705402afb1df23" providerId="LiveId" clId="{5D2A5F0E-ED76-4DFA-9229-5B0D6710ABCB}" dt="2021-06-01T14:48:14.134" v="5047" actId="1035"/>
          <ac:grpSpMkLst>
            <pc:docMk/>
            <pc:sldMk cId="0" sldId="798"/>
            <ac:grpSpMk id="12303" creationId="{003C03AA-D773-4BC1-95E4-F3AAF4E14E0F}"/>
          </ac:grpSpMkLst>
        </pc:grp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02" creationId="{F7C82378-9564-4977-AEC2-2CA75AF3BE29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09" creationId="{FD9677BB-8A0F-4AC7-B7D7-375A1437FDF5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10" creationId="{B0FDB4CA-BC24-4CC2-A40E-201B23B23B60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11" creationId="{901C3F9F-FF45-45F2-A48F-3E6BAE9E132D}"/>
          </ac:picMkLst>
        </pc:picChg>
      </pc:sldChg>
      <pc:sldChg chg="modSp mod">
        <pc:chgData name="Ralf Rapp" userId="0c705402afb1df23" providerId="LiveId" clId="{5D2A5F0E-ED76-4DFA-9229-5B0D6710ABCB}" dt="2021-06-01T17:33:17.082" v="7382" actId="255"/>
        <pc:sldMkLst>
          <pc:docMk/>
          <pc:sldMk cId="0" sldId="800"/>
        </pc:sldMkLst>
        <pc:spChg chg="mod">
          <ac:chgData name="Ralf Rapp" userId="0c705402afb1df23" providerId="LiveId" clId="{5D2A5F0E-ED76-4DFA-9229-5B0D6710ABCB}" dt="2021-06-01T16:09:54.250" v="6137" actId="1038"/>
          <ac:spMkLst>
            <pc:docMk/>
            <pc:sldMk cId="0" sldId="800"/>
            <ac:spMk id="5" creationId="{B614D566-C59C-4466-90F8-E86A019BB9B8}"/>
          </ac:spMkLst>
        </pc:spChg>
        <pc:spChg chg="mod">
          <ac:chgData name="Ralf Rapp" userId="0c705402afb1df23" providerId="LiveId" clId="{5D2A5F0E-ED76-4DFA-9229-5B0D6710ABCB}" dt="2021-06-01T17:33:17.082" v="7382" actId="255"/>
          <ac:spMkLst>
            <pc:docMk/>
            <pc:sldMk cId="0" sldId="800"/>
            <ac:spMk id="12290" creationId="{2FD51B24-7616-4676-9773-A01BBAEECA80}"/>
          </ac:spMkLst>
        </pc:spChg>
      </pc:sldChg>
      <pc:sldChg chg="del">
        <pc:chgData name="Ralf Rapp" userId="0c705402afb1df23" providerId="LiveId" clId="{5D2A5F0E-ED76-4DFA-9229-5B0D6710ABCB}" dt="2021-05-31T16:39:44.653" v="1457" actId="2696"/>
        <pc:sldMkLst>
          <pc:docMk/>
          <pc:sldMk cId="0" sldId="801"/>
        </pc:sldMkLst>
      </pc:sldChg>
      <pc:sldChg chg="modSp mod">
        <pc:chgData name="Ralf Rapp" userId="0c705402afb1df23" providerId="LiveId" clId="{5D2A5F0E-ED76-4DFA-9229-5B0D6710ABCB}" dt="2021-06-03T14:19:41.324" v="10208" actId="1076"/>
        <pc:sldMkLst>
          <pc:docMk/>
          <pc:sldMk cId="0" sldId="813"/>
        </pc:sldMkLst>
        <pc:spChg chg="mod">
          <ac:chgData name="Ralf Rapp" userId="0c705402afb1df23" providerId="LiveId" clId="{5D2A5F0E-ED76-4DFA-9229-5B0D6710ABCB}" dt="2021-05-31T23:34:00.037" v="4799" actId="20577"/>
          <ac:spMkLst>
            <pc:docMk/>
            <pc:sldMk cId="0" sldId="813"/>
            <ac:spMk id="11" creationId="{A1870124-2683-4DE8-A883-1471EC41E285}"/>
          </ac:spMkLst>
        </pc:spChg>
        <pc:spChg chg="mod">
          <ac:chgData name="Ralf Rapp" userId="0c705402afb1df23" providerId="LiveId" clId="{5D2A5F0E-ED76-4DFA-9229-5B0D6710ABCB}" dt="2021-06-02T14:51:03.336" v="8024" actId="20577"/>
          <ac:spMkLst>
            <pc:docMk/>
            <pc:sldMk cId="0" sldId="813"/>
            <ac:spMk id="15366" creationId="{240D96F9-55AA-4011-B4E4-17979491DB80}"/>
          </ac:spMkLst>
        </pc:spChg>
        <pc:spChg chg="mod">
          <ac:chgData name="Ralf Rapp" userId="0c705402afb1df23" providerId="LiveId" clId="{5D2A5F0E-ED76-4DFA-9229-5B0D6710ABCB}" dt="2021-05-31T23:34:10.420" v="4801" actId="1036"/>
          <ac:spMkLst>
            <pc:docMk/>
            <pc:sldMk cId="0" sldId="813"/>
            <ac:spMk id="15369" creationId="{A55E5943-7BE7-4A30-A757-FF7BA068C075}"/>
          </ac:spMkLst>
        </pc:spChg>
        <pc:spChg chg="mod">
          <ac:chgData name="Ralf Rapp" userId="0c705402afb1df23" providerId="LiveId" clId="{5D2A5F0E-ED76-4DFA-9229-5B0D6710ABCB}" dt="2021-06-03T14:19:41.324" v="10208" actId="1076"/>
          <ac:spMkLst>
            <pc:docMk/>
            <pc:sldMk cId="0" sldId="813"/>
            <ac:spMk id="15373" creationId="{AA480425-1FEE-4DC9-BBB8-7F3E1B217FD5}"/>
          </ac:spMkLst>
        </pc:spChg>
      </pc:sldChg>
      <pc:sldChg chg="del">
        <pc:chgData name="Ralf Rapp" userId="0c705402afb1df23" providerId="LiveId" clId="{5D2A5F0E-ED76-4DFA-9229-5B0D6710ABCB}" dt="2021-05-31T16:39:48.668" v="1459" actId="2696"/>
        <pc:sldMkLst>
          <pc:docMk/>
          <pc:sldMk cId="0" sldId="815"/>
        </pc:sldMkLst>
      </pc:sldChg>
      <pc:sldChg chg="del">
        <pc:chgData name="Ralf Rapp" userId="0c705402afb1df23" providerId="LiveId" clId="{5D2A5F0E-ED76-4DFA-9229-5B0D6710ABCB}" dt="2021-05-31T16:39:46.590" v="1458" actId="2696"/>
        <pc:sldMkLst>
          <pc:docMk/>
          <pc:sldMk cId="0" sldId="816"/>
        </pc:sldMkLst>
      </pc:sldChg>
      <pc:sldChg chg="del">
        <pc:chgData name="Ralf Rapp" userId="0c705402afb1df23" providerId="LiveId" clId="{5D2A5F0E-ED76-4DFA-9229-5B0D6710ABCB}" dt="2021-05-31T16:39:50.745" v="1460" actId="2696"/>
        <pc:sldMkLst>
          <pc:docMk/>
          <pc:sldMk cId="0" sldId="817"/>
        </pc:sldMkLst>
      </pc:sldChg>
      <pc:sldChg chg="del">
        <pc:chgData name="Ralf Rapp" userId="0c705402afb1df23" providerId="LiveId" clId="{5D2A5F0E-ED76-4DFA-9229-5B0D6710ABCB}" dt="2021-05-31T19:29:01.114" v="1993" actId="2696"/>
        <pc:sldMkLst>
          <pc:docMk/>
          <pc:sldMk cId="0" sldId="818"/>
        </pc:sldMkLst>
      </pc:sldChg>
      <pc:sldChg chg="addSp delSp modSp add mod modAnim">
        <pc:chgData name="Ralf Rapp" userId="0c705402afb1df23" providerId="LiveId" clId="{5D2A5F0E-ED76-4DFA-9229-5B0D6710ABCB}" dt="2021-06-01T23:45:11.784" v="7985" actId="1076"/>
        <pc:sldMkLst>
          <pc:docMk/>
          <pc:sldMk cId="3552173055" sldId="819"/>
        </pc:sldMkLst>
        <pc:spChg chg="add mod">
          <ac:chgData name="Ralf Rapp" userId="0c705402afb1df23" providerId="LiveId" clId="{5D2A5F0E-ED76-4DFA-9229-5B0D6710ABCB}" dt="2021-06-01T17:37:28.837" v="7389" actId="207"/>
          <ac:spMkLst>
            <pc:docMk/>
            <pc:sldMk cId="3552173055" sldId="819"/>
            <ac:spMk id="10" creationId="{0A87A878-A658-4B62-8302-00D6E3759EA5}"/>
          </ac:spMkLst>
        </pc:spChg>
        <pc:spChg chg="add mod">
          <ac:chgData name="Ralf Rapp" userId="0c705402afb1df23" providerId="LiveId" clId="{5D2A5F0E-ED76-4DFA-9229-5B0D6710ABCB}" dt="2021-06-01T17:36:54.025" v="7385" actId="1036"/>
          <ac:spMkLst>
            <pc:docMk/>
            <pc:sldMk cId="3552173055" sldId="819"/>
            <ac:spMk id="18" creationId="{895FC743-C466-4F5A-8051-82470F302014}"/>
          </ac:spMkLst>
        </pc:spChg>
        <pc:spChg chg="add mod">
          <ac:chgData name="Ralf Rapp" userId="0c705402afb1df23" providerId="LiveId" clId="{5D2A5F0E-ED76-4DFA-9229-5B0D6710ABCB}" dt="2021-05-31T17:22:34.279" v="1967" actId="207"/>
          <ac:spMkLst>
            <pc:docMk/>
            <pc:sldMk cId="3552173055" sldId="819"/>
            <ac:spMk id="19" creationId="{52DE9350-98D7-4E31-B93D-166ACD9CFAFF}"/>
          </ac:spMkLst>
        </pc:spChg>
        <pc:spChg chg="mod">
          <ac:chgData name="Ralf Rapp" userId="0c705402afb1df23" providerId="LiveId" clId="{5D2A5F0E-ED76-4DFA-9229-5B0D6710ABCB}" dt="2021-06-01T16:15:16.492" v="6237" actId="20577"/>
          <ac:spMkLst>
            <pc:docMk/>
            <pc:sldMk cId="3552173055" sldId="819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6-01T23:45:11.784" v="7985" actId="1076"/>
          <ac:spMkLst>
            <pc:docMk/>
            <pc:sldMk cId="3552173055" sldId="819"/>
            <ac:spMk id="28675" creationId="{202ADE75-853A-4DBA-AF33-6BE6610AD243}"/>
          </ac:spMkLst>
        </pc:spChg>
        <pc:grpChg chg="del">
          <ac:chgData name="Ralf Rapp" userId="0c705402afb1df23" providerId="LiveId" clId="{5D2A5F0E-ED76-4DFA-9229-5B0D6710ABCB}" dt="2021-05-31T16:43:12.335" v="1536" actId="21"/>
          <ac:grpSpMkLst>
            <pc:docMk/>
            <pc:sldMk cId="3552173055" sldId="819"/>
            <ac:grpSpMk id="2" creationId="{577447D6-BE67-42DC-8DEB-68CBEA722EFF}"/>
          </ac:grpSpMkLst>
        </pc:grpChg>
        <pc:grpChg chg="add mod">
          <ac:chgData name="Ralf Rapp" userId="0c705402afb1df23" providerId="LiveId" clId="{5D2A5F0E-ED76-4DFA-9229-5B0D6710ABCB}" dt="2021-06-01T17:37:04.623" v="7386" actId="164"/>
          <ac:grpSpMkLst>
            <pc:docMk/>
            <pc:sldMk cId="3552173055" sldId="819"/>
            <ac:grpSpMk id="2" creationId="{D1AE9B0C-DA94-4C22-ADF9-8846838CF6E3}"/>
          </ac:grpSpMkLst>
        </pc:grpChg>
        <pc:picChg chg="add mod">
          <ac:chgData name="Ralf Rapp" userId="0c705402afb1df23" providerId="LiveId" clId="{5D2A5F0E-ED76-4DFA-9229-5B0D6710ABCB}" dt="2021-06-01T17:37:04.623" v="7386" actId="164"/>
          <ac:picMkLst>
            <pc:docMk/>
            <pc:sldMk cId="3552173055" sldId="819"/>
            <ac:picMk id="3" creationId="{8547F3F7-5831-4F7E-B5EE-638EF5C5A483}"/>
          </ac:picMkLst>
        </pc:picChg>
        <pc:picChg chg="add mod ord">
          <ac:chgData name="Ralf Rapp" userId="0c705402afb1df23" providerId="LiveId" clId="{5D2A5F0E-ED76-4DFA-9229-5B0D6710ABCB}" dt="2021-05-31T19:26:26.986" v="1990" actId="1076"/>
          <ac:picMkLst>
            <pc:docMk/>
            <pc:sldMk cId="3552173055" sldId="819"/>
            <ac:picMk id="4" creationId="{FBD60784-3073-4A72-851D-34FB1C630092}"/>
          </ac:picMkLst>
        </pc:picChg>
        <pc:picChg chg="add del mod">
          <ac:chgData name="Ralf Rapp" userId="0c705402afb1df23" providerId="LiveId" clId="{5D2A5F0E-ED76-4DFA-9229-5B0D6710ABCB}" dt="2021-05-31T19:25:33.831" v="1979" actId="21"/>
          <ac:picMkLst>
            <pc:docMk/>
            <pc:sldMk cId="3552173055" sldId="819"/>
            <ac:picMk id="6" creationId="{0CD9B3B6-671B-4BEE-AEC8-521219846AC3}"/>
          </ac:picMkLst>
        </pc:picChg>
        <pc:picChg chg="add mod">
          <ac:chgData name="Ralf Rapp" userId="0c705402afb1df23" providerId="LiveId" clId="{5D2A5F0E-ED76-4DFA-9229-5B0D6710ABCB}" dt="2021-05-31T17:22:14.706" v="1964" actId="14100"/>
          <ac:picMkLst>
            <pc:docMk/>
            <pc:sldMk cId="3552173055" sldId="819"/>
            <ac:picMk id="8" creationId="{A2880C13-F472-462C-B364-98B2B0F03626}"/>
          </ac:picMkLst>
        </pc:picChg>
        <pc:picChg chg="add del mod">
          <ac:chgData name="Ralf Rapp" userId="0c705402afb1df23" providerId="LiveId" clId="{5D2A5F0E-ED76-4DFA-9229-5B0D6710ABCB}" dt="2021-05-31T17:17:25.263" v="1733" actId="21"/>
          <ac:picMkLst>
            <pc:docMk/>
            <pc:sldMk cId="3552173055" sldId="819"/>
            <ac:picMk id="9" creationId="{CC2BB054-DED9-4637-8B5D-4BC9BF45A67D}"/>
          </ac:picMkLst>
        </pc:picChg>
        <pc:picChg chg="add mod">
          <ac:chgData name="Ralf Rapp" userId="0c705402afb1df23" providerId="LiveId" clId="{5D2A5F0E-ED76-4DFA-9229-5B0D6710ABCB}" dt="2021-06-01T17:37:04.623" v="7386" actId="164"/>
          <ac:picMkLst>
            <pc:docMk/>
            <pc:sldMk cId="3552173055" sldId="819"/>
            <ac:picMk id="11" creationId="{BB8DF328-635D-4E75-91D1-067015656B3A}"/>
          </ac:picMkLst>
        </pc:picChg>
        <pc:picChg chg="add mod ord">
          <ac:chgData name="Ralf Rapp" userId="0c705402afb1df23" providerId="LiveId" clId="{5D2A5F0E-ED76-4DFA-9229-5B0D6710ABCB}" dt="2021-05-31T19:26:39.858" v="1992" actId="1076"/>
          <ac:picMkLst>
            <pc:docMk/>
            <pc:sldMk cId="3552173055" sldId="819"/>
            <ac:picMk id="13" creationId="{11611618-D6FD-4F10-B666-CA321AB912E7}"/>
          </ac:picMkLst>
        </pc:picChg>
        <pc:picChg chg="add del">
          <ac:chgData name="Ralf Rapp" userId="0c705402afb1df23" providerId="LiveId" clId="{5D2A5F0E-ED76-4DFA-9229-5B0D6710ABCB}" dt="2021-05-31T16:43:53.216" v="1548" actId="21"/>
          <ac:picMkLst>
            <pc:docMk/>
            <pc:sldMk cId="3552173055" sldId="819"/>
            <ac:picMk id="9224" creationId="{D38291FD-761C-4629-819E-595CB6747F55}"/>
          </ac:picMkLst>
        </pc:picChg>
        <pc:picChg chg="add del">
          <ac:chgData name="Ralf Rapp" userId="0c705402afb1df23" providerId="LiveId" clId="{5D2A5F0E-ED76-4DFA-9229-5B0D6710ABCB}" dt="2021-05-31T16:43:54.903" v="1549" actId="21"/>
          <ac:picMkLst>
            <pc:docMk/>
            <pc:sldMk cId="3552173055" sldId="819"/>
            <ac:picMk id="28676" creationId="{8F0859D7-D08D-4A16-8DA7-862080083313}"/>
          </ac:picMkLst>
        </pc:picChg>
        <pc:picChg chg="del">
          <ac:chgData name="Ralf Rapp" userId="0c705402afb1df23" providerId="LiveId" clId="{5D2A5F0E-ED76-4DFA-9229-5B0D6710ABCB}" dt="2021-05-31T16:43:15.334" v="1537" actId="21"/>
          <ac:picMkLst>
            <pc:docMk/>
            <pc:sldMk cId="3552173055" sldId="819"/>
            <ac:picMk id="28677" creationId="{A7B87AAF-8D23-4624-AD93-247CA95D4C72}"/>
          </ac:picMkLst>
        </pc:picChg>
      </pc:sldChg>
      <pc:sldChg chg="addSp delSp modSp add mod addCm delCm">
        <pc:chgData name="Ralf Rapp" userId="0c705402afb1df23" providerId="LiveId" clId="{5D2A5F0E-ED76-4DFA-9229-5B0D6710ABCB}" dt="2021-06-02T23:22:10.645" v="9658" actId="1038"/>
        <pc:sldMkLst>
          <pc:docMk/>
          <pc:sldMk cId="3099845937" sldId="820"/>
        </pc:sldMkLst>
        <pc:spChg chg="add del mod">
          <ac:chgData name="Ralf Rapp" userId="0c705402afb1df23" providerId="LiveId" clId="{5D2A5F0E-ED76-4DFA-9229-5B0D6710ABCB}" dt="2021-05-31T21:30:13.657" v="2461"/>
          <ac:spMkLst>
            <pc:docMk/>
            <pc:sldMk cId="3099845937" sldId="820"/>
            <ac:spMk id="2" creationId="{1D67BD3C-F596-4F3F-9BDB-38C46D972BF6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3" creationId="{F6DEE9D0-F12F-4219-B903-40C0D9DF7B55}"/>
          </ac:spMkLst>
        </pc:spChg>
        <pc:spChg chg="add del mod">
          <ac:chgData name="Ralf Rapp" userId="0c705402afb1df23" providerId="LiveId" clId="{5D2A5F0E-ED76-4DFA-9229-5B0D6710ABCB}" dt="2021-05-31T21:49:48.007" v="3377" actId="21"/>
          <ac:spMkLst>
            <pc:docMk/>
            <pc:sldMk cId="3099845937" sldId="820"/>
            <ac:spMk id="15" creationId="{BCA7D54D-B63D-4ADE-ABD0-7B941419596E}"/>
          </ac:spMkLst>
        </pc:spChg>
        <pc:spChg chg="add del mod">
          <ac:chgData name="Ralf Rapp" userId="0c705402afb1df23" providerId="LiveId" clId="{5D2A5F0E-ED76-4DFA-9229-5B0D6710ABCB}" dt="2021-05-31T21:49:48.007" v="3377" actId="21"/>
          <ac:spMkLst>
            <pc:docMk/>
            <pc:sldMk cId="3099845937" sldId="820"/>
            <ac:spMk id="16" creationId="{4CACC9E3-68BE-430F-9157-70E0E7E38079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17" creationId="{95BC69D8-B20D-489F-B340-1888A6663380}"/>
          </ac:spMkLst>
        </pc:spChg>
        <pc:spChg chg="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18" creationId="{895FC743-C466-4F5A-8051-82470F302014}"/>
          </ac:spMkLst>
        </pc:spChg>
        <pc:spChg chg="del mod">
          <ac:chgData name="Ralf Rapp" userId="0c705402afb1df23" providerId="LiveId" clId="{5D2A5F0E-ED76-4DFA-9229-5B0D6710ABCB}" dt="2021-05-31T19:33:02.423" v="2373" actId="21"/>
          <ac:spMkLst>
            <pc:docMk/>
            <pc:sldMk cId="3099845937" sldId="820"/>
            <ac:spMk id="19" creationId="{52DE9350-98D7-4E31-B93D-166ACD9CFAFF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20" creationId="{F1887DEF-4B75-4A64-8BE1-B5C1C597B19F}"/>
          </ac:spMkLst>
        </pc:spChg>
        <pc:spChg chg="add mod">
          <ac:chgData name="Ralf Rapp" userId="0c705402afb1df23" providerId="LiveId" clId="{5D2A5F0E-ED76-4DFA-9229-5B0D6710ABCB}" dt="2021-05-31T22:58:10.872" v="4045" actId="1038"/>
          <ac:spMkLst>
            <pc:docMk/>
            <pc:sldMk cId="3099845937" sldId="820"/>
            <ac:spMk id="21" creationId="{1B737949-6B35-4266-A420-E00B52D5BE75}"/>
          </ac:spMkLst>
        </pc:spChg>
        <pc:spChg chg="mod">
          <ac:chgData name="Ralf Rapp" userId="0c705402afb1df23" providerId="LiveId" clId="{5D2A5F0E-ED76-4DFA-9229-5B0D6710ABCB}" dt="2021-06-02T14:51:07.176" v="8026" actId="20577"/>
          <ac:spMkLst>
            <pc:docMk/>
            <pc:sldMk cId="3099845937" sldId="820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5-31T21:54:25.325" v="3509" actId="2710"/>
          <ac:spMkLst>
            <pc:docMk/>
            <pc:sldMk cId="3099845937" sldId="820"/>
            <ac:spMk id="28675" creationId="{202ADE75-853A-4DBA-AF33-6BE6610AD243}"/>
          </ac:spMkLst>
        </pc:sp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4" creationId="{FBD60784-3073-4A72-851D-34FB1C630092}"/>
          </ac:picMkLst>
        </pc:picChg>
        <pc:picChg chg="add del mod">
          <ac:chgData name="Ralf Rapp" userId="0c705402afb1df23" providerId="LiveId" clId="{5D2A5F0E-ED76-4DFA-9229-5B0D6710ABCB}" dt="2021-05-31T21:56:16.840" v="3548" actId="21"/>
          <ac:picMkLst>
            <pc:docMk/>
            <pc:sldMk cId="3099845937" sldId="820"/>
            <ac:picMk id="7" creationId="{24D55BB5-32EB-42D4-B191-D4A680589229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8" creationId="{A2880C13-F472-462C-B364-98B2B0F03626}"/>
          </ac:picMkLst>
        </pc:picChg>
        <pc:picChg chg="add del mod">
          <ac:chgData name="Ralf Rapp" userId="0c705402afb1df23" providerId="LiveId" clId="{5D2A5F0E-ED76-4DFA-9229-5B0D6710ABCB}" dt="2021-05-31T21:49:42.290" v="3376" actId="21"/>
          <ac:picMkLst>
            <pc:docMk/>
            <pc:sldMk cId="3099845937" sldId="820"/>
            <ac:picMk id="10" creationId="{741BAE6C-AD7D-48EB-9977-C79371560576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11" creationId="{BB8DF328-635D-4E75-91D1-067015656B3A}"/>
          </ac:picMkLst>
        </pc:picChg>
        <pc:picChg chg="add del mod">
          <ac:chgData name="Ralf Rapp" userId="0c705402afb1df23" providerId="LiveId" clId="{5D2A5F0E-ED76-4DFA-9229-5B0D6710ABCB}" dt="2021-05-31T21:49:42.290" v="3376" actId="21"/>
          <ac:picMkLst>
            <pc:docMk/>
            <pc:sldMk cId="3099845937" sldId="820"/>
            <ac:picMk id="12" creationId="{1198CDAC-10AF-47C7-B0A8-58DD1CF32662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13" creationId="{11611618-D6FD-4F10-B666-CA321AB912E7}"/>
          </ac:picMkLst>
        </pc:picChg>
        <pc:picChg chg="add del">
          <ac:chgData name="Ralf Rapp" userId="0c705402afb1df23" providerId="LiveId" clId="{5D2A5F0E-ED76-4DFA-9229-5B0D6710ABCB}" dt="2021-05-31T22:46:14.645" v="3691" actId="21"/>
          <ac:picMkLst>
            <pc:docMk/>
            <pc:sldMk cId="3099845937" sldId="820"/>
            <ac:picMk id="14" creationId="{777FF06E-AF34-4ED2-837C-63EA2E33B7A5}"/>
          </ac:picMkLst>
        </pc:picChg>
        <pc:picChg chg="add del mod">
          <ac:chgData name="Ralf Rapp" userId="0c705402afb1df23" providerId="LiveId" clId="{5D2A5F0E-ED76-4DFA-9229-5B0D6710ABCB}" dt="2021-05-31T22:46:13.192" v="3690" actId="21"/>
          <ac:picMkLst>
            <pc:docMk/>
            <pc:sldMk cId="3099845937" sldId="820"/>
            <ac:picMk id="23" creationId="{45C17AD8-4CCE-414B-99C2-B2A3AC658DA6}"/>
          </ac:picMkLst>
        </pc:picChg>
        <pc:picChg chg="add mod">
          <ac:chgData name="Ralf Rapp" userId="0c705402afb1df23" providerId="LiveId" clId="{5D2A5F0E-ED76-4DFA-9229-5B0D6710ABCB}" dt="2021-06-02T23:22:10.645" v="9658" actId="1038"/>
          <ac:picMkLst>
            <pc:docMk/>
            <pc:sldMk cId="3099845937" sldId="820"/>
            <ac:picMk id="25" creationId="{6B7ED0F6-7E3B-4F76-81B8-203CDBFF7930}"/>
          </ac:picMkLst>
        </pc:picChg>
      </pc:sldChg>
      <pc:sldChg chg="addSp delSp modSp mod">
        <pc:chgData name="Ralf Rapp" userId="0c705402afb1df23" providerId="LiveId" clId="{5D2A5F0E-ED76-4DFA-9229-5B0D6710ABCB}" dt="2021-06-02T23:23:40.804" v="9700" actId="20577"/>
        <pc:sldMkLst>
          <pc:docMk/>
          <pc:sldMk cId="1033125347" sldId="821"/>
        </pc:sldMkLst>
        <pc:spChg chg="mod">
          <ac:chgData name="Ralf Rapp" userId="0c705402afb1df23" providerId="LiveId" clId="{5D2A5F0E-ED76-4DFA-9229-5B0D6710ABCB}" dt="2021-06-02T23:22:58.862" v="9669" actId="1037"/>
          <ac:spMkLst>
            <pc:docMk/>
            <pc:sldMk cId="1033125347" sldId="821"/>
            <ac:spMk id="3" creationId="{F6DEE9D0-F12F-4219-B903-40C0D9DF7B55}"/>
          </ac:spMkLst>
        </pc:spChg>
        <pc:spChg chg="add mod">
          <ac:chgData name="Ralf Rapp" userId="0c705402afb1df23" providerId="LiveId" clId="{5D2A5F0E-ED76-4DFA-9229-5B0D6710ABCB}" dt="2021-06-01T16:26:03.116" v="6378" actId="1035"/>
          <ac:spMkLst>
            <pc:docMk/>
            <pc:sldMk cId="1033125347" sldId="821"/>
            <ac:spMk id="7" creationId="{FB04633E-FFFF-4C53-875F-85632984965B}"/>
          </ac:spMkLst>
        </pc:spChg>
        <pc:spChg chg="mod">
          <ac:chgData name="Ralf Rapp" userId="0c705402afb1df23" providerId="LiveId" clId="{5D2A5F0E-ED76-4DFA-9229-5B0D6710ABCB}" dt="2021-06-01T17:34:42.316" v="7384" actId="207"/>
          <ac:spMkLst>
            <pc:docMk/>
            <pc:sldMk cId="1033125347" sldId="821"/>
            <ac:spMk id="15" creationId="{BCA7D54D-B63D-4ADE-ABD0-7B941419596E}"/>
          </ac:spMkLst>
        </pc:spChg>
        <pc:spChg chg="del mod">
          <ac:chgData name="Ralf Rapp" userId="0c705402afb1df23" providerId="LiveId" clId="{5D2A5F0E-ED76-4DFA-9229-5B0D6710ABCB}" dt="2021-05-31T22:56:06.805" v="4033" actId="21"/>
          <ac:spMkLst>
            <pc:docMk/>
            <pc:sldMk cId="1033125347" sldId="821"/>
            <ac:spMk id="16" creationId="{4CACC9E3-68BE-430F-9157-70E0E7E38079}"/>
          </ac:spMkLst>
        </pc:spChg>
        <pc:spChg chg="add mod">
          <ac:chgData name="Ralf Rapp" userId="0c705402afb1df23" providerId="LiveId" clId="{5D2A5F0E-ED76-4DFA-9229-5B0D6710ABCB}" dt="2021-06-02T23:23:40.804" v="9700" actId="20577"/>
          <ac:spMkLst>
            <pc:docMk/>
            <pc:sldMk cId="1033125347" sldId="821"/>
            <ac:spMk id="16" creationId="{751E9216-C405-4039-8A53-13E9F9255B62}"/>
          </ac:spMkLst>
        </pc:spChg>
        <pc:spChg chg="mod">
          <ac:chgData name="Ralf Rapp" userId="0c705402afb1df23" providerId="LiveId" clId="{5D2A5F0E-ED76-4DFA-9229-5B0D6710ABCB}" dt="2021-06-02T23:22:48.994" v="9666" actId="1038"/>
          <ac:spMkLst>
            <pc:docMk/>
            <pc:sldMk cId="1033125347" sldId="821"/>
            <ac:spMk id="17" creationId="{95BC69D8-B20D-489F-B340-1888A6663380}"/>
          </ac:spMkLst>
        </pc:spChg>
        <pc:spChg chg="mod">
          <ac:chgData name="Ralf Rapp" userId="0c705402afb1df23" providerId="LiveId" clId="{5D2A5F0E-ED76-4DFA-9229-5B0D6710ABCB}" dt="2021-06-02T23:22:36.361" v="9663" actId="14100"/>
          <ac:spMkLst>
            <pc:docMk/>
            <pc:sldMk cId="1033125347" sldId="821"/>
            <ac:spMk id="18" creationId="{895FC743-C466-4F5A-8051-82470F302014}"/>
          </ac:spMkLst>
        </pc:spChg>
        <pc:spChg chg="add mod">
          <ac:chgData name="Ralf Rapp" userId="0c705402afb1df23" providerId="LiveId" clId="{5D2A5F0E-ED76-4DFA-9229-5B0D6710ABCB}" dt="2021-06-01T16:26:03.116" v="6378" actId="1035"/>
          <ac:spMkLst>
            <pc:docMk/>
            <pc:sldMk cId="1033125347" sldId="821"/>
            <ac:spMk id="19" creationId="{B6A4E2F0-BAA8-40F7-A4A6-A6A4DE20EA2B}"/>
          </ac:spMkLst>
        </pc:spChg>
        <pc:spChg chg="mod">
          <ac:chgData name="Ralf Rapp" userId="0c705402afb1df23" providerId="LiveId" clId="{5D2A5F0E-ED76-4DFA-9229-5B0D6710ABCB}" dt="2021-06-02T23:22:48.994" v="9666" actId="1038"/>
          <ac:spMkLst>
            <pc:docMk/>
            <pc:sldMk cId="1033125347" sldId="821"/>
            <ac:spMk id="20" creationId="{F1887DEF-4B75-4A64-8BE1-B5C1C597B19F}"/>
          </ac:spMkLst>
        </pc:spChg>
        <pc:spChg chg="add mod">
          <ac:chgData name="Ralf Rapp" userId="0c705402afb1df23" providerId="LiveId" clId="{5D2A5F0E-ED76-4DFA-9229-5B0D6710ABCB}" dt="2021-06-01T16:26:11.497" v="6381" actId="1036"/>
          <ac:spMkLst>
            <pc:docMk/>
            <pc:sldMk cId="1033125347" sldId="821"/>
            <ac:spMk id="21" creationId="{34EDF9F3-D5DE-412B-BEDA-C5FC1470ABE8}"/>
          </ac:spMkLst>
        </pc:spChg>
        <pc:spChg chg="add mod">
          <ac:chgData name="Ralf Rapp" userId="0c705402afb1df23" providerId="LiveId" clId="{5D2A5F0E-ED76-4DFA-9229-5B0D6710ABCB}" dt="2021-06-01T16:26:11.497" v="6381" actId="1036"/>
          <ac:spMkLst>
            <pc:docMk/>
            <pc:sldMk cId="1033125347" sldId="821"/>
            <ac:spMk id="22" creationId="{6E990010-E54F-4125-B43D-F22C2A04E6A0}"/>
          </ac:spMkLst>
        </pc:spChg>
        <pc:spChg chg="add mod">
          <ac:chgData name="Ralf Rapp" userId="0c705402afb1df23" providerId="LiveId" clId="{5D2A5F0E-ED76-4DFA-9229-5B0D6710ABCB}" dt="2021-06-02T23:23:18.106" v="9699" actId="1036"/>
          <ac:spMkLst>
            <pc:docMk/>
            <pc:sldMk cId="1033125347" sldId="821"/>
            <ac:spMk id="23" creationId="{094AD637-4FEA-463D-AA6B-0F6004418F2E}"/>
          </ac:spMkLst>
        </pc:spChg>
        <pc:spChg chg="mod">
          <ac:chgData name="Ralf Rapp" userId="0c705402afb1df23" providerId="LiveId" clId="{5D2A5F0E-ED76-4DFA-9229-5B0D6710ABCB}" dt="2021-06-02T14:51:11.452" v="8028" actId="20577"/>
          <ac:spMkLst>
            <pc:docMk/>
            <pc:sldMk cId="1033125347" sldId="821"/>
            <ac:spMk id="28674" creationId="{6DE405B5-798D-475D-96C1-E4F7A90D5244}"/>
          </ac:spMkLst>
        </pc:spChg>
        <pc:spChg chg="del">
          <ac:chgData name="Ralf Rapp" userId="0c705402afb1df23" providerId="LiveId" clId="{5D2A5F0E-ED76-4DFA-9229-5B0D6710ABCB}" dt="2021-05-31T21:49:31.340" v="3375" actId="21"/>
          <ac:spMkLst>
            <pc:docMk/>
            <pc:sldMk cId="1033125347" sldId="821"/>
            <ac:spMk id="28675" creationId="{202ADE75-853A-4DBA-AF33-6BE6610AD243}"/>
          </ac:spMkLst>
        </pc:spChg>
        <pc:picChg chg="add mod">
          <ac:chgData name="Ralf Rapp" userId="0c705402afb1df23" providerId="LiveId" clId="{5D2A5F0E-ED76-4DFA-9229-5B0D6710ABCB}" dt="2021-06-01T16:26:03.116" v="6378" actId="1035"/>
          <ac:picMkLst>
            <pc:docMk/>
            <pc:sldMk cId="1033125347" sldId="821"/>
            <ac:picMk id="4" creationId="{6DF6D6D6-2884-441C-92F4-D4E7F7FAE0C3}"/>
          </ac:picMkLst>
        </pc:picChg>
        <pc:picChg chg="add mod">
          <ac:chgData name="Ralf Rapp" userId="0c705402afb1df23" providerId="LiveId" clId="{5D2A5F0E-ED76-4DFA-9229-5B0D6710ABCB}" dt="2021-06-01T16:26:03.116" v="6378" actId="1035"/>
          <ac:picMkLst>
            <pc:docMk/>
            <pc:sldMk cId="1033125347" sldId="821"/>
            <ac:picMk id="6" creationId="{D3F84AAA-5E8A-47BB-B3FD-D1E8DF365C27}"/>
          </ac:picMkLst>
        </pc:picChg>
        <pc:picChg chg="del">
          <ac:chgData name="Ralf Rapp" userId="0c705402afb1df23" providerId="LiveId" clId="{5D2A5F0E-ED76-4DFA-9229-5B0D6710ABCB}" dt="2021-05-31T21:49:28.684" v="3374" actId="21"/>
          <ac:picMkLst>
            <pc:docMk/>
            <pc:sldMk cId="1033125347" sldId="821"/>
            <ac:picMk id="7" creationId="{24D55BB5-32EB-42D4-B191-D4A680589229}"/>
          </ac:picMkLst>
        </pc:picChg>
        <pc:picChg chg="add mod">
          <ac:chgData name="Ralf Rapp" userId="0c705402afb1df23" providerId="LiveId" clId="{5D2A5F0E-ED76-4DFA-9229-5B0D6710ABCB}" dt="2021-06-01T16:26:17.271" v="6382" actId="1036"/>
          <ac:picMkLst>
            <pc:docMk/>
            <pc:sldMk cId="1033125347" sldId="821"/>
            <ac:picMk id="9" creationId="{F196B687-1111-4FCF-9F69-A53EE34A8BF3}"/>
          </ac:picMkLst>
        </pc:picChg>
        <pc:picChg chg="mod">
          <ac:chgData name="Ralf Rapp" userId="0c705402afb1df23" providerId="LiveId" clId="{5D2A5F0E-ED76-4DFA-9229-5B0D6710ABCB}" dt="2021-06-01T16:30:05.523" v="6384" actId="1035"/>
          <ac:picMkLst>
            <pc:docMk/>
            <pc:sldMk cId="1033125347" sldId="821"/>
            <ac:picMk id="10" creationId="{741BAE6C-AD7D-48EB-9977-C79371560576}"/>
          </ac:picMkLst>
        </pc:picChg>
        <pc:picChg chg="del mod">
          <ac:chgData name="Ralf Rapp" userId="0c705402afb1df23" providerId="LiveId" clId="{5D2A5F0E-ED76-4DFA-9229-5B0D6710ABCB}" dt="2021-06-01T16:20:27.643" v="6338" actId="21"/>
          <ac:picMkLst>
            <pc:docMk/>
            <pc:sldMk cId="1033125347" sldId="821"/>
            <ac:picMk id="12" creationId="{1198CDAC-10AF-47C7-B0A8-58DD1CF32662}"/>
          </ac:picMkLst>
        </pc:picChg>
      </pc:sldChg>
      <pc:sldChg chg="addSp delSp modSp add mod">
        <pc:chgData name="Ralf Rapp" userId="0c705402afb1df23" providerId="LiveId" clId="{5D2A5F0E-ED76-4DFA-9229-5B0D6710ABCB}" dt="2021-06-02T18:39:46.781" v="9612" actId="20577"/>
        <pc:sldMkLst>
          <pc:docMk/>
          <pc:sldMk cId="3418531562" sldId="822"/>
        </pc:sldMkLst>
        <pc:spChg chg="add del mod">
          <ac:chgData name="Ralf Rapp" userId="0c705402afb1df23" providerId="LiveId" clId="{5D2A5F0E-ED76-4DFA-9229-5B0D6710ABCB}" dt="2021-06-01T16:45:11.140" v="6847" actId="21"/>
          <ac:spMkLst>
            <pc:docMk/>
            <pc:sldMk cId="3418531562" sldId="822"/>
            <ac:spMk id="6" creationId="{3335EEE0-6D73-4F7C-ABF2-46189C9C9F0C}"/>
          </ac:spMkLst>
        </pc:spChg>
        <pc:spChg chg="add mod">
          <ac:chgData name="Ralf Rapp" userId="0c705402afb1df23" providerId="LiveId" clId="{5D2A5F0E-ED76-4DFA-9229-5B0D6710ABCB}" dt="2021-06-01T16:53:23.443" v="6995" actId="1038"/>
          <ac:spMkLst>
            <pc:docMk/>
            <pc:sldMk cId="3418531562" sldId="822"/>
            <ac:spMk id="7" creationId="{80A05EAD-BDCA-4947-9233-2D671EAB5D3B}"/>
          </ac:spMkLst>
        </pc:spChg>
        <pc:spChg chg="add mod">
          <ac:chgData name="Ralf Rapp" userId="0c705402afb1df23" providerId="LiveId" clId="{5D2A5F0E-ED76-4DFA-9229-5B0D6710ABCB}" dt="2021-06-01T17:00:40.811" v="7340" actId="20577"/>
          <ac:spMkLst>
            <pc:docMk/>
            <pc:sldMk cId="3418531562" sldId="822"/>
            <ac:spMk id="12" creationId="{C588BCC1-DA57-4010-9D16-B5CBDF14F3AB}"/>
          </ac:spMkLst>
        </pc:spChg>
        <pc:spChg chg="mod">
          <ac:chgData name="Ralf Rapp" userId="0c705402afb1df23" providerId="LiveId" clId="{5D2A5F0E-ED76-4DFA-9229-5B0D6710ABCB}" dt="2021-06-01T16:58:17.899" v="7195" actId="1076"/>
          <ac:spMkLst>
            <pc:docMk/>
            <pc:sldMk cId="3418531562" sldId="822"/>
            <ac:spMk id="21" creationId="{1B737949-6B35-4266-A420-E00B52D5BE75}"/>
          </ac:spMkLst>
        </pc:spChg>
        <pc:spChg chg="mod">
          <ac:chgData name="Ralf Rapp" userId="0c705402afb1df23" providerId="LiveId" clId="{5D2A5F0E-ED76-4DFA-9229-5B0D6710ABCB}" dt="2021-06-02T14:51:15.668" v="8030" actId="20577"/>
          <ac:spMkLst>
            <pc:docMk/>
            <pc:sldMk cId="3418531562" sldId="822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6-02T18:39:46.781" v="9612" actId="20577"/>
          <ac:spMkLst>
            <pc:docMk/>
            <pc:sldMk cId="3418531562" sldId="822"/>
            <ac:spMk id="28675" creationId="{202ADE75-853A-4DBA-AF33-6BE6610AD243}"/>
          </ac:spMkLst>
        </pc:spChg>
        <pc:picChg chg="add mod">
          <ac:chgData name="Ralf Rapp" userId="0c705402afb1df23" providerId="LiveId" clId="{5D2A5F0E-ED76-4DFA-9229-5B0D6710ABCB}" dt="2021-06-01T16:53:58.537" v="7041" actId="14100"/>
          <ac:picMkLst>
            <pc:docMk/>
            <pc:sldMk cId="3418531562" sldId="822"/>
            <ac:picMk id="3" creationId="{BE62257E-1BFC-4413-B457-4C6B7B19596E}"/>
          </ac:picMkLst>
        </pc:picChg>
        <pc:picChg chg="add mod">
          <ac:chgData name="Ralf Rapp" userId="0c705402afb1df23" providerId="LiveId" clId="{5D2A5F0E-ED76-4DFA-9229-5B0D6710ABCB}" dt="2021-06-01T16:54:00.662" v="7042" actId="1076"/>
          <ac:picMkLst>
            <pc:docMk/>
            <pc:sldMk cId="3418531562" sldId="822"/>
            <ac:picMk id="5" creationId="{4C8FD2AD-6D9B-4A97-8ED5-2705E7FFBD1C}"/>
          </ac:picMkLst>
        </pc:picChg>
        <pc:picChg chg="del">
          <ac:chgData name="Ralf Rapp" userId="0c705402afb1df23" providerId="LiveId" clId="{5D2A5F0E-ED76-4DFA-9229-5B0D6710ABCB}" dt="2021-06-01T16:43:54.768" v="6829" actId="21"/>
          <ac:picMkLst>
            <pc:docMk/>
            <pc:sldMk cId="3418531562" sldId="822"/>
            <ac:picMk id="25" creationId="{6B7ED0F6-7E3B-4F76-81B8-203CDBFF7930}"/>
          </ac:picMkLst>
        </pc:picChg>
      </pc:sldChg>
      <pc:sldChg chg="modSp add mod modAnim">
        <pc:chgData name="Ralf Rapp" userId="0c705402afb1df23" providerId="LiveId" clId="{5D2A5F0E-ED76-4DFA-9229-5B0D6710ABCB}" dt="2021-06-01T17:29:56.940" v="7371"/>
        <pc:sldMkLst>
          <pc:docMk/>
          <pc:sldMk cId="117031411" sldId="823"/>
        </pc:sldMkLst>
        <pc:spChg chg="mod">
          <ac:chgData name="Ralf Rapp" userId="0c705402afb1df23" providerId="LiveId" clId="{5D2A5F0E-ED76-4DFA-9229-5B0D6710ABCB}" dt="2021-06-01T17:28:54.082" v="7365" actId="14100"/>
          <ac:spMkLst>
            <pc:docMk/>
            <pc:sldMk cId="117031411" sldId="823"/>
            <ac:spMk id="5" creationId="{B614D566-C59C-4466-90F8-E86A019BB9B8}"/>
          </ac:spMkLst>
        </pc:spChg>
        <pc:spChg chg="mod">
          <ac:chgData name="Ralf Rapp" userId="0c705402afb1df23" providerId="LiveId" clId="{5D2A5F0E-ED76-4DFA-9229-5B0D6710ABCB}" dt="2021-06-01T17:29:31.382" v="7370" actId="255"/>
          <ac:spMkLst>
            <pc:docMk/>
            <pc:sldMk cId="117031411" sldId="823"/>
            <ac:spMk id="12290" creationId="{2FD51B24-7616-4676-9773-A01BBAEECA80}"/>
          </ac:spMkLst>
        </pc:spChg>
      </pc:sldChg>
      <pc:sldChg chg="addSp delSp modSp add mod">
        <pc:chgData name="Ralf Rapp" userId="0c705402afb1df23" providerId="LiveId" clId="{5D2A5F0E-ED76-4DFA-9229-5B0D6710ABCB}" dt="2021-06-03T14:02:09.059" v="10176" actId="1035"/>
        <pc:sldMkLst>
          <pc:docMk/>
          <pc:sldMk cId="144316595" sldId="824"/>
        </pc:sldMkLst>
        <pc:spChg chg="add mod">
          <ac:chgData name="Ralf Rapp" userId="0c705402afb1df23" providerId="LiveId" clId="{5D2A5F0E-ED76-4DFA-9229-5B0D6710ABCB}" dt="2021-06-03T01:04:24.962" v="9900" actId="164"/>
          <ac:spMkLst>
            <pc:docMk/>
            <pc:sldMk cId="144316595" sldId="824"/>
            <ac:spMk id="2" creationId="{01599E00-1462-4D7F-B409-BC7187DEA974}"/>
          </ac:spMkLst>
        </pc:spChg>
        <pc:spChg chg="mod">
          <ac:chgData name="Ralf Rapp" userId="0c705402afb1df23" providerId="LiveId" clId="{5D2A5F0E-ED76-4DFA-9229-5B0D6710ABCB}" dt="2021-06-03T01:01:35.905" v="9836" actId="1036"/>
          <ac:spMkLst>
            <pc:docMk/>
            <pc:sldMk cId="144316595" sldId="824"/>
            <ac:spMk id="14" creationId="{54621F00-4C1E-4B1C-A776-E492761AD707}"/>
          </ac:spMkLst>
        </pc:spChg>
        <pc:spChg chg="add mod">
          <ac:chgData name="Ralf Rapp" userId="0c705402afb1df23" providerId="LiveId" clId="{5D2A5F0E-ED76-4DFA-9229-5B0D6710ABCB}" dt="2021-06-03T14:01:03.773" v="10148" actId="1076"/>
          <ac:spMkLst>
            <pc:docMk/>
            <pc:sldMk cId="144316595" sldId="824"/>
            <ac:spMk id="18" creationId="{A25B92E2-00B1-48A1-B47E-875914847974}"/>
          </ac:spMkLst>
        </pc:spChg>
        <pc:spChg chg="add mod">
          <ac:chgData name="Ralf Rapp" userId="0c705402afb1df23" providerId="LiveId" clId="{5D2A5F0E-ED76-4DFA-9229-5B0D6710ABCB}" dt="2021-06-03T14:02:09.059" v="10176" actId="1035"/>
          <ac:spMkLst>
            <pc:docMk/>
            <pc:sldMk cId="144316595" sldId="824"/>
            <ac:spMk id="19" creationId="{7D33FD2A-B75C-4F1B-8CA2-EDA61C6BFCAB}"/>
          </ac:spMkLst>
        </pc:spChg>
        <pc:spChg chg="add mod">
          <ac:chgData name="Ralf Rapp" userId="0c705402afb1df23" providerId="LiveId" clId="{5D2A5F0E-ED76-4DFA-9229-5B0D6710ABCB}" dt="2021-06-03T01:01:39.508" v="9841" actId="1036"/>
          <ac:spMkLst>
            <pc:docMk/>
            <pc:sldMk cId="144316595" sldId="824"/>
            <ac:spMk id="28" creationId="{DBDDCA18-B347-4D4D-86E3-4BCE0EC6CC97}"/>
          </ac:spMkLst>
        </pc:spChg>
        <pc:spChg chg="add mod">
          <ac:chgData name="Ralf Rapp" userId="0c705402afb1df23" providerId="LiveId" clId="{5D2A5F0E-ED76-4DFA-9229-5B0D6710ABCB}" dt="2021-06-03T01:02:39.217" v="9852" actId="20577"/>
          <ac:spMkLst>
            <pc:docMk/>
            <pc:sldMk cId="144316595" sldId="824"/>
            <ac:spMk id="29" creationId="{323020E6-1FA2-4142-962D-13D200E047DE}"/>
          </ac:spMkLst>
        </pc:spChg>
        <pc:spChg chg="mod">
          <ac:chgData name="Ralf Rapp" userId="0c705402afb1df23" providerId="LiveId" clId="{5D2A5F0E-ED76-4DFA-9229-5B0D6710ABCB}" dt="2021-06-03T01:11:38.982" v="9999" actId="20577"/>
          <ac:spMkLst>
            <pc:docMk/>
            <pc:sldMk cId="144316595" sldId="824"/>
            <ac:spMk id="14338" creationId="{E7130281-866C-40F2-9B8C-80FFC9460E1F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1" creationId="{6B6ABDB0-3AC8-4624-82C2-53D2DA7F4E64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2" creationId="{1E9C8E6C-20D2-4723-A0BD-53B81E17125D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3" creationId="{E5711F49-0B96-4EC4-B418-E465A764ED69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4" creationId="{35C1473B-8F48-404B-969B-CB0BAC2AD183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5" creationId="{9B0F9F1E-E4C5-428A-AB65-1514C4459AE0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6" creationId="{CF73F0BA-308B-452F-A11D-C93F896C5B72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7" creationId="{F0B5AC49-BECF-492A-92F9-D96E85343A46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8" creationId="{67079723-63AC-4B59-A9F4-7E4F41497EA6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9" creationId="{C684E565-5EE0-45C3-86EF-ED699AFEC6D4}"/>
          </ac:spMkLst>
        </pc:spChg>
        <pc:grpChg chg="add mod">
          <ac:chgData name="Ralf Rapp" userId="0c705402afb1df23" providerId="LiveId" clId="{5D2A5F0E-ED76-4DFA-9229-5B0D6710ABCB}" dt="2021-06-03T01:04:24.962" v="9900" actId="164"/>
          <ac:grpSpMkLst>
            <pc:docMk/>
            <pc:sldMk cId="144316595" sldId="824"/>
            <ac:grpSpMk id="4" creationId="{24C68D68-1E24-4109-B67B-DF3C15B14BA6}"/>
          </ac:grpSpMkLst>
        </pc:grpChg>
        <pc:picChg chg="add mod modCrop">
          <ac:chgData name="Ralf Rapp" userId="0c705402afb1df23" providerId="LiveId" clId="{5D2A5F0E-ED76-4DFA-9229-5B0D6710ABCB}" dt="2021-06-03T01:00:10.615" v="9794" actId="732"/>
          <ac:picMkLst>
            <pc:docMk/>
            <pc:sldMk cId="144316595" sldId="824"/>
            <ac:picMk id="3" creationId="{3E9AA794-186F-4F26-899E-1A797A39C153}"/>
          </ac:picMkLst>
        </pc:picChg>
        <pc:picChg chg="add mod modCrop">
          <ac:chgData name="Ralf Rapp" userId="0c705402afb1df23" providerId="LiveId" clId="{5D2A5F0E-ED76-4DFA-9229-5B0D6710ABCB}" dt="2021-06-03T01:02:36.514" v="9850" actId="1038"/>
          <ac:picMkLst>
            <pc:docMk/>
            <pc:sldMk cId="144316595" sldId="824"/>
            <ac:picMk id="5" creationId="{BFDB7A4B-09CD-4554-A2C3-1E160B89EB16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7" creationId="{94AE1693-66DA-41D6-934D-BBC702A73664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9" creationId="{3D121BC8-B9E5-40AF-BF91-A4EED1F46FE8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11" creationId="{EE569EC6-C615-4D3E-A2A1-3CB45D6AFA30}"/>
          </ac:picMkLst>
        </pc:picChg>
        <pc:picChg chg="add mod">
          <ac:chgData name="Ralf Rapp" userId="0c705402afb1df23" providerId="LiveId" clId="{5D2A5F0E-ED76-4DFA-9229-5B0D6710ABCB}" dt="2021-06-03T01:04:24.962" v="9900" actId="164"/>
          <ac:picMkLst>
            <pc:docMk/>
            <pc:sldMk cId="144316595" sldId="824"/>
            <ac:picMk id="12" creationId="{5E717FDA-C200-4724-9546-4468ABE01AAC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13" creationId="{DDD20267-DB63-4596-8D88-80D2B14F420D}"/>
          </ac:picMkLst>
        </pc:picChg>
        <pc:picChg chg="add mod">
          <ac:chgData name="Ralf Rapp" userId="0c705402afb1df23" providerId="LiveId" clId="{5D2A5F0E-ED76-4DFA-9229-5B0D6710ABCB}" dt="2021-06-03T01:04:24.962" v="9900" actId="164"/>
          <ac:picMkLst>
            <pc:docMk/>
            <pc:sldMk cId="144316595" sldId="824"/>
            <ac:picMk id="15" creationId="{DA63F091-5CF2-4907-82BE-D36EE13005AC}"/>
          </ac:picMkLst>
        </pc:picChg>
        <pc:picChg chg="add del mod">
          <ac:chgData name="Ralf Rapp" userId="0c705402afb1df23" providerId="LiveId" clId="{5D2A5F0E-ED76-4DFA-9229-5B0D6710ABCB}" dt="2021-06-02T15:37:11.811" v="8405" actId="21"/>
          <ac:picMkLst>
            <pc:docMk/>
            <pc:sldMk cId="144316595" sldId="824"/>
            <ac:picMk id="15" creationId="{F7CF8271-A626-4024-87FE-95E00833099B}"/>
          </ac:picMkLst>
        </pc:picChg>
        <pc:picChg chg="add mod modCrop">
          <ac:chgData name="Ralf Rapp" userId="0c705402afb1df23" providerId="LiveId" clId="{5D2A5F0E-ED76-4DFA-9229-5B0D6710ABCB}" dt="2021-06-03T01:00:01.638" v="9793" actId="1038"/>
          <ac:picMkLst>
            <pc:docMk/>
            <pc:sldMk cId="144316595" sldId="824"/>
            <ac:picMk id="16" creationId="{03C5F91C-46E9-4B22-A5C6-5051A4770812}"/>
          </ac:picMkLst>
        </pc:picChg>
        <pc:picChg chg="add mod modCrop">
          <ac:chgData name="Ralf Rapp" userId="0c705402afb1df23" providerId="LiveId" clId="{5D2A5F0E-ED76-4DFA-9229-5B0D6710ABCB}" dt="2021-06-03T01:02:36.514" v="9850" actId="1038"/>
          <ac:picMkLst>
            <pc:docMk/>
            <pc:sldMk cId="144316595" sldId="824"/>
            <ac:picMk id="17" creationId="{D4AAC5F1-94E5-4F76-B1F0-5C921CC1A3FB}"/>
          </ac:picMkLst>
        </pc:picChg>
        <pc:picChg chg="del">
          <ac:chgData name="Ralf Rapp" userId="0c705402afb1df23" providerId="LiveId" clId="{5D2A5F0E-ED76-4DFA-9229-5B0D6710ABCB}" dt="2021-06-02T15:13:50.031" v="8207" actId="21"/>
          <ac:picMkLst>
            <pc:docMk/>
            <pc:sldMk cId="144316595" sldId="824"/>
            <ac:picMk id="14339" creationId="{E0602096-F3E4-41AD-8A8D-1C0ACE88EFB1}"/>
          </ac:picMkLst>
        </pc:picChg>
        <pc:picChg chg="del">
          <ac:chgData name="Ralf Rapp" userId="0c705402afb1df23" providerId="LiveId" clId="{5D2A5F0E-ED76-4DFA-9229-5B0D6710ABCB}" dt="2021-06-02T15:13:50.031" v="8207" actId="21"/>
          <ac:picMkLst>
            <pc:docMk/>
            <pc:sldMk cId="144316595" sldId="824"/>
            <ac:picMk id="14340" creationId="{FF9C8CDB-41FE-4B7C-8BF2-FC366EB851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7D6502-6A02-4F5D-B56C-1341A851F7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02BBA9B-3BBA-4084-8D3C-B40A9D9399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12FC9F62-DD73-42F7-84FE-F8F611479F1F}" type="datetime1">
              <a:rPr lang="en-US"/>
              <a:pPr>
                <a:defRPr/>
              </a:pPr>
              <a:t>9/26/2022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CF4B22C-E1C4-4ACF-B947-1468C28B87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476C27C-FF7E-412F-8AB0-3A12BC73AA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0F69E5B-78AA-4C75-9A2D-32E6D5618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27CEE0CE-2544-43D6-96C7-CE3F5E3A1A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id="{EBD2D133-5E44-4844-9EBD-A3CF329C269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20CBC3C-B2BA-4492-BEE2-E0847F40E4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485E7D5B-161F-4925-95B4-F3E86A5535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2F7E1FD8-0169-4690-A55B-191EE70841FE}" type="datetime1">
              <a:rPr lang="en-US"/>
              <a:pPr>
                <a:defRPr/>
              </a:pPr>
              <a:t>9/26/2022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F224C8ED-5631-4F3E-BF99-F92FFE8F91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E5C5C7A-4B78-4328-86D9-49B5DEA23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80F1B4A-CECF-47B5-B52B-CD58C16EC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>
            <a:extLst>
              <a:ext uri="{FF2B5EF4-FFF2-40B4-BE49-F238E27FC236}">
                <a16:creationId xmlns:a16="http://schemas.microsoft.com/office/drawing/2014/main" id="{2A9F86B8-ADD3-4D4A-A658-6FD89058B3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3645347D-C583-4E8D-8090-19BC209DAFEC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9/26/2022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2EFF26A6-EAB3-438F-8DE7-608A92C8D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3E03208C-9AD5-4A90-8BD4-6537006F60A4}" type="slidenum">
              <a:rPr kumimoji="0"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A062CC8-1E20-4A6E-8F78-460403FA5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1A71CCBF-D8CD-4EA8-97FF-38264B634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5D6A836-9DFE-41A2-BB05-93D100B88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149A57F-639A-47B6-8835-6AB3FAFF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EABEECE7-60EA-4C3D-A48C-A58361AB1F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80F0A-83EF-4E65-9B4A-AD7064219B1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DEA7A3F2-C9E6-4899-9838-6637CE74E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9C920-FA8D-49E2-AB89-EBC7396691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1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3525F42-DF12-49F9-8D11-E88C296F4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847086D-684B-49E6-B182-0CBC17C2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FAB37E59-9D64-42AB-BB02-884C984CB9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1EE7413E-A90C-4358-A3C3-7B8BDA011746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9/26/2022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C766EFA5-DE61-41F0-AF33-A6CC1C5C3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021E9992-32F5-486F-A7AA-171F426693BA}" type="slidenum">
              <a:rPr kumimoji="0"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1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>
            <a:extLst>
              <a:ext uri="{FF2B5EF4-FFF2-40B4-BE49-F238E27FC236}">
                <a16:creationId xmlns:a16="http://schemas.microsoft.com/office/drawing/2014/main" id="{ED7DA50F-F165-40DD-8D02-AC20989BA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4BA7AD-BC0C-4C6B-B805-73678CFB00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CC5BF8A-DCB8-4849-B3DC-79B581A5F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20521B7-FCD5-4252-A274-EA7D099D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A10603B4-46E6-4A9D-ACCB-3865A4AD3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CEE05-6BB7-46FD-A808-3E0035841F48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8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4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8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FFB0993-561C-42B9-854C-1575EFF55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80FAE227-18E5-4183-8363-3E49807B4BA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7F893-C1E4-4BC1-8CB4-91B9C68CCF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0B1323C-7ACC-4A1B-92E5-E80B27964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DCE36C5-D6EC-48B8-BD9F-E3CB99616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14EB9890-6F3F-4C09-8D02-6B437DE12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2533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82788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441918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200643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113322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AE2054C-770E-42BE-A552-18BDC9B19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09F5A0FA-374D-4B90-B1A3-2EA53D97188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81185-C2B6-4A4B-9BD1-8FFE4DDC61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406C03-5A7D-47F0-B867-F55147808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FFD8DA1-0DF9-4AB3-914C-2D977D94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8313E6E8-E5B8-484E-BA75-6B7B26B49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95045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061408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165614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937384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317928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94631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724188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28574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00374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287106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518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347758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45618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792980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B0ABC05-441D-4AA2-99A9-99C1CA08A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4530" tIns="47265" rIns="94530" bIns="47265"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9A123413-B37C-4589-A686-54C335532A3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4530" tIns="47265" rIns="94530" bIns="47265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3" y="427039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6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2"/>
            <a:ext cx="4953000" cy="1752599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5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5024B-053A-416B-A55F-3A32044E40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94DF97-89CA-4E9E-A020-A600D098E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6E563E-73E0-4F23-9DAF-44035FB0B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5D8E7297-1696-41F8-B3A9-CF5DCAF79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3264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706884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2651" indent="0">
              <a:buNone/>
              <a:defRPr sz="1900"/>
            </a:lvl2pPr>
            <a:lvl3pPr marL="945302" indent="0">
              <a:buNone/>
              <a:defRPr sz="1600"/>
            </a:lvl3pPr>
            <a:lvl4pPr marL="1417953" indent="0">
              <a:buNone/>
              <a:defRPr sz="1400"/>
            </a:lvl4pPr>
            <a:lvl5pPr marL="1890604" indent="0">
              <a:buNone/>
              <a:defRPr sz="1400"/>
            </a:lvl5pPr>
            <a:lvl6pPr marL="2363255" indent="0">
              <a:buNone/>
              <a:defRPr sz="1400"/>
            </a:lvl6pPr>
            <a:lvl7pPr marL="2835906" indent="0">
              <a:buNone/>
              <a:defRPr sz="1400"/>
            </a:lvl7pPr>
            <a:lvl8pPr marL="3308556" indent="0">
              <a:buNone/>
              <a:defRPr sz="1400"/>
            </a:lvl8pPr>
            <a:lvl9pPr marL="37812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12154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042331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24000"/>
            <a:ext cx="4876801" cy="5334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276451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651" indent="0">
              <a:buNone/>
              <a:defRPr sz="2100" b="1"/>
            </a:lvl2pPr>
            <a:lvl3pPr marL="945302" indent="0">
              <a:buNone/>
              <a:defRPr sz="1900" b="1"/>
            </a:lvl3pPr>
            <a:lvl4pPr marL="1417953" indent="0">
              <a:buNone/>
              <a:defRPr sz="1600" b="1"/>
            </a:lvl4pPr>
            <a:lvl5pPr marL="1890604" indent="0">
              <a:buNone/>
              <a:defRPr sz="1600" b="1"/>
            </a:lvl5pPr>
            <a:lvl6pPr marL="2363255" indent="0">
              <a:buNone/>
              <a:defRPr sz="1600" b="1"/>
            </a:lvl6pPr>
            <a:lvl7pPr marL="2835906" indent="0">
              <a:buNone/>
              <a:defRPr sz="1600" b="1"/>
            </a:lvl7pPr>
            <a:lvl8pPr marL="3308556" indent="0">
              <a:buNone/>
              <a:defRPr sz="1600" b="1"/>
            </a:lvl8pPr>
            <a:lvl9pPr marL="37812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651" indent="0">
              <a:buNone/>
              <a:defRPr sz="2100" b="1"/>
            </a:lvl2pPr>
            <a:lvl3pPr marL="945302" indent="0">
              <a:buNone/>
              <a:defRPr sz="1900" b="1"/>
            </a:lvl3pPr>
            <a:lvl4pPr marL="1417953" indent="0">
              <a:buNone/>
              <a:defRPr sz="1600" b="1"/>
            </a:lvl4pPr>
            <a:lvl5pPr marL="1890604" indent="0">
              <a:buNone/>
              <a:defRPr sz="1600" b="1"/>
            </a:lvl5pPr>
            <a:lvl6pPr marL="2363255" indent="0">
              <a:buNone/>
              <a:defRPr sz="1600" b="1"/>
            </a:lvl6pPr>
            <a:lvl7pPr marL="2835906" indent="0">
              <a:buNone/>
              <a:defRPr sz="1600" b="1"/>
            </a:lvl7pPr>
            <a:lvl8pPr marL="3308556" indent="0">
              <a:buNone/>
              <a:defRPr sz="1600" b="1"/>
            </a:lvl8pPr>
            <a:lvl9pPr marL="37812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044996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910479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30786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49"/>
            <a:ext cx="3259138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2651" indent="0">
              <a:buNone/>
              <a:defRPr sz="1300"/>
            </a:lvl2pPr>
            <a:lvl3pPr marL="945302" indent="0">
              <a:buNone/>
              <a:defRPr sz="1100"/>
            </a:lvl3pPr>
            <a:lvl4pPr marL="1417953" indent="0">
              <a:buNone/>
              <a:defRPr sz="900"/>
            </a:lvl4pPr>
            <a:lvl5pPr marL="1890604" indent="0">
              <a:buNone/>
              <a:defRPr sz="900"/>
            </a:lvl5pPr>
            <a:lvl6pPr marL="2363255" indent="0">
              <a:buNone/>
              <a:defRPr sz="900"/>
            </a:lvl6pPr>
            <a:lvl7pPr marL="2835906" indent="0">
              <a:buNone/>
              <a:defRPr sz="900"/>
            </a:lvl7pPr>
            <a:lvl8pPr marL="3308556" indent="0">
              <a:buNone/>
              <a:defRPr sz="900"/>
            </a:lvl8pPr>
            <a:lvl9pPr marL="37812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949717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1"/>
            <a:ext cx="59436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2651" indent="0">
              <a:buNone/>
              <a:defRPr sz="2900"/>
            </a:lvl2pPr>
            <a:lvl3pPr marL="945302" indent="0">
              <a:buNone/>
              <a:defRPr sz="2500"/>
            </a:lvl3pPr>
            <a:lvl4pPr marL="1417953" indent="0">
              <a:buNone/>
              <a:defRPr sz="2100"/>
            </a:lvl4pPr>
            <a:lvl5pPr marL="1890604" indent="0">
              <a:buNone/>
              <a:defRPr sz="2100"/>
            </a:lvl5pPr>
            <a:lvl6pPr marL="2363255" indent="0">
              <a:buNone/>
              <a:defRPr sz="2100"/>
            </a:lvl6pPr>
            <a:lvl7pPr marL="2835906" indent="0">
              <a:buNone/>
              <a:defRPr sz="2100"/>
            </a:lvl7pPr>
            <a:lvl8pPr marL="3308556" indent="0">
              <a:buNone/>
              <a:defRPr sz="2100"/>
            </a:lvl8pPr>
            <a:lvl9pPr marL="3781207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72651" indent="0">
              <a:buNone/>
              <a:defRPr sz="1300"/>
            </a:lvl2pPr>
            <a:lvl3pPr marL="945302" indent="0">
              <a:buNone/>
              <a:defRPr sz="1100"/>
            </a:lvl3pPr>
            <a:lvl4pPr marL="1417953" indent="0">
              <a:buNone/>
              <a:defRPr sz="900"/>
            </a:lvl4pPr>
            <a:lvl5pPr marL="1890604" indent="0">
              <a:buNone/>
              <a:defRPr sz="900"/>
            </a:lvl5pPr>
            <a:lvl6pPr marL="2363255" indent="0">
              <a:buNone/>
              <a:defRPr sz="900"/>
            </a:lvl6pPr>
            <a:lvl7pPr marL="2835906" indent="0">
              <a:buNone/>
              <a:defRPr sz="900"/>
            </a:lvl7pPr>
            <a:lvl8pPr marL="3308556" indent="0">
              <a:buNone/>
              <a:defRPr sz="900"/>
            </a:lvl8pPr>
            <a:lvl9pPr marL="37812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82029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047322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404463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5240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42672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81939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5240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42672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30534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42099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ED29A68-DD42-4D30-9D08-E65969253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66F8053A-A57F-4303-9E87-AAA76F929BF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2E5703-A0E5-4EE2-97FE-BD05FC0DBC9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46883-578C-4664-8F68-933351B6B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0309427-DA46-4A7A-8D00-ECA1A6E4D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BD721D27-9C5C-4BC8-86E1-177D8C1A6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619263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484818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780062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45390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858217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518397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87144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97029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34731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23941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9851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965037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587683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210566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B3EFBE7-032F-4FB4-889F-E58C4A796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9414B7F5-FF42-4C42-845D-851CF6580F1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DCEDA-2466-4A47-97EA-3BBFFC93A2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56BCF73-7B1F-413D-AF6D-4C9EF62B4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DB70185-EE22-4165-8640-30D4A1DB9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AB4D8-3088-4A8A-A01C-8DFC240DB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40304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08478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613961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638802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108040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268424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2033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262629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79258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749641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885008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52685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845881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105503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charset="0"/>
                <a:ea typeface="+mn-ea"/>
                <a:cs typeface="Times New Roman (Hebrew)" charset="-79"/>
              </a:rPr>
              <a:t>Ralf Rapp</a:t>
            </a:r>
            <a:endParaRPr kumimoji="1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charset="0"/>
              <a:ea typeface="+mn-ea"/>
              <a:cs typeface="Times New Roman (Hebrew)" charset="-79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charset="0"/>
              <a:ea typeface="+mn-ea"/>
              <a:cs typeface="Times New Roman (Hebrew)" charset="-79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33CA9-1DBA-4CC2-8DD0-235DFB262013}" type="slidenum">
              <a:rPr kumimoji="1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5280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5812"/>
      </p:ext>
    </p:extLst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585069"/>
      </p:ext>
    </p:extLst>
  </p:cSld>
  <p:clrMapOvr>
    <a:masterClrMapping/>
  </p:clrMapOvr>
  <p:transition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7719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11418"/>
      </p:ext>
    </p:extLst>
  </p:cSld>
  <p:clrMapOvr>
    <a:masterClrMapping/>
  </p:clrMapOvr>
  <p:transition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9435"/>
      </p:ext>
    </p:extLst>
  </p:cSld>
  <p:clrMapOvr>
    <a:masterClrMapping/>
  </p:clrMapOvr>
  <p:transition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4537"/>
      </p:ext>
    </p:extLst>
  </p:cSld>
  <p:clrMapOvr>
    <a:masterClrMapping/>
  </p:clrMapOvr>
  <p:transition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755329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1643"/>
      </p:ext>
    </p:extLst>
  </p:cSld>
  <p:clrMapOvr>
    <a:masterClrMapping/>
  </p:clrMapOvr>
  <p:transition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298076"/>
      </p:ext>
    </p:extLst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2261"/>
      </p:ext>
    </p:extLst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8660"/>
      </p:ext>
    </p:extLst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287"/>
      </p:ext>
    </p:extLst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0716"/>
      </p:ext>
    </p:extLst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charset="0"/>
                <a:ea typeface="+mn-ea"/>
                <a:cs typeface="Times New Roman (Hebrew)" charset="-79"/>
              </a:rPr>
              <a:t>Ralf Rapp</a:t>
            </a:r>
            <a:endParaRPr kumimoji="1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charset="0"/>
              <a:ea typeface="+mn-ea"/>
              <a:cs typeface="Times New Roman (Hebrew)" charset="-79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charset="0"/>
              <a:ea typeface="+mn-ea"/>
              <a:cs typeface="Times New Roman (Hebrew)" charset="-79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27574C-7CE6-44D2-8ABB-84C196644D49}" type="slidenum">
              <a:rPr kumimoji="1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1649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697720"/>
      </p:ext>
    </p:extLst>
  </p:cSld>
  <p:clrMapOvr>
    <a:masterClrMapping/>
  </p:clrMapOvr>
  <p:transition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74511"/>
      </p:ext>
    </p:extLst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779688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4749"/>
      </p:ext>
    </p:extLst>
  </p:cSld>
  <p:clrMapOvr>
    <a:masterClrMapping/>
  </p:clrMapOvr>
  <p:transition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8809"/>
      </p:ext>
    </p:extLst>
  </p:cSld>
  <p:clrMapOvr>
    <a:masterClrMapping/>
  </p:clrMapOvr>
  <p:transition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80875"/>
      </p:ext>
    </p:extLst>
  </p:cSld>
  <p:clrMapOvr>
    <a:masterClrMapping/>
  </p:clrMapOvr>
  <p:transition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065607"/>
      </p:ext>
    </p:extLst>
  </p:cSld>
  <p:clrMapOvr>
    <a:masterClrMapping/>
  </p:clrMapOvr>
  <p:transition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12889"/>
      </p:ext>
    </p:extLst>
  </p:cSld>
  <p:clrMapOvr>
    <a:masterClrMapping/>
  </p:clrMapOvr>
  <p:transition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81011"/>
      </p:ext>
    </p:extLst>
  </p:cSld>
  <p:clrMapOvr>
    <a:masterClrMapping/>
  </p:clrMapOvr>
  <p:transition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0084"/>
      </p:ext>
    </p:extLst>
  </p:cSld>
  <p:clrMapOvr>
    <a:masterClrMapping/>
  </p:clrMapOvr>
  <p:transition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5903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936725"/>
      </p:ext>
    </p:extLst>
  </p:cSld>
  <p:clrMapOvr>
    <a:masterClrMapping/>
  </p:clrMapOvr>
  <p:transition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250"/>
      </p:ext>
    </p:extLst>
  </p:cSld>
  <p:clrMapOvr>
    <a:masterClrMapping/>
  </p:clrMapOvr>
  <p:transition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84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22A1142-3FCD-4CEE-80EB-657CF0441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864A5BFF-DA4E-42AF-AD0D-8EFBC5D26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1" r:id="rId1"/>
    <p:sldLayoutId id="2147488915" r:id="rId2"/>
    <p:sldLayoutId id="2147488916" r:id="rId3"/>
    <p:sldLayoutId id="2147488917" r:id="rId4"/>
    <p:sldLayoutId id="2147488918" r:id="rId5"/>
    <p:sldLayoutId id="2147488919" r:id="rId6"/>
    <p:sldLayoutId id="2147488920" r:id="rId7"/>
    <p:sldLayoutId id="2147488921" r:id="rId8"/>
    <p:sldLayoutId id="2147488922" r:id="rId9"/>
    <p:sldLayoutId id="2147488923" r:id="rId10"/>
    <p:sldLayoutId id="2147488924" r:id="rId11"/>
    <p:sldLayoutId id="2147488925" r:id="rId12"/>
    <p:sldLayoutId id="2147488926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1E613826-29BA-4A81-9547-13B4B655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35AAD3B7-7912-4BEC-A775-3DAEEC807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27" r:id="rId2"/>
    <p:sldLayoutId id="2147488928" r:id="rId3"/>
    <p:sldLayoutId id="2147488929" r:id="rId4"/>
    <p:sldLayoutId id="2147488930" r:id="rId5"/>
    <p:sldLayoutId id="2147488931" r:id="rId6"/>
    <p:sldLayoutId id="2147488932" r:id="rId7"/>
    <p:sldLayoutId id="2147488933" r:id="rId8"/>
    <p:sldLayoutId id="2147488934" r:id="rId9"/>
    <p:sldLayoutId id="2147488935" r:id="rId10"/>
    <p:sldLayoutId id="2147488936" r:id="rId11"/>
    <p:sldLayoutId id="2147488937" r:id="rId12"/>
    <p:sldLayoutId id="2147488938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D6EC1AF-BC6C-4425-980E-77807EB6D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6" tIns="47594" rIns="95186" bIns="475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14CD06A6-FF93-4FEE-9179-89AF622B9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3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7265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45302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417953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90604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9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5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500">
          <a:solidFill>
            <a:schemeClr val="tx1"/>
          </a:solidFill>
          <a:latin typeface="+mn-lt"/>
          <a:cs typeface="+mn-cs"/>
        </a:defRPr>
      </a:lvl2pPr>
      <a:lvl3pPr marL="1181100" indent="-234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100">
          <a:solidFill>
            <a:schemeClr val="tx1"/>
          </a:solidFill>
          <a:latin typeface="+mn-lt"/>
          <a:cs typeface="+mn-cs"/>
        </a:defRPr>
      </a:lvl3pPr>
      <a:lvl4pPr marL="1654175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100">
          <a:solidFill>
            <a:schemeClr val="tx1"/>
          </a:solidFill>
          <a:latin typeface="Arial" charset="0"/>
          <a:cs typeface="+mn-cs"/>
        </a:defRPr>
      </a:lvl4pPr>
      <a:lvl5pPr marL="2125663" indent="-234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5pPr>
      <a:lvl6pPr marL="2599580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6pPr>
      <a:lvl7pPr marL="3072231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7pPr>
      <a:lvl8pPr marL="3544882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8pPr>
      <a:lvl9pPr marL="4017533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651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302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953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604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3255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906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8556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207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F6DFFF2-6AD1-41AE-9B49-EE4271D46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A1DA04B2-4CCC-4C86-90E5-6FFC4F65D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2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5" r:id="rId1"/>
    <p:sldLayoutId id="2147488956" r:id="rId2"/>
    <p:sldLayoutId id="2147488957" r:id="rId3"/>
    <p:sldLayoutId id="2147488958" r:id="rId4"/>
    <p:sldLayoutId id="2147488959" r:id="rId5"/>
    <p:sldLayoutId id="2147488960" r:id="rId6"/>
    <p:sldLayoutId id="2147488961" r:id="rId7"/>
    <p:sldLayoutId id="2147488962" r:id="rId8"/>
    <p:sldLayoutId id="2147488963" r:id="rId9"/>
    <p:sldLayoutId id="2147488964" r:id="rId10"/>
    <p:sldLayoutId id="2147488965" r:id="rId11"/>
    <p:sldLayoutId id="2147488966" r:id="rId12"/>
    <p:sldLayoutId id="2147488967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279E647-FD17-4F3B-A86F-5818A8C9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C9B6AFEF-2FEB-41E5-B6C2-CD79E5B82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8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9" r:id="rId1"/>
    <p:sldLayoutId id="2147488970" r:id="rId2"/>
    <p:sldLayoutId id="2147488971" r:id="rId3"/>
    <p:sldLayoutId id="2147488972" r:id="rId4"/>
    <p:sldLayoutId id="2147488973" r:id="rId5"/>
    <p:sldLayoutId id="2147488974" r:id="rId6"/>
    <p:sldLayoutId id="2147488975" r:id="rId7"/>
    <p:sldLayoutId id="2147488976" r:id="rId8"/>
    <p:sldLayoutId id="2147488977" r:id="rId9"/>
    <p:sldLayoutId id="2147488978" r:id="rId10"/>
    <p:sldLayoutId id="2147488979" r:id="rId11"/>
    <p:sldLayoutId id="2147488980" r:id="rId12"/>
    <p:sldLayoutId id="2147488981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8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83" r:id="rId1"/>
    <p:sldLayoutId id="2147488984" r:id="rId2"/>
    <p:sldLayoutId id="2147488985" r:id="rId3"/>
    <p:sldLayoutId id="2147488986" r:id="rId4"/>
    <p:sldLayoutId id="2147488987" r:id="rId5"/>
    <p:sldLayoutId id="2147488988" r:id="rId6"/>
    <p:sldLayoutId id="2147488989" r:id="rId7"/>
    <p:sldLayoutId id="2147488990" r:id="rId8"/>
    <p:sldLayoutId id="2147488991" r:id="rId9"/>
    <p:sldLayoutId id="2147488992" r:id="rId10"/>
    <p:sldLayoutId id="2147488993" r:id="rId11"/>
    <p:sldLayoutId id="2147488994" r:id="rId12"/>
    <p:sldLayoutId id="2147488995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8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97" r:id="rId1"/>
    <p:sldLayoutId id="2147488998" r:id="rId2"/>
    <p:sldLayoutId id="2147488999" r:id="rId3"/>
    <p:sldLayoutId id="2147489000" r:id="rId4"/>
    <p:sldLayoutId id="2147489001" r:id="rId5"/>
    <p:sldLayoutId id="2147489002" r:id="rId6"/>
    <p:sldLayoutId id="2147489003" r:id="rId7"/>
    <p:sldLayoutId id="2147489004" r:id="rId8"/>
    <p:sldLayoutId id="2147489005" r:id="rId9"/>
    <p:sldLayoutId id="2147489006" r:id="rId10"/>
    <p:sldLayoutId id="2147489007" r:id="rId11"/>
    <p:sldLayoutId id="2147489008" r:id="rId12"/>
    <p:sldLayoutId id="2147489009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emf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12D186-11B1-4204-B9A5-CD0BE65A9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9998076" cy="16002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800" dirty="0" smtClean="0">
                <a:solidFill>
                  <a:schemeClr val="bg2"/>
                </a:solidFill>
              </a:rPr>
              <a:t>Collectivity of </a:t>
            </a:r>
            <a:r>
              <a:rPr lang="en-US" altLang="en-US" sz="3800" dirty="0" err="1" smtClean="0">
                <a:solidFill>
                  <a:schemeClr val="bg2"/>
                </a:solidFill>
              </a:rPr>
              <a:t>Charmonia</a:t>
            </a:r>
            <a:r>
              <a:rPr lang="en-US" altLang="en-US" sz="3800" dirty="0" smtClean="0">
                <a:solidFill>
                  <a:schemeClr val="bg2"/>
                </a:solidFill>
              </a:rPr>
              <a:t> at the LHC</a:t>
            </a:r>
            <a:endParaRPr lang="en-US" altLang="en-US" sz="3800" dirty="0">
              <a:solidFill>
                <a:srgbClr val="C00000"/>
              </a:solidFill>
            </a:endParaRPr>
          </a:p>
        </p:txBody>
      </p:sp>
      <p:sp>
        <p:nvSpPr>
          <p:cNvPr id="7171" name="Rectangle 16">
            <a:extLst>
              <a:ext uri="{FF2B5EF4-FFF2-40B4-BE49-F238E27FC236}">
                <a16:creationId xmlns:a16="http://schemas.microsoft.com/office/drawing/2014/main" id="{9BA4C575-1386-4D13-81D0-3E7D2AD7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8338"/>
            <a:ext cx="9934575" cy="420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</a:t>
            </a:r>
            <a:r>
              <a:rPr lang="en-US" altLang="he-IL" sz="2600" dirty="0" smtClean="0">
                <a:solidFill>
                  <a:srgbClr val="008000"/>
                </a:solidFill>
              </a:rPr>
              <a:t>TX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 smtClean="0">
                <a:solidFill>
                  <a:srgbClr val="008000"/>
                </a:solidFill>
              </a:rPr>
              <a:t>USA</a:t>
            </a:r>
            <a:endParaRPr lang="en-US" altLang="he-IL" sz="2600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18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 smtClean="0">
                <a:solidFill>
                  <a:srgbClr val="003399"/>
                </a:solidFill>
              </a:rPr>
              <a:t>15</a:t>
            </a:r>
            <a:r>
              <a:rPr lang="en-US" altLang="he-IL" sz="2600" baseline="30000" dirty="0" smtClean="0">
                <a:solidFill>
                  <a:srgbClr val="003399"/>
                </a:solidFill>
              </a:rPr>
              <a:t>th</a:t>
            </a:r>
            <a:r>
              <a:rPr lang="en-US" altLang="he-IL" sz="2600" dirty="0" smtClean="0">
                <a:solidFill>
                  <a:srgbClr val="003399"/>
                </a:solidFill>
              </a:rPr>
              <a:t> International </a:t>
            </a:r>
            <a:r>
              <a:rPr lang="en-US" altLang="he-IL" sz="2600" dirty="0">
                <a:solidFill>
                  <a:srgbClr val="003399"/>
                </a:solidFill>
              </a:rPr>
              <a:t>Workshop </a:t>
            </a:r>
            <a:r>
              <a:rPr lang="en-US" altLang="he-IL" sz="2600" dirty="0" smtClean="0">
                <a:solidFill>
                  <a:srgbClr val="003399"/>
                </a:solidFill>
              </a:rPr>
              <a:t>on Heavy </a:t>
            </a:r>
            <a:r>
              <a:rPr lang="en-US" altLang="he-IL" sz="2600" dirty="0" err="1" smtClean="0">
                <a:solidFill>
                  <a:srgbClr val="003399"/>
                </a:solidFill>
              </a:rPr>
              <a:t>Quarkonium</a:t>
            </a:r>
            <a:r>
              <a:rPr lang="en-US" altLang="he-IL" sz="2600" dirty="0" smtClean="0">
                <a:solidFill>
                  <a:srgbClr val="003399"/>
                </a:solidFill>
              </a:rPr>
              <a:t> </a:t>
            </a: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 smtClean="0">
                <a:solidFill>
                  <a:srgbClr val="003399"/>
                </a:solidFill>
              </a:rPr>
              <a:t>GSI Darmstadt (Germany) / online, Sept. 26-30, 2022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7172" name="Picture 17" descr="tamuG">
            <a:extLst>
              <a:ext uri="{FF2B5EF4-FFF2-40B4-BE49-F238E27FC236}">
                <a16:creationId xmlns:a16="http://schemas.microsoft.com/office/drawing/2014/main" id="{4D51E739-F921-4497-B33A-CA84C618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88900" y="2157413"/>
            <a:ext cx="2413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8" descr="img014">
            <a:extLst>
              <a:ext uri="{FF2B5EF4-FFF2-40B4-BE49-F238E27FC236}">
                <a16:creationId xmlns:a16="http://schemas.microsoft.com/office/drawing/2014/main" id="{97597343-A161-483E-89FE-35B4E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227263"/>
            <a:ext cx="20494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1D76E56F-279C-46E3-BF1E-AE865650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5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060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3.3 Coupled 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Quarkonia</a:t>
            </a:r>
            <a:r>
              <a:rPr lang="en-US" altLang="en-US" sz="3400" dirty="0" smtClean="0">
                <a:solidFill>
                  <a:schemeClr val="bg2"/>
                </a:solidFill>
              </a:rPr>
              <a:t> + Open-HF Transport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3733800" cy="900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005"/>
          <a:stretch/>
        </p:blipFill>
        <p:spPr>
          <a:xfrm>
            <a:off x="5332379" y="2432887"/>
            <a:ext cx="4573621" cy="540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701" b="40577"/>
          <a:stretch/>
        </p:blipFill>
        <p:spPr>
          <a:xfrm>
            <a:off x="1750980" y="2390421"/>
            <a:ext cx="4495800" cy="746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0" y="1009223"/>
            <a:ext cx="186814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Boltzmann: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0" y="2444808"/>
            <a:ext cx="1752724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Gain</a:t>
            </a:r>
            <a:r>
              <a:rPr kumimoji="1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 term:</a:t>
            </a:r>
            <a:endParaRPr lang="en-US" sz="2400" b="1" baseline="0" dirty="0">
              <a:solidFill>
                <a:srgbClr val="008000"/>
              </a:solidFill>
              <a:latin typeface="Times New Roman"/>
              <a:cs typeface="Times New Roman (Hebrew)" charset="-79"/>
              <a:sym typeface="Symbol"/>
            </a:endParaRPr>
          </a:p>
        </p:txBody>
      </p:sp>
      <p:pic>
        <p:nvPicPr>
          <p:cNvPr id="12" name="Picture 38">
            <a:extLst>
              <a:ext uri="{FF2B5EF4-FFF2-40B4-BE49-F238E27FC236}">
                <a16:creationId xmlns:a16="http://schemas.microsoft.com/office/drawing/2014/main" id="{D3A4C9E2-8883-47B5-ADD4-27551E9A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7253324" y="12303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>
            <a:extLst>
              <a:ext uri="{FF2B5EF4-FFF2-40B4-BE49-F238E27FC236}">
                <a16:creationId xmlns:a16="http://schemas.microsoft.com/office/drawing/2014/main" id="{E5554716-4D1F-4470-803E-008D13A2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74" y="533400"/>
            <a:ext cx="1144588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A7CE5-9843-4B0A-917A-BFE7CDE8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37" y="669925"/>
            <a:ext cx="10493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5E9AFC14-C4C0-469A-A2F6-03F67E87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896" y="1658613"/>
            <a:ext cx="4429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 dirty="0">
                <a:solidFill>
                  <a:srgbClr val="010000"/>
                </a:solidFill>
              </a:rPr>
              <a:t>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69B426-75FB-4DC5-A1E5-A94BC236E93D}"/>
              </a:ext>
            </a:extLst>
          </p:cNvPr>
          <p:cNvGrpSpPr>
            <a:grpSpLocks/>
          </p:cNvGrpSpPr>
          <p:nvPr/>
        </p:nvGrpSpPr>
        <p:grpSpPr bwMode="auto">
          <a:xfrm>
            <a:off x="6985820" y="952913"/>
            <a:ext cx="1918487" cy="1091530"/>
            <a:chOff x="3105630" y="3012825"/>
            <a:chExt cx="1675101" cy="985551"/>
          </a:xfrm>
        </p:grpSpPr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id="{CC65E6F0-2472-44B1-9E83-B3D61D602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5689" y="3373298"/>
              <a:ext cx="1345042" cy="625078"/>
              <a:chOff x="3418104" y="3389271"/>
              <a:chExt cx="1345042" cy="625078"/>
            </a:xfrm>
          </p:grpSpPr>
          <p:cxnSp>
            <p:nvCxnSpPr>
              <p:cNvPr id="22" name="Straight Arrow Connector 3">
                <a:extLst>
                  <a:ext uri="{FF2B5EF4-FFF2-40B4-BE49-F238E27FC236}">
                    <a16:creationId xmlns:a16="http://schemas.microsoft.com/office/drawing/2014/main" id="{F981EE0F-EC81-494E-A644-F8D949CE8B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735881" y="3529319"/>
                <a:ext cx="1027265" cy="485030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8">
                <a:extLst>
                  <a:ext uri="{FF2B5EF4-FFF2-40B4-BE49-F238E27FC236}">
                    <a16:creationId xmlns:a16="http://schemas.microsoft.com/office/drawing/2014/main" id="{3228B8A3-3C5F-4DB2-8D30-5286611D9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18104" y="3389271"/>
                <a:ext cx="444723" cy="194698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FA93DB-B7A5-4D8F-A182-EB50B142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630" y="3012825"/>
              <a:ext cx="355789" cy="542288"/>
              <a:chOff x="3675677" y="3255493"/>
              <a:chExt cx="355789" cy="542288"/>
            </a:xfrm>
          </p:grpSpPr>
          <p:sp>
            <p:nvSpPr>
              <p:cNvPr id="20" name="Text Box 50">
                <a:extLst>
                  <a:ext uri="{FF2B5EF4-FFF2-40B4-BE49-F238E27FC236}">
                    <a16:creationId xmlns:a16="http://schemas.microsoft.com/office/drawing/2014/main" id="{CBEC8956-E967-4876-9AC9-3DC6FD242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5677" y="3367045"/>
                <a:ext cx="355789" cy="430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 dirty="0">
                    <a:solidFill>
                      <a:srgbClr val="010000"/>
                    </a:solidFill>
                  </a:rPr>
                  <a:t> </a:t>
                </a:r>
                <a:r>
                  <a:rPr kumimoji="0" lang="en-US" altLang="en-US" sz="2500" i="1" dirty="0" smtClean="0">
                    <a:solidFill>
                      <a:srgbClr val="010000"/>
                    </a:solidFill>
                  </a:rPr>
                  <a:t>c</a:t>
                </a:r>
                <a:endParaRPr kumimoji="0" lang="en-US" altLang="en-US" sz="2500" i="1" dirty="0">
                  <a:solidFill>
                    <a:srgbClr val="010000"/>
                  </a:solidFill>
                </a:endParaRP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6EC3522C-786D-41A0-9040-A666B874B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088" y="3255493"/>
                <a:ext cx="255015" cy="430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500" b="0" dirty="0" smtClean="0">
                    <a:solidFill>
                      <a:srgbClr val="000066"/>
                    </a:solidFill>
                    <a:latin typeface="+mn-lt"/>
                  </a:rPr>
                  <a:t>-</a:t>
                </a:r>
                <a:endParaRPr lang="en-US" altLang="en-US" sz="2500" b="0" dirty="0">
                  <a:solidFill>
                    <a:srgbClr val="000066"/>
                  </a:solidFill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9587" y="3434652"/>
            <a:ext cx="10115013" cy="2945844"/>
            <a:chOff x="19587" y="3912157"/>
            <a:chExt cx="10115013" cy="29458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87" y="3912157"/>
              <a:ext cx="4430527" cy="294584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21F00-4C1E-4B1C-A776-E492761AD707}"/>
                </a:ext>
              </a:extLst>
            </p:cNvPr>
            <p:cNvSpPr txBox="1"/>
            <p:nvPr/>
          </p:nvSpPr>
          <p:spPr>
            <a:xfrm>
              <a:off x="4450114" y="4419600"/>
              <a:ext cx="5684486" cy="2331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2880" marR="0" lvl="0" indent="-18288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Simultaneous </a:t>
              </a:r>
              <a:r>
                <a:rPr lang="en-US" sz="2400" b="1" dirty="0" smtClean="0">
                  <a:solidFill>
                    <a:schemeClr val="bg2"/>
                  </a:solidFill>
                  <a:latin typeface="Times New Roman"/>
                  <a:cs typeface="Times New Roman (Hebrew)" charset="-79"/>
                  <a:sym typeface="Symbol"/>
                </a:rPr>
                <a:t>c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-quark diffusion +</a:t>
              </a:r>
            </a:p>
            <a:p>
              <a:pPr marR="0" lvl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dirty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 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charmonium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 kinetics  (same </a:t>
              </a:r>
              <a:r>
                <a:rPr lang="en-US" sz="2400" b="1" i="1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M</a:t>
              </a:r>
              <a:r>
                <a:rPr lang="en-US" sz="2400" b="1" i="1" baseline="30000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2</a:t>
              </a:r>
              <a:r>
                <a:rPr lang="en-US" sz="2400" b="1" i="1" baseline="-25000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pQCD</a:t>
              </a:r>
              <a:r>
                <a:rPr lang="en-US" sz="2400" b="1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 * K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) </a:t>
              </a:r>
            </a:p>
            <a:p>
              <a:pPr marL="182880" marR="0" lvl="0" indent="-182880" algn="l" defTabSz="914400" rtl="0" eaLnBrk="0" fontAlgn="base" latinLnBrk="0" hangingPunct="0">
                <a:lnSpc>
                  <a:spcPct val="100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b="1" dirty="0" smtClean="0">
                  <a:solidFill>
                    <a:schemeClr val="bg2"/>
                  </a:solidFill>
                  <a:latin typeface="Times New Roman"/>
                  <a:cs typeface="Times New Roman (Hebrew)" charset="-79"/>
                  <a:sym typeface="Symbol"/>
                </a:rPr>
                <a:t>J/</a:t>
              </a:r>
              <a:r>
                <a:rPr lang="en-US" sz="2400" b="1" dirty="0" smtClean="0">
                  <a:solidFill>
                    <a:schemeClr val="bg2"/>
                  </a:solidFill>
                  <a:cs typeface="Times New Roman (Hebrew)" charset="-79"/>
                  <a:sym typeface="Symbol"/>
                </a:rPr>
                <a:t>y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 yield + spectral shape require </a:t>
              </a:r>
              <a:r>
                <a:rPr lang="en-US" sz="2400" b="1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K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 </a:t>
              </a:r>
              <a:r>
                <a:rPr lang="en-US" sz="2400" b="1" dirty="0" smtClean="0">
                  <a:solidFill>
                    <a:srgbClr val="990099"/>
                  </a:solidFill>
                  <a:latin typeface="Times New Roman"/>
                  <a:cs typeface="Times New Roman (Hebrew)" charset="-79"/>
                  <a:sym typeface="Symbol"/>
                </a:rPr>
                <a:t>≥ 5</a:t>
              </a:r>
            </a:p>
            <a:p>
              <a:pPr marL="182880" marR="0" lvl="0" indent="-182880" algn="l" defTabSz="914400" rtl="0" eaLnBrk="0" fontAlgn="base" latinLnBrk="0" hangingPunct="0">
                <a:lnSpc>
                  <a:spcPct val="100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dirty="0" smtClean="0">
                  <a:solidFill>
                    <a:srgbClr val="0000CC"/>
                  </a:solidFill>
                  <a:latin typeface="Times New Roman"/>
                  <a:cs typeface="Times New Roman (Hebrew)" charset="-79"/>
                  <a:sym typeface="Symbol"/>
                </a:rPr>
                <a:t>Strong coupling for open + hidden HF          </a:t>
              </a:r>
              <a:endParaRPr lang="en-US" sz="140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endParaRPr>
            </a:p>
            <a:p>
              <a:pPr marR="0" lvl="0" algn="l" defTabSz="914400" rtl="0" eaLnBrk="0" fontAlgn="base" latinLnBrk="0" hangingPunct="0">
                <a:lnSpc>
                  <a:spcPct val="2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600" b="1" dirty="0" smtClean="0">
                  <a:solidFill>
                    <a:srgbClr val="008000"/>
                  </a:solidFill>
                  <a:latin typeface="Times New Roman"/>
                  <a:cs typeface="Times New Roman"/>
                  <a:sym typeface="Symbol"/>
                </a:rPr>
                <a:t>    [</a:t>
              </a:r>
              <a:r>
                <a:rPr lang="en-US" sz="1600" b="1" dirty="0" err="1" smtClean="0">
                  <a:solidFill>
                    <a:srgbClr val="008000"/>
                  </a:solidFill>
                  <a:latin typeface="Times New Roman"/>
                  <a:cs typeface="Times New Roman"/>
                  <a:sym typeface="Symbol"/>
                </a:rPr>
                <a:t>Du+RR</a:t>
              </a:r>
              <a:r>
                <a:rPr lang="en-US" sz="1600" b="1" dirty="0" smtClean="0">
                  <a:solidFill>
                    <a:srgbClr val="008000"/>
                  </a:solidFill>
                  <a:latin typeface="Times New Roman"/>
                  <a:cs typeface="Times New Roman"/>
                  <a:sym typeface="Symbol"/>
                </a:rPr>
                <a:t> ’22]</a:t>
              </a:r>
              <a:endParaRPr lang="en-US" sz="1600" b="1" baseline="0" dirty="0">
                <a:solidFill>
                  <a:srgbClr val="008000"/>
                </a:solidFill>
                <a:latin typeface="Times New Roman"/>
                <a:cs typeface="Times New Roman (Hebrew)" charset="-79"/>
                <a:sym typeface="Symbol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7966953" y="2362200"/>
            <a:ext cx="1887165" cy="651753"/>
          </a:xfrm>
          <a:prstGeom prst="ellipse">
            <a:avLst/>
          </a:prstGeom>
          <a:solidFill>
            <a:schemeClr val="bg2">
              <a:lumMod val="25000"/>
              <a:lumOff val="75000"/>
              <a:alpha val="10000"/>
            </a:schemeClr>
          </a:solidFill>
          <a:ln w="254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Symbol" pitchFamily="18" charset="2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68961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00897ED-CB0E-4F16-BCCD-40EC71C4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0"/>
            <a:ext cx="27892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>
                <a:solidFill>
                  <a:schemeClr val="bg2"/>
                </a:solidFill>
              </a:rPr>
              <a:t>4.)  </a:t>
            </a:r>
            <a:r>
              <a:rPr lang="en-US" altLang="en-US" sz="3500" u="sng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7D28E00E-D088-4B13-BCEE-E715EB61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9448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 smtClean="0">
                <a:solidFill>
                  <a:srgbClr val="000099"/>
                </a:solidFill>
              </a:rPr>
              <a:t>Coupling of open + hidden HF sectors provides new insights + strong  constraints on QGP phenomenology</a:t>
            </a:r>
            <a:endParaRPr lang="en-US" altLang="en-US" sz="2500" b="0" dirty="0">
              <a:solidFill>
                <a:srgbClr val="000099"/>
              </a:solidFill>
            </a:endParaRPr>
          </a:p>
          <a:p>
            <a:pPr marL="91440" indent="-9144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dirty="0" smtClean="0">
                <a:solidFill>
                  <a:srgbClr val="00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Large non-perturbative interaction strength in heavy-quark diffusion required to produce sufficient low-</a:t>
            </a:r>
            <a:r>
              <a:rPr lang="en-US" altLang="en-US" sz="2500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lang="en-US" altLang="en-US" sz="2500" baseline="-25000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dirty="0" smtClean="0">
                <a:solidFill>
                  <a:schemeClr val="bg2"/>
                </a:solidFill>
                <a:sym typeface="Symbol" panose="05050102010706020507" pitchFamily="18" charset="2"/>
              </a:rPr>
              <a:t>J/</a:t>
            </a:r>
            <a:r>
              <a:rPr lang="en-US" altLang="en-US" sz="2500" dirty="0" smtClean="0">
                <a:solidFill>
                  <a:schemeClr val="bg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lang="en-US" altLang="en-US" sz="2500" b="0" dirty="0" smtClean="0">
                <a:solidFill>
                  <a:srgbClr val="000099"/>
                </a:solidFill>
                <a:latin typeface="+mn-lt"/>
                <a:sym typeface="Symbol" panose="05050102010706020507" pitchFamily="18" charset="2"/>
              </a:rPr>
              <a:t> yields</a:t>
            </a:r>
            <a:endParaRPr lang="en-US" altLang="en-US" sz="2500" b="0" dirty="0" smtClean="0">
              <a:solidFill>
                <a:srgbClr val="000099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pPr marL="91440" indent="-9144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 Off-equilibrium effects in HQ diffusion instrumental to extend </a:t>
            </a:r>
            <a:r>
              <a:rPr lang="en-US" altLang="en-US" sz="2500" b="0" dirty="0" err="1" smtClean="0">
                <a:solidFill>
                  <a:srgbClr val="000099"/>
                </a:solidFill>
                <a:sym typeface="Symbol" panose="05050102010706020507" pitchFamily="18" charset="2"/>
              </a:rPr>
              <a:t>charmonium</a:t>
            </a:r>
            <a:r>
              <a:rPr lang="en-US" altLang="en-US" sz="25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 regeneration to </a:t>
            </a:r>
            <a:r>
              <a:rPr lang="en-US" altLang="en-US" sz="2500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lang="en-US" altLang="en-US" sz="2500" baseline="-25000" dirty="0" err="1" smtClean="0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 ~ 8 GeV </a:t>
            </a:r>
            <a:r>
              <a:rPr lang="en-US" altLang="en-US" sz="25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+ generate large </a:t>
            </a:r>
            <a:r>
              <a:rPr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v</a:t>
            </a:r>
            <a:r>
              <a:rPr lang="en-US" altLang="en-US" sz="2500" baseline="-25000" dirty="0" smtClean="0">
                <a:solidFill>
                  <a:srgbClr val="990099"/>
                </a:solidFill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906000" cy="53340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3.2 Interplay of Transport Coefficients: 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Charmonia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228600" y="2362200"/>
            <a:ext cx="5596404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lvl="0" indent="-18288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Transport in </a:t>
            </a:r>
            <a:r>
              <a:rPr lang="en-US" sz="2400" b="1" dirty="0" smtClean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AA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: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</a:t>
            </a:r>
            <a:r>
              <a:rPr lang="en-US" sz="2400" b="1" dirty="0" smtClean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J/</a:t>
            </a:r>
            <a:r>
              <a:rPr lang="en-US" sz="2400" b="1" dirty="0" smtClean="0">
                <a:solidFill>
                  <a:schemeClr val="bg2"/>
                </a:solidFill>
                <a:cs typeface="Times New Roman (Hebrew)" charset="-79"/>
                <a:sym typeface="Symbol"/>
              </a:rPr>
              <a:t>y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/ </a:t>
            </a:r>
            <a:r>
              <a:rPr lang="en-US" sz="2400" b="1" dirty="0">
                <a:solidFill>
                  <a:schemeClr val="bg2"/>
                </a:solidFill>
                <a:cs typeface="Times New Roman (Hebrew)" charset="-79"/>
                <a:sym typeface="Symbol"/>
              </a:rPr>
              <a:t>y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(2S)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near equilibrium in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late QGP /</a:t>
            </a:r>
            <a:r>
              <a:rPr kumimoji="1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 hadronic phase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 →  “</a:t>
            </a:r>
            <a:r>
              <a:rPr lang="en-US" sz="2400" b="1" dirty="0" smtClean="0">
                <a:solidFill>
                  <a:srgbClr val="FF0066"/>
                </a:solidFill>
                <a:latin typeface="Times New Roman"/>
                <a:cs typeface="Times New Roman"/>
                <a:sym typeface="Symbol"/>
              </a:rPr>
              <a:t>Sequential Regeneration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”    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[</a:t>
            </a:r>
            <a:r>
              <a:rPr lang="en-US" sz="1400" b="1" dirty="0" err="1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Du+RR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 ’15]</a:t>
            </a:r>
            <a:endParaRPr lang="en-US" sz="1400" b="1" baseline="0" dirty="0">
              <a:solidFill>
                <a:srgbClr val="008000"/>
              </a:solidFill>
              <a:latin typeface="Times New Roman"/>
              <a:cs typeface="Times New Roman (Hebrew)" charset="-79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52400" y="997059"/>
            <a:ext cx="6748771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P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henomenological constraints on </a:t>
            </a:r>
            <a:r>
              <a:rPr lang="en-US" sz="2400" b="1" dirty="0" err="1" smtClean="0">
                <a:solidFill>
                  <a:srgbClr val="990099"/>
                </a:solidFill>
                <a:cs typeface="Times New Roman (Hebrew)" charset="-79"/>
                <a:sym typeface="Symbol"/>
              </a:rPr>
              <a:t>G</a:t>
            </a:r>
            <a:r>
              <a:rPr lang="en-US" sz="2400" b="1" baseline="-25000" dirty="0" err="1" smtClean="0">
                <a:solidFill>
                  <a:srgbClr val="990099"/>
                </a:solidFill>
                <a:cs typeface="Times New Roman (Hebrew)" charset="-79"/>
                <a:sym typeface="Symbol"/>
              </a:rPr>
              <a:t>y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from </a:t>
            </a:r>
            <a:r>
              <a:rPr lang="en-US" sz="2400" b="1" dirty="0" smtClean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d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/</a:t>
            </a:r>
            <a:r>
              <a:rPr lang="en-US" sz="2400" b="1" dirty="0" smtClean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p-A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:</a:t>
            </a:r>
            <a:endParaRPr kumimoji="0" lang="en-US" altLang="en-US" sz="2400" b="1" dirty="0" smtClean="0">
              <a:solidFill>
                <a:srgbClr val="990099"/>
              </a:solidFill>
              <a:latin typeface="Times New Roman"/>
              <a:cs typeface="Times New Roman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altLang="en-US" sz="2400" dirty="0" smtClean="0">
                <a:solidFill>
                  <a:srgbClr val="0000CC"/>
                </a:solidFill>
                <a:latin typeface="Times New Roman"/>
                <a:cs typeface="Times New Roman" pitchFamily="18" charset="0"/>
                <a:sym typeface="Symbol"/>
              </a:rPr>
              <a:t>   </a:t>
            </a:r>
            <a:r>
              <a:rPr kumimoji="0" lang="en-US" altLang="en-US" sz="2400" b="1" dirty="0" smtClean="0">
                <a:solidFill>
                  <a:schemeClr val="bg2"/>
                </a:solidFill>
                <a:latin typeface="Times New Roman"/>
                <a:cs typeface="Times New Roman" pitchFamily="18" charset="0"/>
                <a:sym typeface="Symbol"/>
              </a:rPr>
              <a:t>J/</a:t>
            </a:r>
            <a:r>
              <a:rPr kumimoji="0" lang="en-US" altLang="en-US" sz="2400" b="1" dirty="0" smtClean="0">
                <a:solidFill>
                  <a:schemeClr val="bg2"/>
                </a:solidFill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dirty="0" smtClean="0">
                <a:solidFill>
                  <a:srgbClr val="0000CC"/>
                </a:solidFill>
                <a:latin typeface="Times New Roman"/>
                <a:cs typeface="Times New Roman" pitchFamily="18" charset="0"/>
                <a:sym typeface="Symbol"/>
              </a:rPr>
              <a:t> suppressed in QGP,  </a:t>
            </a:r>
            <a:r>
              <a:rPr kumimoji="0" lang="en-US" altLang="en-US" sz="2400" b="1" dirty="0" smtClean="0">
                <a:solidFill>
                  <a:schemeClr val="bg2"/>
                </a:solidFill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b="1" dirty="0" smtClean="0">
                <a:solidFill>
                  <a:schemeClr val="bg2"/>
                </a:solidFill>
                <a:latin typeface="Times New Roman"/>
                <a:cs typeface="Times New Roman" pitchFamily="18" charset="0"/>
                <a:sym typeface="Symbol"/>
              </a:rPr>
              <a:t>(2S)</a:t>
            </a:r>
            <a:r>
              <a:rPr kumimoji="0" lang="en-US" altLang="en-US" sz="2400" dirty="0" smtClean="0">
                <a:solidFill>
                  <a:srgbClr val="0000CC"/>
                </a:solidFill>
                <a:latin typeface="Times New Roman"/>
                <a:cs typeface="Times New Roman" pitchFamily="18" charset="0"/>
                <a:sym typeface="Symbol"/>
              </a:rPr>
              <a:t> in hadronic matter</a:t>
            </a:r>
            <a:endParaRPr lang="en-US" sz="2400" b="1" baseline="0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22" y="552450"/>
            <a:ext cx="3069077" cy="2081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829" y="2574564"/>
            <a:ext cx="3151391" cy="2226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" y="4495800"/>
            <a:ext cx="66304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994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9619300" cy="45166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Brownian motion via elastic interactions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 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(r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adiation suppressed: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0</a:t>
            </a:r>
            <a:r>
              <a:rPr kumimoji="1" 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~ q</a:t>
            </a:r>
            <a:r>
              <a:rPr kumimoji="1" 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2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/2m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&lt;&lt; q ~ T &lt;&lt; 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kumimoji="1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)</a:t>
            </a:r>
            <a:endParaRPr lang="en-US" sz="2500" dirty="0" smtClean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 marL="274320" lvl="0" indent="-27432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 err="1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Thermalization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delayed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by </a:t>
            </a:r>
            <a:r>
              <a:rPr lang="en-US" sz="2500" b="1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/T  </a:t>
            </a:r>
            <a:r>
              <a:rPr lang="en-US" sz="25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 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measure of 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interaction strength</a:t>
            </a:r>
            <a:endParaRPr kumimoji="1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cs typeface="Times New Roman (Hebrew)" charset="-79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Scattering rates: 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collisional 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width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 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quantum</a:t>
            </a:r>
            <a:r>
              <a:rPr kumimoji="1" 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effects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  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Implications for QGP structure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Non-perturbative </a:t>
            </a:r>
            <a:r>
              <a:rPr kumimoji="1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interactions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Hadronization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: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c → D, D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s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,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L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c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, …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(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&gt;&gt; T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c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)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1.3 </a:t>
            </a:r>
            <a:r>
              <a:rPr lang="en-US" altLang="en-US" sz="3400" dirty="0">
                <a:solidFill>
                  <a:schemeClr val="bg2"/>
                </a:solidFill>
              </a:rPr>
              <a:t>Heavy-Flavor Diffusion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524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3" name="Oval 14">
            <a:extLst>
              <a:ext uri="{FF2B5EF4-FFF2-40B4-BE49-F238E27FC236}">
                <a16:creationId xmlns:a16="http://schemas.microsoft.com/office/drawing/2014/main" id="{0DF63808-9CDC-43A0-9E08-353CB9A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11430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4" name="Line 15">
            <a:extLst>
              <a:ext uri="{FF2B5EF4-FFF2-40B4-BE49-F238E27FC236}">
                <a16:creationId xmlns:a16="http://schemas.microsoft.com/office/drawing/2014/main" id="{E8D9E713-C408-41A0-8DAC-88DC46B26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8913" y="2286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B2E16911-FBF1-4DFA-851C-56BAB8F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7000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sp>
        <p:nvSpPr>
          <p:cNvPr id="12296" name="Freeform 17">
            <a:extLst>
              <a:ext uri="{FF2B5EF4-FFF2-40B4-BE49-F238E27FC236}">
                <a16:creationId xmlns:a16="http://schemas.microsoft.com/office/drawing/2014/main" id="{DE1D3DED-BB9C-4CC5-B095-885DFCBAA36E}"/>
              </a:ext>
            </a:extLst>
          </p:cNvPr>
          <p:cNvSpPr>
            <a:spLocks/>
          </p:cNvSpPr>
          <p:nvPr/>
        </p:nvSpPr>
        <p:spPr bwMode="auto">
          <a:xfrm>
            <a:off x="8526463" y="3175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pic>
        <p:nvPicPr>
          <p:cNvPr id="12297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6945313" y="3757612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3276600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9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329406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QGP</a:t>
            </a:r>
            <a:endParaRPr kumimoji="1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300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83050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7707575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0113"/>
            <a:ext cx="61118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9"/>
          <p:cNvSpPr txBox="1">
            <a:spLocks noChangeArrowheads="1"/>
          </p:cNvSpPr>
          <p:nvPr/>
        </p:nvSpPr>
        <p:spPr bwMode="auto">
          <a:xfrm>
            <a:off x="446088" y="3732213"/>
            <a:ext cx="8165249" cy="18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lang="en-US" altLang="en-US" sz="2400" b="0" noProof="0" dirty="0" smtClean="0">
                <a:solidFill>
                  <a:srgbClr val="0000CC"/>
                </a:solidFill>
              </a:rPr>
              <a:t>R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elaxation time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</a:rPr>
              <a:t>t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Q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= 1/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</a:rPr>
              <a:t>g</a:t>
            </a:r>
            <a:endParaRPr kumimoji="1" lang="en-US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S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patial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diffusion constant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 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D</a:t>
            </a:r>
            <a:r>
              <a:rPr kumimoji="1" lang="en-US" altLang="en-US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s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= T /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ymbol" panose="05050102010706020507" pitchFamily="18" charset="2"/>
              </a:rPr>
              <a:t>g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</a:rPr>
              <a:t>(p=0)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m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Q</a:t>
            </a:r>
            <a:r>
              <a:rPr kumimoji="1" lang="en-US" altLang="en-US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  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Quantum </a:t>
            </a:r>
            <a:r>
              <a:rPr lang="en-US" altLang="en-US" sz="2400" b="0" dirty="0">
                <a:solidFill>
                  <a:srgbClr val="0000CC"/>
                </a:solidFill>
              </a:rPr>
              <a:t>effects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via thermal-</a:t>
            </a:r>
            <a:r>
              <a:rPr lang="en-US" altLang="en-US" sz="2400" b="0" dirty="0" err="1" smtClean="0">
                <a:solidFill>
                  <a:srgbClr val="0000CC"/>
                </a:solidFill>
              </a:rPr>
              <a:t>parton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</a:rPr>
              <a:t>spectral functions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olidFill>
                  <a:srgbClr val="FF0066"/>
                </a:solidFill>
              </a:rPr>
              <a:t>i</a:t>
            </a:r>
            <a:r>
              <a:rPr lang="en-US" altLang="en-US" sz="2400" i="1" dirty="0">
                <a:solidFill>
                  <a:srgbClr val="FF0066"/>
                </a:solidFill>
              </a:rPr>
              <a:t>(k</a:t>
            </a:r>
            <a:r>
              <a:rPr lang="en-US" altLang="en-US" sz="2400" i="1" baseline="-25000" dirty="0">
                <a:solidFill>
                  <a:srgbClr val="FF0066"/>
                </a:solidFill>
              </a:rPr>
              <a:t>0</a:t>
            </a:r>
            <a:r>
              <a:rPr lang="en-US" altLang="en-US" sz="2400" i="1" dirty="0">
                <a:solidFill>
                  <a:srgbClr val="FF0066"/>
                </a:solidFill>
              </a:rPr>
              <a:t>,k</a:t>
            </a:r>
            <a:r>
              <a:rPr lang="en-US" altLang="en-US" sz="2400" i="1" dirty="0" smtClean="0">
                <a:solidFill>
                  <a:srgbClr val="FF0066"/>
                </a:solidFill>
              </a:rPr>
              <a:t>)</a:t>
            </a:r>
            <a:endParaRPr lang="en-US" altLang="en-US" sz="2400" i="1" dirty="0">
              <a:solidFill>
                <a:srgbClr val="FF0066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" y="38100"/>
            <a:ext cx="10034588" cy="63500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2.2 Transport Coefficients</a:t>
            </a:r>
            <a:endParaRPr lang="en-US" altLang="en-US" sz="3400" dirty="0" smtClean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882775" y="898525"/>
            <a:ext cx="612775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470025" y="2039938"/>
            <a:ext cx="8194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thermalization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rate             momentum diffusion coefficient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8207375" y="873125"/>
            <a:ext cx="1752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Fokker-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Planck</a:t>
            </a:r>
          </a:p>
        </p:txBody>
      </p:sp>
      <p:sp>
        <p:nvSpPr>
          <p:cNvPr id="14345" name="Oval 13"/>
          <p:cNvSpPr>
            <a:spLocks noChangeArrowheads="1"/>
          </p:cNvSpPr>
          <p:nvPr/>
        </p:nvSpPr>
        <p:spPr bwMode="auto">
          <a:xfrm>
            <a:off x="139700" y="762000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4346" name="Oval 14"/>
          <p:cNvSpPr>
            <a:spLocks noChangeArrowheads="1"/>
          </p:cNvSpPr>
          <p:nvPr/>
        </p:nvSpPr>
        <p:spPr bwMode="auto">
          <a:xfrm>
            <a:off x="511175" y="1806575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 flipV="1">
            <a:off x="1109663" y="85090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303213" y="127952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1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sp>
        <p:nvSpPr>
          <p:cNvPr id="14349" name="Freeform 17"/>
          <p:cNvSpPr>
            <a:spLocks/>
          </p:cNvSpPr>
          <p:nvPr/>
        </p:nvSpPr>
        <p:spPr bwMode="auto">
          <a:xfrm>
            <a:off x="557213" y="896938"/>
            <a:ext cx="838200" cy="990600"/>
          </a:xfrm>
          <a:custGeom>
            <a:avLst/>
            <a:gdLst>
              <a:gd name="T0" fmla="*/ 0 w 528"/>
              <a:gd name="T1" fmla="*/ 2147483647 h 624"/>
              <a:gd name="T2" fmla="*/ 2147483647 w 528"/>
              <a:gd name="T3" fmla="*/ 2147483647 h 624"/>
              <a:gd name="T4" fmla="*/ 2147483647 w 528"/>
              <a:gd name="T5" fmla="*/ 2147483647 h 624"/>
              <a:gd name="T6" fmla="*/ 2147483647 w 528"/>
              <a:gd name="T7" fmla="*/ 2147483647 h 624"/>
              <a:gd name="T8" fmla="*/ 2147483647 w 528"/>
              <a:gd name="T9" fmla="*/ 2147483647 h 624"/>
              <a:gd name="T10" fmla="*/ 2147483647 w 528"/>
              <a:gd name="T11" fmla="*/ 2147483647 h 624"/>
              <a:gd name="T12" fmla="*/ 2147483647 w 528"/>
              <a:gd name="T13" fmla="*/ 2147483647 h 624"/>
              <a:gd name="T14" fmla="*/ 2147483647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4350" name="AutoShape 18"/>
          <p:cNvSpPr>
            <a:spLocks noChangeArrowheads="1"/>
          </p:cNvSpPr>
          <p:nvPr/>
        </p:nvSpPr>
        <p:spPr bwMode="auto">
          <a:xfrm rot="1200000">
            <a:off x="35607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4351" name="AutoShape 19"/>
          <p:cNvSpPr>
            <a:spLocks noChangeArrowheads="1"/>
          </p:cNvSpPr>
          <p:nvPr/>
        </p:nvSpPr>
        <p:spPr bwMode="auto">
          <a:xfrm rot="1200000">
            <a:off x="60753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490281"/>
            <a:ext cx="3918060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g 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p = 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 d</a:t>
            </a:r>
            <a:r>
              <a:rPr kumimoji="1" lang="en-US" sz="2500" b="1" i="1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3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 </a:t>
            </a:r>
            <a:r>
              <a:rPr kumimoji="1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w</a:t>
            </a:r>
            <a:r>
              <a:rPr kumimoji="1" lang="en-US" sz="25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</a:t>
            </a:r>
            <a:r>
              <a:rPr kumimoji="1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q,p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) 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   ~  |</a:t>
            </a:r>
            <a:r>
              <a:rPr kumimoji="1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T</a:t>
            </a:r>
            <a:r>
              <a:rPr kumimoji="1" lang="en-US" sz="25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Qi</a:t>
            </a:r>
            <a:r>
              <a:rPr kumimoji="1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|</a:t>
            </a:r>
            <a:r>
              <a:rPr kumimoji="1" lang="en-US" sz="25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2 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(1-cos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q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) </a:t>
            </a:r>
            <a:r>
              <a:rPr kumimoji="1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f</a:t>
            </a:r>
            <a:r>
              <a:rPr kumimoji="1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500" b="1" i="1" baseline="30000" dirty="0" err="1">
                <a:solidFill>
                  <a:srgbClr val="FF0000"/>
                </a:solidFill>
                <a:latin typeface="Times New Roman"/>
                <a:cs typeface="Times New Roman (Hebrew)" charset="-79"/>
                <a:sym typeface="Symbol"/>
              </a:rPr>
              <a:t>i</a:t>
            </a:r>
            <a:r>
              <a:rPr lang="en-US" sz="2500" b="1" i="1" dirty="0" err="1" smtClean="0">
                <a:solidFill>
                  <a:srgbClr val="FF0000"/>
                </a:solidFill>
                <a:cs typeface="Times New Roman (Hebrew)" charset="-79"/>
                <a:sym typeface="Symbol"/>
              </a:rPr>
              <a:t>r</a:t>
            </a:r>
            <a:r>
              <a:rPr lang="en-US" sz="2500" b="1" i="1" baseline="-25000" dirty="0" err="1" smtClean="0">
                <a:solidFill>
                  <a:srgbClr val="FF0000"/>
                </a:solidFill>
                <a:latin typeface="Times New Roman"/>
                <a:cs typeface="Times New Roman (Hebrew)" charset="-79"/>
                <a:sym typeface="Symbol"/>
              </a:rPr>
              <a:t>i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cs typeface="Times New Roman (Hebrew)" charset="-79"/>
                <a:sym typeface="Symbol"/>
              </a:rPr>
              <a:t>r</a:t>
            </a:r>
            <a:r>
              <a:rPr lang="en-US" sz="2500" b="1" i="1" baseline="-25000" dirty="0" err="1" smtClean="0">
                <a:solidFill>
                  <a:srgbClr val="FF0000"/>
                </a:solidFill>
                <a:latin typeface="Times New Roman"/>
                <a:cs typeface="Times New Roman (Hebrew)" charset="-79"/>
                <a:sym typeface="Symbol"/>
              </a:rPr>
              <a:t>i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 (Hebrew)" charset="-79"/>
                <a:sym typeface="Symbol"/>
              </a:rPr>
              <a:t>’</a:t>
            </a:r>
            <a:endParaRPr kumimoji="1" lang="en-US" sz="25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 (Hebrew)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6412" y="2495550"/>
            <a:ext cx="28717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D</a:t>
            </a:r>
            <a:r>
              <a:rPr kumimoji="1" lang="en-US" sz="25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p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= 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 d</a:t>
            </a:r>
            <a:r>
              <a:rPr kumimoji="1" lang="en-US" sz="2500" b="1" i="1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3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 </a:t>
            </a:r>
            <a:r>
              <a:rPr kumimoji="1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w</a:t>
            </a:r>
            <a:r>
              <a:rPr kumimoji="1" lang="en-US" sz="25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</a:t>
            </a:r>
            <a:r>
              <a:rPr kumimoji="1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q,p</a:t>
            </a:r>
            <a:r>
              <a:rPr kumimoji="1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) q</a:t>
            </a:r>
            <a:r>
              <a:rPr kumimoji="1" lang="en-US" sz="2500" b="1" i="1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2</a:t>
            </a:r>
          </a:p>
        </p:txBody>
      </p:sp>
      <p:sp>
        <p:nvSpPr>
          <p:cNvPr id="14354" name="Rectangle 5"/>
          <p:cNvSpPr>
            <a:spLocks noChangeArrowheads="1"/>
          </p:cNvSpPr>
          <p:nvPr/>
        </p:nvSpPr>
        <p:spPr bwMode="auto">
          <a:xfrm>
            <a:off x="4191000" y="4312181"/>
            <a:ext cx="2667000" cy="519629"/>
          </a:xfrm>
          <a:prstGeom prst="rect">
            <a:avLst/>
          </a:prstGeom>
          <a:solidFill>
            <a:srgbClr val="FFFF99">
              <a:alpha val="14902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446088" y="5695950"/>
            <a:ext cx="78597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Key ingredients: -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heavy-light scattering amplitude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T</a:t>
            </a:r>
            <a:r>
              <a:rPr lang="en-US" altLang="en-US" sz="2400" i="1" baseline="-25000" dirty="0" err="1">
                <a:solidFill>
                  <a:srgbClr val="FF0066"/>
                </a:solidFill>
              </a:rPr>
              <a:t>Q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i</a:t>
            </a:r>
            <a:endParaRPr kumimoji="1" lang="en-US" altLang="en-US" sz="2400" b="1" i="1" u="none" strike="noStrike" kern="1200" cap="none" spc="0" normalizeH="0" baseline="-2500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i="1" dirty="0">
                <a:solidFill>
                  <a:srgbClr val="FF0066"/>
                </a:solidFill>
              </a:rPr>
              <a:t> </a:t>
            </a:r>
            <a:r>
              <a:rPr lang="en-US" altLang="en-US" sz="2400" i="1" dirty="0" smtClean="0">
                <a:solidFill>
                  <a:srgbClr val="FF0066"/>
                </a:solidFill>
              </a:rPr>
              <a:t>                             </a:t>
            </a:r>
            <a:r>
              <a:rPr lang="en-US" altLang="en-US" sz="2400" dirty="0" smtClean="0">
                <a:solidFill>
                  <a:srgbClr val="0000CC"/>
                </a:solidFill>
              </a:rPr>
              <a:t>- ambient medium properties  </a:t>
            </a:r>
            <a:endParaRPr kumimoji="1" lang="en-US" altLang="en-US" sz="2400" b="0" u="none" strike="noStrike" kern="1200" cap="none" spc="0" normalizeH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23026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>
            <a:extLst>
              <a:ext uri="{FF2B5EF4-FFF2-40B4-BE49-F238E27FC236}">
                <a16:creationId xmlns:a16="http://schemas.microsoft.com/office/drawing/2014/main" id="{25564C6B-F884-4FF3-8A71-5B2871DD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09" y="0"/>
            <a:ext cx="9800591" cy="6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2.3.1 </a:t>
            </a:r>
            <a:r>
              <a:rPr lang="en-US" altLang="en-US" sz="3300" u="sng" dirty="0" smtClean="0">
                <a:solidFill>
                  <a:srgbClr val="010000"/>
                </a:solidFill>
              </a:rPr>
              <a:t>Heavy-Light Interaction: </a:t>
            </a:r>
            <a:r>
              <a:rPr kumimoji="1" lang="en-US" alt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 </a:t>
            </a:r>
            <a:r>
              <a:rPr kumimoji="1" lang="en-US" alt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Perturbative </a:t>
            </a:r>
            <a:r>
              <a:rPr kumimoji="1" lang="en-US" alt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QCD</a:t>
            </a:r>
            <a:endParaRPr kumimoji="1" lang="en-US" altLang="en-US" sz="33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</p:txBody>
      </p:sp>
      <p:sp>
        <p:nvSpPr>
          <p:cNvPr id="20483" name="Text Box 15">
            <a:extLst>
              <a:ext uri="{FF2B5EF4-FFF2-40B4-BE49-F238E27FC236}">
                <a16:creationId xmlns:a16="http://schemas.microsoft.com/office/drawing/2014/main" id="{8DB786E7-C13F-45BE-88A8-0FD60624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303338"/>
            <a:ext cx="6176962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screened 1-gluon exchange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A874CBC4-D01F-4FAA-856C-D909BA5C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74738"/>
            <a:ext cx="587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4">
            <a:extLst>
              <a:ext uri="{FF2B5EF4-FFF2-40B4-BE49-F238E27FC236}">
                <a16:creationId xmlns:a16="http://schemas.microsoft.com/office/drawing/2014/main" id="{FA1DA942-9921-4D5D-9BA2-82B69FFA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38" y="2948120"/>
            <a:ext cx="9359900" cy="9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sym typeface="Symbol" panose="05050102010706020507" pitchFamily="18" charset="2"/>
              </a:rPr>
              <a:t>c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sym typeface="Symbol" panose="05050102010706020507" pitchFamily="18" charset="2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sym typeface="Symbol" panose="05050102010706020507" pitchFamily="18" charset="2"/>
              </a:rPr>
              <a:t>≥ 20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sym typeface="Symbol" panose="05050102010706020507" pitchFamily="18" charset="2"/>
              </a:rPr>
              <a:t>fm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sym typeface="Symbol" panose="05050102010706020507" pitchFamily="18" charset="2"/>
              </a:rPr>
              <a:t>/c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sym typeface="Symbol" panose="05050102010706020507" pitchFamily="18" charset="2"/>
              </a:rPr>
              <a:t>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 (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sym typeface="Symbol" panose="05050102010706020507" pitchFamily="18" charset="2"/>
              </a:rPr>
              <a:t>T≤ 300MeV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,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sym typeface="Symbol" panose="05050102010706020507" pitchFamily="18" charset="2"/>
              </a:rPr>
              <a:t>s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sym typeface="Symbol" panose="05050102010706020507" pitchFamily="18" charset="2"/>
              </a:rPr>
              <a:t>=0.4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0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2"/>
                </a:solidFill>
                <a:sym typeface="Symbol" panose="05050102010706020507" pitchFamily="18" charset="2"/>
              </a:rPr>
              <a:t>pQCD</a:t>
            </a:r>
            <a:r>
              <a:rPr lang="en-US" altLang="en-US" sz="2400" dirty="0" smtClean="0">
                <a:solidFill>
                  <a:schemeClr val="bg2"/>
                </a:solidFill>
                <a:sym typeface="Symbol" panose="05050102010706020507" pitchFamily="18" charset="2"/>
              </a:rPr>
              <a:t>*</a:t>
            </a:r>
            <a:r>
              <a:rPr lang="en-US" altLang="en-US" sz="2400" b="0" dirty="0" smtClean="0">
                <a:solidFill>
                  <a:srgbClr val="0000CC"/>
                </a:solidFill>
                <a:sym typeface="Symbol" panose="05050102010706020507" pitchFamily="18" charset="2"/>
              </a:rPr>
              <a:t>:  running coupling with reduced Debye mass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  <a:sym typeface="Symbol" panose="05050102010706020507" pitchFamily="18" charset="2"/>
            </a:endParaRPr>
          </a:p>
        </p:txBody>
      </p:sp>
      <p:sp>
        <p:nvSpPr>
          <p:cNvPr id="20487" name="Text Box 31">
            <a:extLst>
              <a:ext uri="{FF2B5EF4-FFF2-40B4-BE49-F238E27FC236}">
                <a16:creationId xmlns:a16="http://schemas.microsoft.com/office/drawing/2014/main" id="{41709A70-10D2-42C0-84D4-9F67D6B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674938"/>
            <a:ext cx="49530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[</a:t>
            </a:r>
            <a:r>
              <a:rPr kumimoji="1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Svetitsky</a:t>
            </a:r>
            <a:r>
              <a:rPr kumimoji="1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 ’88, Mustafa et al ’98, Molnar et al ’04, </a:t>
            </a:r>
            <a:r>
              <a:rPr lang="en-US" altLang="en-US" sz="1400" dirty="0" smtClean="0">
                <a:solidFill>
                  <a:srgbClr val="009900"/>
                </a:solidFill>
              </a:rPr>
              <a:t>AMPT,</a:t>
            </a:r>
            <a:r>
              <a:rPr kumimoji="1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 </a:t>
            </a:r>
            <a:endParaRPr kumimoji="1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 </a:t>
            </a:r>
            <a:r>
              <a:rPr kumimoji="1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Teaney+Moore’04,</a:t>
            </a:r>
            <a:r>
              <a:rPr lang="en-US" altLang="en-US" sz="1400" dirty="0">
                <a:solidFill>
                  <a:srgbClr val="009900"/>
                </a:solidFill>
              </a:rPr>
              <a:t> </a:t>
            </a:r>
            <a:r>
              <a:rPr lang="en-US" altLang="en-US" sz="1400" dirty="0" smtClean="0">
                <a:solidFill>
                  <a:srgbClr val="009900"/>
                </a:solidFill>
              </a:rPr>
              <a:t>Torino, </a:t>
            </a:r>
            <a:r>
              <a:rPr kumimoji="1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Catania, </a:t>
            </a:r>
            <a:r>
              <a:rPr kumimoji="1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PHSD, </a:t>
            </a:r>
            <a:r>
              <a:rPr kumimoji="1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BAMPS, LBT,…]</a:t>
            </a:r>
            <a:endParaRPr kumimoji="1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  <p:sp>
        <p:nvSpPr>
          <p:cNvPr id="20488" name="Text Box 15">
            <a:extLst>
              <a:ext uri="{FF2B5EF4-FFF2-40B4-BE49-F238E27FC236}">
                <a16:creationId xmlns:a16="http://schemas.microsoft.com/office/drawing/2014/main" id="{3F78354D-1A66-4B78-BC86-DFEFDC3E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17551"/>
            <a:ext cx="387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91440" marR="0" lvl="0" indent="-9144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1" lang="en-US" altLang="en-US" sz="29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Leading Order</a:t>
            </a:r>
            <a:endParaRPr kumimoji="1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pic>
        <p:nvPicPr>
          <p:cNvPr id="20489" name="Picture 2">
            <a:extLst>
              <a:ext uri="{FF2B5EF4-FFF2-40B4-BE49-F238E27FC236}">
                <a16:creationId xmlns:a16="http://schemas.microsoft.com/office/drawing/2014/main" id="{D51391D2-F436-4EF7-9C52-45859B06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3988"/>
            <a:ext cx="41910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24">
            <a:extLst>
              <a:ext uri="{FF2B5EF4-FFF2-40B4-BE49-F238E27FC236}">
                <a16:creationId xmlns:a16="http://schemas.microsoft.com/office/drawing/2014/main" id="{B67259E4-346A-4930-AEF2-A817F69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9" y="4732338"/>
            <a:ext cx="4847591" cy="8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</a:t>
            </a:r>
            <a:r>
              <a:rPr lang="en-US" altLang="en-US" sz="2400" b="0" noProof="0" dirty="0" smtClean="0">
                <a:solidFill>
                  <a:srgbClr val="0000CC"/>
                </a:solidFill>
                <a:sym typeface="Symbol" panose="05050102010706020507" pitchFamily="18" charset="2"/>
              </a:rPr>
              <a:t>bad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convergence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(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even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for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  <a:sym typeface="Symbol" panose="05050102010706020507" pitchFamily="18" charset="2"/>
              </a:rPr>
              <a:t>a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s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~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0.1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)</a:t>
            </a:r>
            <a:endParaRPr lang="en-US" altLang="en-US" sz="24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uncontrolled result</a:t>
            </a:r>
            <a:endParaRPr kumimoji="1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  <a:sym typeface="Symbol" panose="05050102010706020507" pitchFamily="18" charset="2"/>
            </a:endParaRPr>
          </a:p>
        </p:txBody>
      </p:sp>
      <p:sp>
        <p:nvSpPr>
          <p:cNvPr id="20491" name="Text Box 15">
            <a:extLst>
              <a:ext uri="{FF2B5EF4-FFF2-40B4-BE49-F238E27FC236}">
                <a16:creationId xmlns:a16="http://schemas.microsoft.com/office/drawing/2014/main" id="{86511858-4856-4643-AE47-55B5C266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974541"/>
            <a:ext cx="4732337" cy="6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182880" marR="0" lvl="0" indent="-18288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9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Next-to-Leading Order</a:t>
            </a:r>
            <a:endParaRPr kumimoji="1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0493" name="Text Box 31">
            <a:extLst>
              <a:ext uri="{FF2B5EF4-FFF2-40B4-BE49-F238E27FC236}">
                <a16:creationId xmlns:a16="http://schemas.microsoft.com/office/drawing/2014/main" id="{FBA5B16B-EEC2-46AD-A86C-7E918559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2" y="5210307"/>
            <a:ext cx="233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kumimoji="1" lang="en-US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Caron-Huot+Moore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‘08]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321E4-C699-4A97-8F69-BC999889E8B6}"/>
              </a:ext>
            </a:extLst>
          </p:cNvPr>
          <p:cNvSpPr txBox="1"/>
          <p:nvPr/>
        </p:nvSpPr>
        <p:spPr>
          <a:xfrm rot="16200000">
            <a:off x="4944268" y="5050632"/>
            <a:ext cx="989013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g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 </a:t>
            </a: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m</a:t>
            </a:r>
            <a:r>
              <a:rPr kumimoji="1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Q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/T</a:t>
            </a:r>
            <a:r>
              <a:rPr kumimoji="1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868730"/>
                <a:ext cx="1880771" cy="730008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𝑸𝒊</m:t>
                          </m:r>
                          <m: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68730"/>
                <a:ext cx="1880771" cy="730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31">
            <a:extLst>
              <a:ext uri="{FF2B5EF4-FFF2-40B4-BE49-F238E27FC236}">
                <a16:creationId xmlns:a16="http://schemas.microsoft.com/office/drawing/2014/main" id="{41709A70-10D2-42C0-84D4-9F67D6B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1295400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[</a:t>
            </a:r>
            <a:r>
              <a:rPr kumimoji="1" lang="en-US" alt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Nantes ‘08]</a:t>
            </a:r>
            <a:endParaRPr kumimoji="1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7862279" y="1786141"/>
            <a:ext cx="182563" cy="182562"/>
          </a:xfrm>
          <a:prstGeom prst="ellipse">
            <a:avLst/>
          </a:prstGeom>
          <a:solidFill>
            <a:srgbClr val="CC0000">
              <a:alpha val="67058"/>
            </a:srgbClr>
          </a:soli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7855726" y="1493837"/>
            <a:ext cx="182563" cy="182563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/>
          </a:gra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8" name="Oval 59"/>
          <p:cNvSpPr>
            <a:spLocks noChangeArrowheads="1"/>
          </p:cNvSpPr>
          <p:nvPr/>
        </p:nvSpPr>
        <p:spPr bwMode="auto">
          <a:xfrm>
            <a:off x="7873595" y="2111950"/>
            <a:ext cx="184150" cy="182562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/>
          </a:gra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28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2.1 Transport Equations</a:t>
            </a:r>
            <a:endParaRPr lang="en-US" altLang="en-US" sz="3400" dirty="0" smtClean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9688" y="760413"/>
            <a:ext cx="83835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Boltzmann equation for HQ phase-space distribution </a:t>
            </a:r>
            <a:r>
              <a:rPr kumimoji="1" lang="en-US" altLang="en-US" sz="2600" b="1" i="1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f</a:t>
            </a:r>
            <a:r>
              <a:rPr kumimoji="1" lang="en-US" altLang="en-US" sz="2600" b="1" i="1" u="none" strike="noStrike" kern="1200" cap="none" spc="0" normalizeH="0" baseline="-2500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5099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-6485" y="2232670"/>
            <a:ext cx="97377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182563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3429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Collision term: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1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semiclassical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simulation of medium + HQ quasiparticles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721100"/>
            <a:ext cx="62817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76200" y="3227388"/>
            <a:ext cx="382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Fokker-Planck equation</a:t>
            </a:r>
            <a:endParaRPr kumimoji="1" lang="en-US" altLang="en-US" sz="2600" b="1" i="1" u="none" strike="noStrike" kern="1200" cap="none" spc="0" normalizeH="0" baseline="-25000" noProof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52388" y="4768850"/>
            <a:ext cx="9360639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</a:rPr>
              <a:t>follows from Boltzmann with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p</a:t>
            </a:r>
            <a:r>
              <a:rPr kumimoji="1" lang="en-US" alt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 ~ 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m</a:t>
            </a:r>
            <a:r>
              <a:rPr kumimoji="1" lang="en-US" alt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Q</a:t>
            </a:r>
            <a:r>
              <a:rPr kumimoji="1" lang="en-US" alt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 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&gt;&gt; q</a:t>
            </a:r>
            <a:r>
              <a:rPr kumimoji="1" lang="en-US" alt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 ~ T</a:t>
            </a:r>
            <a:r>
              <a:rPr kumimoji="1" lang="en-US" alt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2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</a:rPr>
              <a:t>  (ok for 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m</a:t>
            </a:r>
            <a:r>
              <a:rPr kumimoji="1" lang="en-US" alt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Q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/T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≥  5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</a:t>
            </a:r>
            <a:endParaRPr kumimoji="1" lang="en-US" altLang="en-US" sz="2400" b="0" i="0" u="none" strike="noStrike" kern="1200" cap="none" spc="0" normalizeH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+mn-ea"/>
            </a:endParaRP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</a:rPr>
              <a:t>does not require quasi-particle medium</a:t>
            </a:r>
          </a:p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sym typeface="Symbol" panose="05050102010706020507" pitchFamily="18" charset="2"/>
              </a:rPr>
              <a:t>    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</a:rPr>
              <a:t>well suited for </a:t>
            </a:r>
            <a:r>
              <a:rPr kumimoji="1" lang="en-US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+mn-ea"/>
              </a:rPr>
              <a:t>strongly coupled medium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</a:rPr>
              <a:t> where 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E</a:t>
            </a:r>
            <a:r>
              <a:rPr kumimoji="1" lang="en-US" alt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th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  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itchFamily="18" charset="2"/>
                <a:ea typeface="+mn-ea"/>
                <a:sym typeface="Symbol" pitchFamily="18" charset="2"/>
              </a:rPr>
              <a:t>G</a:t>
            </a:r>
            <a:r>
              <a:rPr kumimoji="1" lang="en-US" alt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q,Q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 &lt; </a:t>
            </a:r>
            <a:r>
              <a:rPr kumimoji="1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m</a:t>
            </a:r>
            <a:r>
              <a:rPr kumimoji="1" lang="en-US" alt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Q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sym typeface="Symbol" pitchFamily="18" charset="2"/>
              </a:rPr>
              <a:t> </a:t>
            </a:r>
            <a:endParaRPr kumimoji="1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1" lang="en-US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9470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122"/>
          <a:stretch/>
        </p:blipFill>
        <p:spPr>
          <a:xfrm>
            <a:off x="7045498" y="2667000"/>
            <a:ext cx="2852263" cy="2029531"/>
          </a:xfrm>
          <a:prstGeom prst="rect">
            <a:avLst/>
          </a:prstGeom>
        </p:spPr>
      </p:pic>
      <p:pic>
        <p:nvPicPr>
          <p:cNvPr id="21506" name="Picture 4">
            <a:extLst>
              <a:ext uri="{FF2B5EF4-FFF2-40B4-BE49-F238E27FC236}">
                <a16:creationId xmlns:a16="http://schemas.microsoft.com/office/drawing/2014/main" id="{2C64C159-BDA4-4405-B768-7002177F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1247775" y="609600"/>
            <a:ext cx="51244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52420FB5-0E29-49D3-9630-3B8B4DBC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077278"/>
            <a:ext cx="3776663" cy="520148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09" name="Rectangle 9">
            <a:extLst>
              <a:ext uri="{FF2B5EF4-FFF2-40B4-BE49-F238E27FC236}">
                <a16:creationId xmlns:a16="http://schemas.microsoft.com/office/drawing/2014/main" id="{290BF443-5EC3-4BAB-8761-7611107C4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4" y="79375"/>
            <a:ext cx="9769476" cy="546100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2</a:t>
            </a:r>
            <a:r>
              <a:rPr lang="en-US" altLang="en-US" sz="3300" dirty="0" smtClean="0">
                <a:solidFill>
                  <a:schemeClr val="bg2"/>
                </a:solidFill>
              </a:rPr>
              <a:t>.3.2 Heavy-Light Interactions: </a:t>
            </a:r>
            <a:r>
              <a:rPr lang="en-US" altLang="en-US" sz="3300" dirty="0" smtClean="0">
                <a:solidFill>
                  <a:srgbClr val="990099"/>
                </a:solidFill>
              </a:rPr>
              <a:t>T</a:t>
            </a:r>
            <a:r>
              <a:rPr lang="en-US" altLang="en-US" sz="3300" dirty="0" smtClean="0">
                <a:solidFill>
                  <a:schemeClr val="bg2"/>
                </a:solidFill>
              </a:rPr>
              <a:t>-Matrix 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1510" name="Line 32">
            <a:extLst>
              <a:ext uri="{FF2B5EF4-FFF2-40B4-BE49-F238E27FC236}">
                <a16:creationId xmlns:a16="http://schemas.microsoft.com/office/drawing/2014/main" id="{1A594F83-3210-4DE9-BB4A-836B95DF2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752600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1" name="Text Box 13">
            <a:extLst>
              <a:ext uri="{FF2B5EF4-FFF2-40B4-BE49-F238E27FC236}">
                <a16:creationId xmlns:a16="http://schemas.microsoft.com/office/drawing/2014/main" id="{6064CD07-63F9-441C-9F2D-B4B15E1D3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891545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Strong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coupling →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resummation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:      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=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+ ∫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D</a:t>
            </a:r>
            <a:r>
              <a:rPr kumimoji="1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 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1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Key input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: 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in-med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potential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constrained by lattice QCD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“string” force above </a:t>
            </a:r>
            <a:r>
              <a:rPr lang="en-US" altLang="en-US" sz="2400" dirty="0" smtClean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 smtClean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kumimoji="1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1512" name="Picture 57">
            <a:extLst>
              <a:ext uri="{FF2B5EF4-FFF2-40B4-BE49-F238E27FC236}">
                <a16:creationId xmlns:a16="http://schemas.microsoft.com/office/drawing/2014/main" id="{349F701C-6E54-401A-856A-8D77EFFD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729663" y="849313"/>
            <a:ext cx="736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60">
            <a:extLst>
              <a:ext uri="{FF2B5EF4-FFF2-40B4-BE49-F238E27FC236}">
                <a16:creationId xmlns:a16="http://schemas.microsoft.com/office/drawing/2014/main" id="{38C71448-7E77-4803-AFFA-DCC5F08E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8113" y="1447800"/>
            <a:ext cx="257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4" name="Line 61">
            <a:extLst>
              <a:ext uri="{FF2B5EF4-FFF2-40B4-BE49-F238E27FC236}">
                <a16:creationId xmlns:a16="http://schemas.microsoft.com/office/drawing/2014/main" id="{1EE80C92-7094-4000-B5E9-133C29CCA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6394" y="1609928"/>
            <a:ext cx="312401" cy="390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5" name="Line 62">
            <a:extLst>
              <a:ext uri="{FF2B5EF4-FFF2-40B4-BE49-F238E27FC236}">
                <a16:creationId xmlns:a16="http://schemas.microsoft.com/office/drawing/2014/main" id="{984B0547-ABF6-4BD4-8034-60225278C7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28" y="1609928"/>
            <a:ext cx="309596" cy="239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6" name="Line 64">
            <a:extLst>
              <a:ext uri="{FF2B5EF4-FFF2-40B4-BE49-F238E27FC236}">
                <a16:creationId xmlns:a16="http://schemas.microsoft.com/office/drawing/2014/main" id="{B7095714-ABB5-4A30-BEBA-1EC8B0948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1450975"/>
            <a:ext cx="231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7" name="Rectangle 69">
            <a:extLst>
              <a:ext uri="{FF2B5EF4-FFF2-40B4-BE49-F238E27FC236}">
                <a16:creationId xmlns:a16="http://schemas.microsoft.com/office/drawing/2014/main" id="{629E7D64-F982-46C0-9659-F3EFFA96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838" y="1163638"/>
            <a:ext cx="507898" cy="460881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8" name="Oval 68">
            <a:extLst>
              <a:ext uri="{FF2B5EF4-FFF2-40B4-BE49-F238E27FC236}">
                <a16:creationId xmlns:a16="http://schemas.microsoft.com/office/drawing/2014/main" id="{1D321B0D-45AE-42A9-B059-DE5F84E8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111250"/>
            <a:ext cx="593725" cy="6207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S</a:t>
            </a:r>
            <a:endParaRPr kumimoji="1" lang="en-US" altLang="en-US" sz="2800" b="0" i="0" u="none" strike="noStrike" kern="1200" cap="none" spc="0" normalizeH="0" baseline="-2500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1519" name="TextBox 70">
            <a:extLst>
              <a:ext uri="{FF2B5EF4-FFF2-40B4-BE49-F238E27FC236}">
                <a16:creationId xmlns:a16="http://schemas.microsoft.com/office/drawing/2014/main" id="{16556705-09AE-4CCB-9D65-56B69D8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1171575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=</a:t>
            </a:r>
          </a:p>
        </p:txBody>
      </p:sp>
      <p:sp>
        <p:nvSpPr>
          <p:cNvPr id="21520" name="TextBox 1">
            <a:extLst>
              <a:ext uri="{FF2B5EF4-FFF2-40B4-BE49-F238E27FC236}">
                <a16:creationId xmlns:a16="http://schemas.microsoft.com/office/drawing/2014/main" id="{31180797-0A8C-44FB-BCC8-5A25E3D4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6" y="609600"/>
            <a:ext cx="82747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      Q</a:t>
            </a:r>
          </a:p>
          <a:p>
            <a:pPr marL="0" marR="0" lvl="0" indent="0" algn="l" defTabSz="914400" rtl="0" eaLnBrk="0" fontAlgn="base" latinLnBrk="0" hangingPunct="0"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 err="1">
                <a:solidFill>
                  <a:srgbClr val="010000"/>
                </a:solidFill>
              </a:rPr>
              <a:t>i</a:t>
            </a:r>
            <a:r>
              <a:rPr kumimoji="1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=</a:t>
            </a:r>
            <a:r>
              <a:rPr kumimoji="1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q,g</a:t>
            </a:r>
            <a:endParaRPr kumimoji="1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21521" name="Text Box 13">
            <a:extLst>
              <a:ext uri="{FF2B5EF4-FFF2-40B4-BE49-F238E27FC236}">
                <a16:creationId xmlns:a16="http://schemas.microsoft.com/office/drawing/2014/main" id="{0F1741A1-7F12-4E53-8877-04D3DA55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6219825"/>
            <a:ext cx="1512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[TAMU ’05-’18]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E7C5C2-829F-4A16-947C-F2CEC983D50F}"/>
              </a:ext>
            </a:extLst>
          </p:cNvPr>
          <p:cNvGrpSpPr>
            <a:grpSpLocks/>
          </p:cNvGrpSpPr>
          <p:nvPr/>
        </p:nvGrpSpPr>
        <p:grpSpPr bwMode="auto">
          <a:xfrm>
            <a:off x="465306" y="4389748"/>
            <a:ext cx="8687593" cy="2468252"/>
            <a:chOff x="619289" y="4313548"/>
            <a:chExt cx="8687110" cy="2468252"/>
          </a:xfrm>
        </p:grpSpPr>
        <p:pic>
          <p:nvPicPr>
            <p:cNvPr id="21523" name="Picture 20">
              <a:extLst>
                <a:ext uri="{FF2B5EF4-FFF2-40B4-BE49-F238E27FC236}">
                  <a16:creationId xmlns:a16="http://schemas.microsoft.com/office/drawing/2014/main" id="{EDEA37BE-DB78-41FD-9E84-C697CF9B8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89" y="4313548"/>
              <a:ext cx="3724111" cy="246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Text Box 16">
              <a:extLst>
                <a:ext uri="{FF2B5EF4-FFF2-40B4-BE49-F238E27FC236}">
                  <a16:creationId xmlns:a16="http://schemas.microsoft.com/office/drawing/2014/main" id="{AD40AFA4-7CE9-4DBE-8DA5-D34820482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952" y="4970383"/>
              <a:ext cx="469044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Non-perturbative</a:t>
              </a:r>
              <a:r>
                <a:rPr kumimoji="1" lang="en-US" alt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effects:</a:t>
              </a:r>
              <a:r>
                <a:rPr kumimoji="1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</a:t>
              </a:r>
              <a:endPara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 (Hebrew)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  <a:sym typeface="Symbol" panose="05050102010706020507" pitchFamily="18" charset="2"/>
                </a:rPr>
                <a:t>  -</a:t>
              </a:r>
              <a:r>
                <a:rPr kumimoji="1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t</a:t>
              </a:r>
              <a:r>
                <a:rPr kumimoji="1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hermalization</a:t>
              </a:r>
              <a:r>
                <a:rPr kumimoji="1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time </a:t>
              </a:r>
              <a:r>
                <a:rPr kumimoji="1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rPr>
                <a:t>t</a:t>
              </a:r>
              <a:r>
                <a:rPr kumimoji="1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c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≈ 3-4 </a:t>
              </a:r>
              <a:r>
                <a:rPr kumimoji="1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fm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/c</a:t>
              </a:r>
              <a:endPara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 (Hebrew)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en-US" altLang="en-US" sz="2400" b="0" dirty="0" smtClean="0">
                  <a:solidFill>
                    <a:srgbClr val="0000CC"/>
                  </a:solidFill>
                  <a:sym typeface="Symbol" panose="05050102010706020507" pitchFamily="18" charset="2"/>
                </a:rPr>
                <a:t>  - </a:t>
              </a:r>
              <a:r>
                <a:rPr kumimoji="1" lang="en-US" alt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hadronization</a:t>
              </a:r>
              <a:endPara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 (Hebrew)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2355574" y="4422913"/>
            <a:ext cx="17975" cy="19778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r="76824"/>
          <a:stretch/>
        </p:blipFill>
        <p:spPr>
          <a:xfrm>
            <a:off x="4648200" y="2676518"/>
            <a:ext cx="2768360" cy="20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1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0E1D1E0-AD6B-42F1-8C59-A09CF65A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u="sng" dirty="0">
                <a:solidFill>
                  <a:srgbClr val="010000"/>
                </a:solidFill>
              </a:rPr>
              <a:t>2</a:t>
            </a:r>
            <a:r>
              <a:rPr kumimoji="1" lang="en-US" alt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.5 </a:t>
            </a: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Charm-Hadron </a:t>
            </a:r>
            <a:r>
              <a:rPr kumimoji="1" lang="en-US" alt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Spectra</a:t>
            </a:r>
            <a:r>
              <a:rPr lang="en-US" altLang="en-US" sz="3400" u="sng" dirty="0">
                <a:solidFill>
                  <a:srgbClr val="010000"/>
                </a:solidFill>
              </a:rPr>
              <a:t> </a:t>
            </a:r>
            <a:r>
              <a:rPr lang="en-US" altLang="en-US" sz="3400" u="sng" dirty="0" smtClean="0">
                <a:solidFill>
                  <a:srgbClr val="010000"/>
                </a:solidFill>
              </a:rPr>
              <a:t>from pp to AA</a:t>
            </a:r>
            <a:endParaRPr kumimoji="1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3795" name="TextBox 6">
            <a:extLst>
              <a:ext uri="{FF2B5EF4-FFF2-40B4-BE49-F238E27FC236}">
                <a16:creationId xmlns:a16="http://schemas.microsoft.com/office/drawing/2014/main" id="{55AB9EFD-D90A-41D5-87BB-84633917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17770"/>
            <a:ext cx="8458200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“Flow bump” vs. yield enhancement: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 </a:t>
            </a:r>
            <a:r>
              <a:rPr lang="en-US" altLang="en-US" sz="2400" b="0" dirty="0">
                <a:solidFill>
                  <a:srgbClr val="0000CC"/>
                </a:solidFill>
              </a:rPr>
              <a:t>c</a:t>
            </a:r>
            <a:r>
              <a:rPr kumimoji="1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ontrol</a:t>
            </a:r>
            <a:r>
              <a:rPr kumimoji="1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over equilibrium limit essential for interpretation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23" y="1415610"/>
            <a:ext cx="7946401" cy="28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864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14D566-C59C-4466-90F8-E86A019BB9B8}"/>
              </a:ext>
            </a:extLst>
          </p:cNvPr>
          <p:cNvSpPr/>
          <p:nvPr/>
        </p:nvSpPr>
        <p:spPr bwMode="auto">
          <a:xfrm>
            <a:off x="1142999" y="1867678"/>
            <a:ext cx="7382071" cy="163752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FD51B24-7616-4676-9773-A01BBAEE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90600"/>
            <a:ext cx="808341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Introduction</a:t>
            </a:r>
          </a:p>
          <a:p>
            <a:pPr marL="533400" lvl="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sz="2600" b="1" u="sng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Open Heavy-Flavor Transport</a:t>
            </a:r>
            <a:endParaRPr lang="en-US" altLang="he-IL" sz="2600" b="1" u="sng" dirty="0">
              <a:solidFill>
                <a:srgbClr val="010000"/>
              </a:solidFill>
              <a:latin typeface="Times New Roman"/>
              <a:cs typeface="Times New Roman (Hebrew)" charset="-79"/>
            </a:endParaRPr>
          </a:p>
          <a:p>
            <a:pPr lvl="0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altLang="he-IL" sz="18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T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ransport Equations + Heavy-Light Interaction 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lvl="0">
              <a:spcBef>
                <a:spcPts val="3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18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Implications for Bulk Medium</a:t>
            </a:r>
            <a:endParaRPr kumimoji="1" lang="en-US" altLang="he-IL" sz="28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sz="2600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</a:t>
            </a:r>
            <a:r>
              <a:rPr kumimoji="1" lang="en-US" alt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.) </a:t>
            </a:r>
            <a:r>
              <a:rPr kumimoji="1" lang="en-US" altLang="he-IL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Quarkonia</a:t>
            </a:r>
            <a:r>
              <a:rPr kumimoji="1" lang="en-US" altLang="he-IL" sz="2600" b="1" i="0" u="sng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in Medium</a:t>
            </a:r>
            <a:endParaRPr kumimoji="1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1" lang="en-US" alt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Production</a:t>
            </a:r>
            <a:r>
              <a:rPr kumimoji="1" lang="en-US" altLang="he-IL" sz="2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Models + Transport Coefficients</a:t>
            </a:r>
            <a:endParaRPr kumimoji="1" lang="en-US" altLang="he-IL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1" lang="en-US" alt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kumimoji="1" lang="en-US" alt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Times New Roman"/>
              </a:rPr>
              <a:t> 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Connection to Open Heavy Flavor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4</a:t>
            </a: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Conclusions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B99FD168-87C6-40C1-9159-15936A21B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4883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E4E11A-EDD2-466A-8532-78DFC7386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u="none" dirty="0">
                <a:solidFill>
                  <a:schemeClr val="bg2"/>
                </a:solidFill>
              </a:rPr>
              <a:t>1.) </a:t>
            </a:r>
            <a:r>
              <a:rPr lang="en-US" altLang="en-US" sz="3500" dirty="0">
                <a:solidFill>
                  <a:schemeClr val="bg2"/>
                </a:solidFill>
              </a:rPr>
              <a:t>Heavy Quarks: A “Calibrated” QCD Force</a:t>
            </a:r>
          </a:p>
        </p:txBody>
      </p:sp>
      <p:pic>
        <p:nvPicPr>
          <p:cNvPr id="8195" name="Picture 37">
            <a:extLst>
              <a:ext uri="{FF2B5EF4-FFF2-40B4-BE49-F238E27FC236}">
                <a16:creationId xmlns:a16="http://schemas.microsoft.com/office/drawing/2014/main" id="{11923737-369C-413B-96E6-18B40BBC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93750"/>
            <a:ext cx="3962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0">
            <a:extLst>
              <a:ext uri="{FF2B5EF4-FFF2-40B4-BE49-F238E27FC236}">
                <a16:creationId xmlns:a16="http://schemas.microsoft.com/office/drawing/2014/main" id="{51228097-40D1-49EA-B959-2D9A522E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921125"/>
            <a:ext cx="67627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 </a:t>
            </a:r>
            <a:r>
              <a:rPr kumimoji="1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Vacuum quarkonium spectroscopy well described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Confinement ↔</a:t>
            </a:r>
            <a:r>
              <a:rPr kumimoji="1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linear part of potential</a:t>
            </a:r>
            <a:r>
              <a:rPr kumimoji="1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849E7C48-929D-4855-90B7-D19583B2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746500"/>
            <a:ext cx="1812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[Bazavov et al ‘13]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0EF6916A-3E86-4ADA-9564-6498FF1C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966788"/>
            <a:ext cx="13970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 [½</a:t>
            </a:r>
            <a:r>
              <a:rPr kumimoji="1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1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GeV]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99" name="TextBox 10">
            <a:extLst>
              <a:ext uri="{FF2B5EF4-FFF2-40B4-BE49-F238E27FC236}">
                <a16:creationId xmlns:a16="http://schemas.microsoft.com/office/drawing/2014/main" id="{30A382C8-A7AD-4D3F-BFBE-2346BB07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489325"/>
            <a:ext cx="1111250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 [½ fm]</a:t>
            </a:r>
          </a:p>
        </p:txBody>
      </p:sp>
      <p:pic>
        <p:nvPicPr>
          <p:cNvPr id="8200" name="Picture 11">
            <a:extLst>
              <a:ext uri="{FF2B5EF4-FFF2-40B4-BE49-F238E27FC236}">
                <a16:creationId xmlns:a16="http://schemas.microsoft.com/office/drawing/2014/main" id="{3564FA4C-A9BE-443A-AC5A-97C97528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248275" y="762000"/>
            <a:ext cx="374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">
            <a:extLst>
              <a:ext uri="{FF2B5EF4-FFF2-40B4-BE49-F238E27FC236}">
                <a16:creationId xmlns:a16="http://schemas.microsoft.com/office/drawing/2014/main" id="{D3A26AB6-4BB4-4B35-A1F0-FD354E9C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84026"/>
            <a:ext cx="96821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Goal: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     find medium-modifications of QCD force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  </a:t>
            </a:r>
            <a:r>
              <a:rPr kumimoji="1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    </a:t>
            </a:r>
            <a:r>
              <a:rPr kumimoji="1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</a:t>
            </a:r>
            <a:r>
              <a:rPr kumimoji="1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transport </a:t>
            </a:r>
            <a:r>
              <a:rPr kumimoji="1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+ spectral properties of heavy flavor</a:t>
            </a:r>
            <a:endParaRPr kumimoji="1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Exploit </a:t>
            </a:r>
            <a:r>
              <a:rPr kumimoji="1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m</a:t>
            </a:r>
            <a:r>
              <a:rPr kumimoji="1" lang="en-US" alt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&gt;&gt;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L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QCD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, T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c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, T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RHIC,LHC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</a:p>
        </p:txBody>
      </p:sp>
      <p:sp>
        <p:nvSpPr>
          <p:cNvPr id="8202" name="TextBox 1">
            <a:extLst>
              <a:ext uri="{FF2B5EF4-FFF2-40B4-BE49-F238E27FC236}">
                <a16:creationId xmlns:a16="http://schemas.microsoft.com/office/drawing/2014/main" id="{3207F521-DA6A-46AC-920C-2331BC9D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887413"/>
            <a:ext cx="66357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[GeV]</a:t>
            </a:r>
          </a:p>
        </p:txBody>
      </p:sp>
    </p:spTree>
    <p:extLst>
      <p:ext uri="{BB962C8B-B14F-4D97-AF65-F5344CB8AC3E}">
        <p14:creationId xmlns:p14="http://schemas.microsoft.com/office/powerpoint/2010/main" val="7422933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320D5-62CD-4B08-8303-9422E451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2.4 </a:t>
            </a:r>
            <a:r>
              <a:rPr lang="en-US" altLang="en-US" sz="3400" dirty="0">
                <a:solidFill>
                  <a:schemeClr val="bg2"/>
                </a:solidFill>
              </a:rPr>
              <a:t>Momentum Dependence of Relaxation Rate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EC23814B-653F-4AD8-96A1-DBAE747C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87" y="5212387"/>
            <a:ext cx="630095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correlation:   large 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weak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-dependence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need handle on momentum dependence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3395890-34FF-4FC3-A7FA-08C0118A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5092"/>
            <a:ext cx="4942235" cy="3837908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4EA98A6-520E-446B-B4DE-D45948EE2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93"/>
            <a:ext cx="4942235" cy="3837908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0AB6725-81AF-4670-813C-97DC8831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1235"/>
            <a:ext cx="23271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[ECT* HF workshop ’21 ]</a:t>
            </a:r>
          </a:p>
        </p:txBody>
      </p:sp>
    </p:spTree>
    <p:extLst>
      <p:ext uri="{BB962C8B-B14F-4D97-AF65-F5344CB8AC3E}">
        <p14:creationId xmlns:p14="http://schemas.microsoft.com/office/powerpoint/2010/main" val="331219796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83DAC3A-04A4-4A36-B309-1DAA0E9D4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17538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2.2 </a:t>
            </a:r>
            <a:r>
              <a:rPr lang="en-US" altLang="en-US" sz="3400" dirty="0">
                <a:solidFill>
                  <a:schemeClr val="bg2"/>
                </a:solidFill>
              </a:rPr>
              <a:t>Many-Body Theory of Heavy Flavor in </a:t>
            </a:r>
            <a:r>
              <a:rPr lang="en-US" altLang="en-US" sz="3400" dirty="0" smtClean="0">
                <a:solidFill>
                  <a:schemeClr val="bg2"/>
                </a:solidFill>
              </a:rPr>
              <a:t>QGP</a:t>
            </a:r>
            <a:endParaRPr lang="en-US" altLang="en-US" sz="3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219" name="Rounded Rectangle 27">
            <a:extLst>
              <a:ext uri="{FF2B5EF4-FFF2-40B4-BE49-F238E27FC236}">
                <a16:creationId xmlns:a16="http://schemas.microsoft.com/office/drawing/2014/main" id="{2D3291B5-CEB6-4A82-8069-6D4A48E1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743200"/>
            <a:ext cx="2170112" cy="944562"/>
          </a:xfrm>
          <a:prstGeom prst="roundRect">
            <a:avLst>
              <a:gd name="adj" fmla="val 16667"/>
            </a:avLst>
          </a:prstGeom>
          <a:solidFill>
            <a:srgbClr val="0099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Open HF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observables</a:t>
            </a:r>
          </a:p>
        </p:txBody>
      </p:sp>
      <p:sp>
        <p:nvSpPr>
          <p:cNvPr id="9220" name="Rounded Rectangle 28">
            <a:extLst>
              <a:ext uri="{FF2B5EF4-FFF2-40B4-BE49-F238E27FC236}">
                <a16:creationId xmlns:a16="http://schemas.microsoft.com/office/drawing/2014/main" id="{5D1516CA-3EC3-408C-8FDD-3DEB0822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503" y="4773562"/>
            <a:ext cx="2128838" cy="982663"/>
          </a:xfrm>
          <a:prstGeom prst="roundRect">
            <a:avLst>
              <a:gd name="adj" fmla="val 16667"/>
            </a:avLst>
          </a:prstGeom>
          <a:solidFill>
            <a:srgbClr val="0099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Quarkonium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observables</a:t>
            </a:r>
          </a:p>
        </p:txBody>
      </p:sp>
      <p:sp>
        <p:nvSpPr>
          <p:cNvPr id="15370" name="Rounded Rectangle 29">
            <a:extLst>
              <a:ext uri="{FF2B5EF4-FFF2-40B4-BE49-F238E27FC236}">
                <a16:creationId xmlns:a16="http://schemas.microsoft.com/office/drawing/2014/main" id="{8CA8F712-925B-4498-B641-B66612D4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408612"/>
            <a:ext cx="2006600" cy="889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 err="1">
                <a:solidFill>
                  <a:srgbClr val="000066"/>
                </a:solidFill>
              </a:rPr>
              <a:t>Quarkonium</a:t>
            </a:r>
            <a:endParaRPr lang="en-US" altLang="en-US" sz="2400" b="0" dirty="0">
              <a:solidFill>
                <a:srgbClr val="00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>
                <a:solidFill>
                  <a:srgbClr val="000066"/>
                </a:solidFill>
              </a:rPr>
              <a:t>binding </a:t>
            </a:r>
            <a:r>
              <a:rPr lang="en-US" altLang="en-US" sz="2400" dirty="0">
                <a:solidFill>
                  <a:srgbClr val="993366"/>
                </a:solidFill>
              </a:rPr>
              <a:t>E</a:t>
            </a:r>
            <a:r>
              <a:rPr lang="en-US" altLang="en-US" sz="2400" baseline="-25000" dirty="0">
                <a:solidFill>
                  <a:srgbClr val="993366"/>
                </a:solidFill>
              </a:rPr>
              <a:t>B</a:t>
            </a:r>
          </a:p>
        </p:txBody>
      </p:sp>
      <p:sp>
        <p:nvSpPr>
          <p:cNvPr id="9222" name="Rounded Rectangle 30">
            <a:extLst>
              <a:ext uri="{FF2B5EF4-FFF2-40B4-BE49-F238E27FC236}">
                <a16:creationId xmlns:a16="http://schemas.microsoft.com/office/drawing/2014/main" id="{0CC5EFB7-78AE-4F60-8755-0E313F29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572000"/>
            <a:ext cx="2331730" cy="1346302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Quarkonium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reaction rate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400" b="0" dirty="0">
                <a:solidFill>
                  <a:srgbClr val="000099"/>
                </a:solidFill>
                <a:latin typeface="Symbol" panose="05050102010706020507" pitchFamily="18" charset="2"/>
              </a:rPr>
              <a:t>,</a:t>
            </a:r>
            <a:endParaRPr lang="en-US" altLang="en-US" sz="2400" b="0" baseline="-25000" dirty="0">
              <a:solidFill>
                <a:srgbClr val="000099"/>
              </a:solidFill>
              <a:latin typeface="Symbol" panose="05050102010706020507" pitchFamily="18" charset="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 err="1">
                <a:solidFill>
                  <a:srgbClr val="000066"/>
                </a:solidFill>
                <a:latin typeface="+mn-lt"/>
              </a:rPr>
              <a:t>equil</a:t>
            </a:r>
            <a:r>
              <a:rPr lang="en-US" altLang="en-US" sz="2400" b="0" dirty="0">
                <a:solidFill>
                  <a:srgbClr val="000066"/>
                </a:solidFill>
                <a:latin typeface="+mn-lt"/>
              </a:rPr>
              <a:t>. limit </a:t>
            </a:r>
            <a:r>
              <a:rPr lang="en-US" altLang="en-US" sz="2400" dirty="0" err="1">
                <a:solidFill>
                  <a:srgbClr val="990099"/>
                </a:solidFill>
                <a:latin typeface="+mn-lt"/>
              </a:rPr>
              <a:t>N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400" baseline="30000" dirty="0" err="1">
                <a:solidFill>
                  <a:srgbClr val="990099"/>
                </a:solidFill>
                <a:latin typeface="+mn-lt"/>
              </a:rPr>
              <a:t>eq</a:t>
            </a:r>
            <a:endParaRPr lang="en-US" altLang="en-US" sz="2400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9223" name="Right Arrow 41">
            <a:extLst>
              <a:ext uri="{FF2B5EF4-FFF2-40B4-BE49-F238E27FC236}">
                <a16:creationId xmlns:a16="http://schemas.microsoft.com/office/drawing/2014/main" id="{57820754-6CC4-483E-A850-95548C6F7A34}"/>
              </a:ext>
            </a:extLst>
          </p:cNvPr>
          <p:cNvSpPr>
            <a:spLocks noChangeArrowheads="1"/>
          </p:cNvSpPr>
          <p:nvPr/>
        </p:nvSpPr>
        <p:spPr bwMode="auto">
          <a:xfrm rot="19964052" flipV="1">
            <a:off x="2487848" y="3412799"/>
            <a:ext cx="687387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4" name="Right Arrow 47">
            <a:extLst>
              <a:ext uri="{FF2B5EF4-FFF2-40B4-BE49-F238E27FC236}">
                <a16:creationId xmlns:a16="http://schemas.microsoft.com/office/drawing/2014/main" id="{47735EB9-A4D1-4B1D-811B-34511EF7BC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8219" y="2985293"/>
            <a:ext cx="619125" cy="461963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CC00CC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0A707296-C90D-4D3F-9DBB-6FCE1633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762000"/>
            <a:ext cx="9674225" cy="10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u="sng" dirty="0">
                <a:solidFill>
                  <a:srgbClr val="000099"/>
                </a:solidFill>
              </a:rPr>
              <a:t>Microscopic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Transport in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Test in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solidFill>
                  <a:srgbClr val="000099"/>
                </a:solidFill>
              </a:rPr>
              <a:t>    </a:t>
            </a:r>
            <a:r>
              <a:rPr kumimoji="0" lang="en-US" altLang="en-US" u="sng" dirty="0">
                <a:solidFill>
                  <a:srgbClr val="000099"/>
                </a:solidFill>
              </a:rPr>
              <a:t>Theory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HI collisions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Experiment 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                </a:t>
            </a:r>
            <a:endParaRPr kumimoji="0" lang="en-US" altLang="en-US" u="sng" dirty="0">
              <a:solidFill>
                <a:srgbClr val="000099"/>
              </a:solidFill>
            </a:endParaRPr>
          </a:p>
        </p:txBody>
      </p:sp>
      <p:sp>
        <p:nvSpPr>
          <p:cNvPr id="9226" name="Rounded Rectangle 31">
            <a:extLst>
              <a:ext uri="{FF2B5EF4-FFF2-40B4-BE49-F238E27FC236}">
                <a16:creationId xmlns:a16="http://schemas.microsoft.com/office/drawing/2014/main" id="{DD25289B-4B89-4FB4-9EFE-AF517B42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905000"/>
            <a:ext cx="2003425" cy="912812"/>
          </a:xfrm>
          <a:prstGeom prst="roundRect">
            <a:avLst>
              <a:gd name="adj" fmla="val 16667"/>
            </a:avLst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Lat-QCD HQ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free energy</a:t>
            </a:r>
          </a:p>
        </p:txBody>
      </p:sp>
      <p:sp>
        <p:nvSpPr>
          <p:cNvPr id="9227" name="Rounded Rectangle 30">
            <a:extLst>
              <a:ext uri="{FF2B5EF4-FFF2-40B4-BE49-F238E27FC236}">
                <a16:creationId xmlns:a16="http://schemas.microsoft.com/office/drawing/2014/main" id="{83EBB906-28E0-4A09-A5DE-E1AB8AE2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43200"/>
            <a:ext cx="2238375" cy="963612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HQ interactions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in QGP (</a:t>
            </a:r>
            <a:r>
              <a:rPr lang="en-US" altLang="en-US" sz="2300" dirty="0">
                <a:solidFill>
                  <a:srgbClr val="993366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300" baseline="-25000" dirty="0">
                <a:solidFill>
                  <a:srgbClr val="993366"/>
                </a:solidFill>
              </a:rPr>
              <a:t>s</a:t>
            </a:r>
            <a:r>
              <a:rPr lang="en-US" altLang="en-US" sz="2400" b="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9228" name="Left-Right Arrow 2">
            <a:extLst>
              <a:ext uri="{FF2B5EF4-FFF2-40B4-BE49-F238E27FC236}">
                <a16:creationId xmlns:a16="http://schemas.microsoft.com/office/drawing/2014/main" id="{842CD7C2-E071-42BD-B9C1-253B2DBE6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93923"/>
            <a:ext cx="900112" cy="463550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008080">
              <a:alpha val="3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9" name="Rounded Rectangle 31">
            <a:extLst>
              <a:ext uri="{FF2B5EF4-FFF2-40B4-BE49-F238E27FC236}">
                <a16:creationId xmlns:a16="http://schemas.microsoft.com/office/drawing/2014/main" id="{D96FBF81-F24C-4078-963A-AC8CF43C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621087"/>
            <a:ext cx="2003425" cy="912813"/>
          </a:xfrm>
          <a:prstGeom prst="roundRect">
            <a:avLst>
              <a:gd name="adj" fmla="val 16667"/>
            </a:avLst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66"/>
                </a:solidFill>
              </a:rPr>
              <a:t>Heavy-quark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66"/>
                </a:solidFill>
              </a:rPr>
              <a:t>potential</a:t>
            </a:r>
          </a:p>
        </p:txBody>
      </p:sp>
      <p:sp>
        <p:nvSpPr>
          <p:cNvPr id="9230" name="Right Arrow 47">
            <a:extLst>
              <a:ext uri="{FF2B5EF4-FFF2-40B4-BE49-F238E27FC236}">
                <a16:creationId xmlns:a16="http://schemas.microsoft.com/office/drawing/2014/main" id="{E26BAA68-21DF-4D52-859B-7FD2274BAA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4250" y="4765675"/>
            <a:ext cx="617538" cy="461962"/>
          </a:xfrm>
          <a:prstGeom prst="rightArrow">
            <a:avLst>
              <a:gd name="adj1" fmla="val 50000"/>
              <a:gd name="adj2" fmla="val 49869"/>
            </a:avLst>
          </a:prstGeom>
          <a:solidFill>
            <a:srgbClr val="CC00CC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1" name="Right Arrow 41">
            <a:extLst>
              <a:ext uri="{FF2B5EF4-FFF2-40B4-BE49-F238E27FC236}">
                <a16:creationId xmlns:a16="http://schemas.microsoft.com/office/drawing/2014/main" id="{4748D489-A29F-40F6-9CEE-49B9F6E52561}"/>
              </a:ext>
            </a:extLst>
          </p:cNvPr>
          <p:cNvSpPr>
            <a:spLocks noChangeArrowheads="1"/>
          </p:cNvSpPr>
          <p:nvPr/>
        </p:nvSpPr>
        <p:spPr bwMode="auto">
          <a:xfrm rot="20005451" flipV="1">
            <a:off x="2525975" y="5394650"/>
            <a:ext cx="702136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 dirty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2" name="Left-Right Arrow 41">
            <a:extLst>
              <a:ext uri="{FF2B5EF4-FFF2-40B4-BE49-F238E27FC236}">
                <a16:creationId xmlns:a16="http://schemas.microsoft.com/office/drawing/2014/main" id="{51E63D86-C368-4BDD-8B94-3133775D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900112" cy="463550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008080">
              <a:alpha val="3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3" name="Right Arrow 41">
            <a:extLst>
              <a:ext uri="{FF2B5EF4-FFF2-40B4-BE49-F238E27FC236}">
                <a16:creationId xmlns:a16="http://schemas.microsoft.com/office/drawing/2014/main" id="{C3BC91D6-CE7A-4780-83B0-B2F6860A0A3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195762" y="3948113"/>
            <a:ext cx="569913" cy="44608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8" name="Right Arrow 41">
            <a:extLst>
              <a:ext uri="{FF2B5EF4-FFF2-40B4-BE49-F238E27FC236}">
                <a16:creationId xmlns:a16="http://schemas.microsoft.com/office/drawing/2014/main" id="{867A5BA8-5A30-4555-8FC1-D7E11DF5E112}"/>
              </a:ext>
            </a:extLst>
          </p:cNvPr>
          <p:cNvSpPr>
            <a:spLocks noChangeArrowheads="1"/>
          </p:cNvSpPr>
          <p:nvPr/>
        </p:nvSpPr>
        <p:spPr bwMode="auto">
          <a:xfrm rot="1590435" flipV="1">
            <a:off x="2487647" y="4400485"/>
            <a:ext cx="687387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F4E7F226-33A9-4DC6-8CA1-9C68222B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22" y="2514600"/>
            <a:ext cx="3972233" cy="7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>
            <a:extLst>
              <a:ext uri="{FF2B5EF4-FFF2-40B4-BE49-F238E27FC236}">
                <a16:creationId xmlns:a16="http://schemas.microsoft.com/office/drawing/2014/main" id="{DC6615C4-21F6-4B3A-B623-F33213E1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2182572" y="611188"/>
            <a:ext cx="4286710" cy="12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EC3AA7F3-762D-4E95-9FB6-F7FAD121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7" y="707104"/>
            <a:ext cx="1670714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T-matrix </a:t>
            </a: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equation</a:t>
            </a:r>
            <a:endParaRPr kumimoji="0" lang="en-US" altLang="en-US" sz="2500" b="1" i="0" u="none" strike="noStrike" kern="1200" cap="none" spc="0" normalizeH="0" baseline="-2500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08405A27-060F-4979-B2EF-A2DB9D822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2.3 Thermodynamic T-Matrix </a:t>
            </a:r>
            <a:r>
              <a:rPr lang="en-US" altLang="en-US" sz="3400" dirty="0">
                <a:solidFill>
                  <a:schemeClr val="bg2"/>
                </a:solidFill>
              </a:rPr>
              <a:t>Approach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8678" name="Line 32">
            <a:extLst>
              <a:ext uri="{FF2B5EF4-FFF2-40B4-BE49-F238E27FC236}">
                <a16:creationId xmlns:a16="http://schemas.microsoft.com/office/drawing/2014/main" id="{81F281AA-D870-4919-8EF3-80587FE3C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" y="2553929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8688" name="TextBox 1">
            <a:extLst>
              <a:ext uri="{FF2B5EF4-FFF2-40B4-BE49-F238E27FC236}">
                <a16:creationId xmlns:a16="http://schemas.microsoft.com/office/drawing/2014/main" id="{F5DE24DF-524C-41D3-9F57-1C37F3B1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43473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  <a:endParaRPr kumimoji="1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7438492-1628-4B38-BF26-A5E970C2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2209800" y="1993579"/>
            <a:ext cx="5016566" cy="5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574E1FC-62BB-4F8F-88A5-55E68502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6124" r="2095" b="3245"/>
          <a:stretch/>
        </p:blipFill>
        <p:spPr bwMode="auto">
          <a:xfrm>
            <a:off x="3532377" y="1992863"/>
            <a:ext cx="3444389" cy="5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3">
            <a:extLst>
              <a:ext uri="{FF2B5EF4-FFF2-40B4-BE49-F238E27FC236}">
                <a16:creationId xmlns:a16="http://schemas.microsoft.com/office/drawing/2014/main" id="{0AD295CE-01AE-42EE-987D-27214AB6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6" y="1990214"/>
            <a:ext cx="2108911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Free energy: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9D40827-EC04-4E9E-A9B4-5E0A5DAB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163" y="869227"/>
            <a:ext cx="3172663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In-medium potential?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6E2A6E-E392-4FF9-AEDB-866556A3440F}"/>
              </a:ext>
            </a:extLst>
          </p:cNvPr>
          <p:cNvGrpSpPr/>
          <p:nvPr/>
        </p:nvGrpSpPr>
        <p:grpSpPr>
          <a:xfrm>
            <a:off x="-118135" y="3052530"/>
            <a:ext cx="10148419" cy="3823835"/>
            <a:chOff x="-118135" y="3052530"/>
            <a:chExt cx="10148419" cy="3823835"/>
          </a:xfrm>
        </p:grpSpPr>
        <p:sp>
          <p:nvSpPr>
            <p:cNvPr id="28689" name="Text Box 13">
              <a:extLst>
                <a:ext uri="{FF2B5EF4-FFF2-40B4-BE49-F238E27FC236}">
                  <a16:creationId xmlns:a16="http://schemas.microsoft.com/office/drawing/2014/main" id="{0D259871-3EB9-4AB4-827D-72353B336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0113" y="6553200"/>
              <a:ext cx="15601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[TAMU ’05-’18]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A97682-E7DA-4C45-83BA-C9306A9C22C1}"/>
                </a:ext>
              </a:extLst>
            </p:cNvPr>
            <p:cNvGrpSpPr/>
            <p:nvPr/>
          </p:nvGrpSpPr>
          <p:grpSpPr>
            <a:xfrm>
              <a:off x="-118135" y="3052530"/>
              <a:ext cx="9834774" cy="3576870"/>
              <a:chOff x="-118135" y="3052530"/>
              <a:chExt cx="9834774" cy="3576870"/>
            </a:xfrm>
          </p:grpSpPr>
          <p:pic>
            <p:nvPicPr>
              <p:cNvPr id="24" name="Picture 21">
                <a:extLst>
                  <a:ext uri="{FF2B5EF4-FFF2-40B4-BE49-F238E27FC236}">
                    <a16:creationId xmlns:a16="http://schemas.microsoft.com/office/drawing/2014/main" id="{7FB3DE93-367A-4826-8FA4-B4BCEE4335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624262"/>
                <a:ext cx="4110038" cy="3005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F1C537-7B66-4EDA-8ACA-EC29E034808F}"/>
                  </a:ext>
                </a:extLst>
              </p:cNvPr>
              <p:cNvSpPr txBox="1"/>
              <p:nvPr/>
            </p:nvSpPr>
            <p:spPr>
              <a:xfrm>
                <a:off x="3613150" y="3892550"/>
                <a:ext cx="406400" cy="4619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+mn-lt"/>
                    <a:cs typeface="Times New Roman (Hebrew)" charset="-79"/>
                  </a:rPr>
                  <a:t>V</a:t>
                </a:r>
                <a:endParaRPr lang="en-US" sz="2400" b="1" baseline="-25000" dirty="0">
                  <a:solidFill>
                    <a:srgbClr val="FF0000"/>
                  </a:solidFill>
                  <a:latin typeface="+mn-lt"/>
                  <a:cs typeface="Times New Roman (Hebrew)" charset="-79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D7E0D0-2E07-4F2D-8F63-D8E3D64EA970}"/>
                  </a:ext>
                </a:extLst>
              </p:cNvPr>
              <p:cNvSpPr txBox="1"/>
              <p:nvPr/>
            </p:nvSpPr>
            <p:spPr>
              <a:xfrm>
                <a:off x="3346450" y="5915025"/>
                <a:ext cx="7302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2"/>
                    </a:solidFill>
                    <a:latin typeface="+mn-lt"/>
                    <a:cs typeface="Times New Roman (Hebrew)" charset="-79"/>
                  </a:rPr>
                  <a:t>r [fm]</a:t>
                </a:r>
                <a:endParaRPr lang="en-US" sz="1800" baseline="-25000" dirty="0">
                  <a:solidFill>
                    <a:schemeClr val="bg2"/>
                  </a:solidFill>
                  <a:latin typeface="+mn-lt"/>
                  <a:cs typeface="Times New Roman (Hebrew)" charset="-79"/>
                </a:endParaRPr>
              </a:p>
            </p:txBody>
          </p:sp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984C313C-C832-4BA9-900A-B2C52EDB4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5617" y="3665773"/>
                <a:ext cx="5371022" cy="1007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2400" b="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Large imaginary parts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en-US" sz="2400" baseline="-250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kumimoji="0" lang="en-US" altLang="en-US" sz="2400" b="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&gt; </a:t>
                </a:r>
                <a:r>
                  <a:rPr kumimoji="0" lang="en-US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endParaRPr kumimoji="0" lang="en-US" altLang="en-US" sz="2400" dirty="0">
                  <a:solidFill>
                    <a:schemeClr val="bg2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Remnants of confining force above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T</a:t>
                </a:r>
                <a:r>
                  <a:rPr kumimoji="0" lang="en-US" altLang="en-US" sz="2400" baseline="-250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!</a:t>
                </a:r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F2D43A5B-9039-4266-AE0B-5A30AD95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0950" y="5241925"/>
                <a:ext cx="1428750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63E9A525-F510-4E18-A9D0-FD5D569867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135" y="3052530"/>
                <a:ext cx="4588757" cy="483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     </a:t>
                </a: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 </a:t>
                </a:r>
                <a:r>
                  <a:rPr kumimoji="0" lang="en-US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infer in-medium potential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7E282A-D40A-48F2-855B-A550DCABC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6"/>
            <a:stretch/>
          </p:blipFill>
          <p:spPr>
            <a:xfrm>
              <a:off x="7828935" y="5076352"/>
              <a:ext cx="2000865" cy="143471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85C164-18B6-48FC-9ED4-CF07E46E7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117" r="34326"/>
            <a:stretch/>
          </p:blipFill>
          <p:spPr>
            <a:xfrm>
              <a:off x="6065931" y="5076351"/>
              <a:ext cx="2011269" cy="14347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C33DB8-2341-4662-9F2C-BA5C883FD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9145"/>
            <a:stretch/>
          </p:blipFill>
          <p:spPr>
            <a:xfrm>
              <a:off x="4343399" y="5085622"/>
              <a:ext cx="1966549" cy="14347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A167F-8A21-4440-A813-45EC85AB1C74}"/>
                </a:ext>
              </a:extLst>
            </p:cNvPr>
            <p:cNvSpPr txBox="1"/>
            <p:nvPr/>
          </p:nvSpPr>
          <p:spPr>
            <a:xfrm>
              <a:off x="4910566" y="5726472"/>
              <a:ext cx="4937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n-lt"/>
                </a:rPr>
                <a:t>T=258                            T=320                              T=400            </a:t>
              </a:r>
            </a:p>
          </p:txBody>
        </p:sp>
      </p:grpSp>
      <p:sp>
        <p:nvSpPr>
          <p:cNvPr id="30" name="Text Box 3">
            <a:extLst>
              <a:ext uri="{FF2B5EF4-FFF2-40B4-BE49-F238E27FC236}">
                <a16:creationId xmlns:a16="http://schemas.microsoft.com/office/drawing/2014/main" id="{DD4F9C15-C632-4F9A-9993-EEC83DD0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21720"/>
            <a:ext cx="25523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dirty="0">
                <a:solidFill>
                  <a:srgbClr val="000099"/>
                </a:solidFill>
              </a:rPr>
              <a:t>Spectral function: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2.4 </a:t>
            </a:r>
            <a:r>
              <a:rPr lang="en-US" altLang="en-US" sz="3400" dirty="0">
                <a:solidFill>
                  <a:schemeClr val="bg2"/>
                </a:solidFill>
              </a:rPr>
              <a:t>More </a:t>
            </a:r>
            <a:r>
              <a:rPr lang="en-US" altLang="en-US" sz="3400" dirty="0" err="1">
                <a:solidFill>
                  <a:schemeClr val="bg2"/>
                </a:solidFill>
              </a:rPr>
              <a:t>lQCD</a:t>
            </a:r>
            <a:r>
              <a:rPr lang="en-US" altLang="en-US" sz="3400" dirty="0">
                <a:solidFill>
                  <a:schemeClr val="bg2"/>
                </a:solidFill>
              </a:rPr>
              <a:t> Constraints: Euclidean Correlators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262715" y="6152346"/>
            <a:ext cx="47956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(1S) 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survives until </a:t>
            </a:r>
            <a:r>
              <a:rPr lang="en-US" sz="24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 </a:t>
            </a:r>
            <a:r>
              <a:rPr lang="en-US" sz="24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&gt; 400 MeV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cs typeface="Times New Roman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A794-186F-4F26-899E-1A797A39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3"/>
          <a:stretch/>
        </p:blipFill>
        <p:spPr>
          <a:xfrm>
            <a:off x="1085451" y="1600200"/>
            <a:ext cx="2880610" cy="3315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B7A4B-09CD-4554-A2C3-1E160B89E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28"/>
          <a:stretch/>
        </p:blipFill>
        <p:spPr>
          <a:xfrm>
            <a:off x="5600459" y="1600201"/>
            <a:ext cx="2781541" cy="333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E1693-66DA-41D6-934D-BBC702A7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55" t="35537" r="3736" b="20575"/>
          <a:stretch/>
        </p:blipFill>
        <p:spPr>
          <a:xfrm>
            <a:off x="4038600" y="2796792"/>
            <a:ext cx="1316333" cy="2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21BC8-B9E5-40AF-BF91-A4EED1F46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31675" r="48876" b="18452"/>
          <a:stretch/>
        </p:blipFill>
        <p:spPr>
          <a:xfrm>
            <a:off x="4047734" y="2243423"/>
            <a:ext cx="1317248" cy="28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C6-C615-4D3E-A2A1-3CB45D6AF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38" t="33542" r="25951" b="18579"/>
          <a:stretch/>
        </p:blipFill>
        <p:spPr>
          <a:xfrm>
            <a:off x="4039854" y="2525486"/>
            <a:ext cx="1315079" cy="27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20267-DB63-4596-8D88-80D2B14F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3" t="38776" r="71215" b="22184"/>
          <a:stretch/>
        </p:blipFill>
        <p:spPr>
          <a:xfrm>
            <a:off x="4052024" y="2033117"/>
            <a:ext cx="1309932" cy="218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DDCA18-B347-4D4D-86E3-4BCE0EC6CC97}"/>
              </a:ext>
            </a:extLst>
          </p:cNvPr>
          <p:cNvSpPr txBox="1"/>
          <p:nvPr/>
        </p:nvSpPr>
        <p:spPr>
          <a:xfrm>
            <a:off x="76200" y="6160040"/>
            <a:ext cx="486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J/</a:t>
            </a:r>
            <a:r>
              <a:rPr lang="en-US" sz="2400" b="1" dirty="0">
                <a:solidFill>
                  <a:schemeClr val="bg2"/>
                </a:solidFill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+mn-lt"/>
              </a:rPr>
              <a:t>“melts”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near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990099"/>
                </a:solidFill>
                <a:latin typeface="+mn-lt"/>
              </a:rPr>
              <a:t>T ~ 250-300 MeV</a:t>
            </a:r>
            <a:endParaRPr lang="en-US" sz="24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23020E6-1FA2-4142-962D-13D200E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63" y="1219200"/>
            <a:ext cx="6736837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Charmonium                                 Bottomonium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C5F91C-46E9-4B22-A5C6-5051A47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4" b="1"/>
          <a:stretch/>
        </p:blipFill>
        <p:spPr>
          <a:xfrm>
            <a:off x="1081790" y="4876800"/>
            <a:ext cx="2880610" cy="1167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AC5F1-94E5-4F76-B1F0-5C921CC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4"/>
          <a:stretch/>
        </p:blipFill>
        <p:spPr>
          <a:xfrm>
            <a:off x="5600459" y="4910362"/>
            <a:ext cx="2781541" cy="11856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C68D68-1E24-4109-B67B-DF3C15B14BA6}"/>
              </a:ext>
            </a:extLst>
          </p:cNvPr>
          <p:cNvGrpSpPr/>
          <p:nvPr/>
        </p:nvGrpSpPr>
        <p:grpSpPr>
          <a:xfrm>
            <a:off x="2332038" y="554037"/>
            <a:ext cx="4761924" cy="687425"/>
            <a:chOff x="2332038" y="554037"/>
            <a:chExt cx="4761924" cy="687425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5E717FDA-C200-4724-9546-4468ABE01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9662" b="8891"/>
            <a:stretch>
              <a:fillRect/>
            </a:stretch>
          </p:blipFill>
          <p:spPr bwMode="auto">
            <a:xfrm>
              <a:off x="2332038" y="554037"/>
              <a:ext cx="4761924" cy="6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DA63F091-5CF2-4907-82BE-D36EE1300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03" y="588655"/>
              <a:ext cx="1917291" cy="6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599E00-1462-4D7F-B409-BC7187DEA974}"/>
                </a:ext>
              </a:extLst>
            </p:cNvPr>
            <p:cNvSpPr txBox="1"/>
            <p:nvPr/>
          </p:nvSpPr>
          <p:spPr>
            <a:xfrm>
              <a:off x="4288221" y="598367"/>
              <a:ext cx="84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A25B92E2-00B1-48A1-B47E-87591484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636" y="5166851"/>
            <a:ext cx="1521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Aarts</a:t>
            </a:r>
            <a:r>
              <a:rPr lang="en-US" altLang="en-US" sz="1500" dirty="0">
                <a:solidFill>
                  <a:srgbClr val="009900"/>
                </a:solidFill>
              </a:rPr>
              <a:t> et al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’18]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D33FD2A-B75C-4F1B-8CA2-EDA61C6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791" y="3581400"/>
            <a:ext cx="13484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</a:rPr>
              <a:t>Liu et al 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’18] </a:t>
            </a:r>
          </a:p>
        </p:txBody>
      </p:sp>
    </p:spTree>
    <p:extLst>
      <p:ext uri="{BB962C8B-B14F-4D97-AF65-F5344CB8AC3E}">
        <p14:creationId xmlns:p14="http://schemas.microsoft.com/office/powerpoint/2010/main" val="1443165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5125DB4-6B77-41E7-AA9D-F1AFD3C77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u="none" dirty="0">
                <a:solidFill>
                  <a:schemeClr val="bg2"/>
                </a:solidFill>
              </a:rPr>
              <a:t>1.) </a:t>
            </a:r>
            <a:r>
              <a:rPr lang="en-US" altLang="en-US" sz="3500" dirty="0">
                <a:solidFill>
                  <a:schemeClr val="bg2"/>
                </a:solidFill>
              </a:rPr>
              <a:t>QCD Matter and In-Medium Force</a:t>
            </a:r>
          </a:p>
        </p:txBody>
      </p:sp>
      <p:pic>
        <p:nvPicPr>
          <p:cNvPr id="11267" name="Picture 11">
            <a:extLst>
              <a:ext uri="{FF2B5EF4-FFF2-40B4-BE49-F238E27FC236}">
                <a16:creationId xmlns:a16="http://schemas.microsoft.com/office/drawing/2014/main" id="{F03AB0FC-6213-4487-A7F3-FC38E407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568950" y="1143000"/>
            <a:ext cx="4122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3B5E6326-2256-4B20-BAA6-9427206F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539026"/>
            <a:ext cx="975677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Heavy-quark diffusion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and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quarkonia</a:t>
            </a:r>
            <a:r>
              <a:rPr kumimoji="1" lang="en-US" alt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sensitive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to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long-range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forces </a:t>
            </a:r>
            <a:endParaRPr kumimoji="1" lang="en-US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500" dirty="0">
                <a:solidFill>
                  <a:srgbClr val="FF0066"/>
                </a:solidFill>
              </a:rPr>
              <a:t> </a:t>
            </a:r>
            <a:r>
              <a:rPr lang="en-US" altLang="en-US" sz="2500" dirty="0" smtClean="0">
                <a:solidFill>
                  <a:srgbClr val="FF0066"/>
                </a:solidFill>
              </a:rPr>
              <a:t> 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in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medium,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  <a:sym typeface="Symbol" panose="05050102010706020507" pitchFamily="18" charset="2"/>
              </a:rPr>
              <a:t>probing </a:t>
            </a:r>
            <a:r>
              <a:rPr kumimoji="1" lang="en-US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non-perturbative QGP structure</a:t>
            </a: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1B8ADFDE-D6BC-4435-A494-185C0C90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304925"/>
            <a:ext cx="661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[GeV]</a:t>
            </a:r>
          </a:p>
        </p:txBody>
      </p:sp>
      <p:pic>
        <p:nvPicPr>
          <p:cNvPr id="11270" name="Picture 99">
            <a:extLst>
              <a:ext uri="{FF2B5EF4-FFF2-40B4-BE49-F238E27FC236}">
                <a16:creationId xmlns:a16="http://schemas.microsoft.com/office/drawing/2014/main" id="{50283EDE-2635-46AA-B738-A56CB317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575"/>
          <a:stretch>
            <a:fillRect/>
          </a:stretch>
        </p:blipFill>
        <p:spPr bwMode="auto">
          <a:xfrm>
            <a:off x="296863" y="1139825"/>
            <a:ext cx="4124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eft-Right Arrow 22">
            <a:extLst>
              <a:ext uri="{FF2B5EF4-FFF2-40B4-BE49-F238E27FC236}">
                <a16:creationId xmlns:a16="http://schemas.microsoft.com/office/drawing/2014/main" id="{9DC67A30-D2DB-415A-A5CB-4088088B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278063"/>
            <a:ext cx="1014412" cy="541337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FF3399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5904549-3F51-48D5-A156-CAA595BE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715963"/>
            <a:ext cx="9097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  </a:t>
            </a:r>
            <a:r>
              <a:rPr kumimoji="1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Equation of State                         Heavy-Quark Free Energy </a:t>
            </a:r>
          </a:p>
        </p:txBody>
      </p:sp>
      <p:sp>
        <p:nvSpPr>
          <p:cNvPr id="11273" name="TextBox 10">
            <a:extLst>
              <a:ext uri="{FF2B5EF4-FFF2-40B4-BE49-F238E27FC236}">
                <a16:creationId xmlns:a16="http://schemas.microsoft.com/office/drawing/2014/main" id="{BF8B7C62-BEE7-4ADA-8C68-0AE43E27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49799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Change in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dofs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above </a:t>
            </a:r>
            <a:r>
              <a:rPr kumimoji="1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T ~ 170MeV</a:t>
            </a:r>
            <a:endParaRPr kumimoji="1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3029FF37-6689-412D-A998-27FB4FA3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805238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[Bazavov </a:t>
            </a:r>
          </a:p>
          <a:p>
            <a:pPr marL="0" marR="0" lvl="0" indent="0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et al ’13,’14</a:t>
            </a: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]</a:t>
            </a:r>
          </a:p>
        </p:txBody>
      </p:sp>
      <p:sp>
        <p:nvSpPr>
          <p:cNvPr id="11275" name="TextBox 1">
            <a:extLst>
              <a:ext uri="{FF2B5EF4-FFF2-40B4-BE49-F238E27FC236}">
                <a16:creationId xmlns:a16="http://schemas.microsoft.com/office/drawing/2014/main" id="{C13ED189-B01B-4FD2-8DD8-C28DD9FF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m</a:t>
            </a:r>
            <a:r>
              <a:rPr kumimoji="1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B </a:t>
            </a:r>
            <a:r>
              <a:rPr kumimoji="1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= 0</a:t>
            </a:r>
          </a:p>
        </p:txBody>
      </p:sp>
      <p:grpSp>
        <p:nvGrpSpPr>
          <p:cNvPr id="11276" name="Group 2">
            <a:extLst>
              <a:ext uri="{FF2B5EF4-FFF2-40B4-BE49-F238E27FC236}">
                <a16:creationId xmlns:a16="http://schemas.microsoft.com/office/drawing/2014/main" id="{0F67AD5C-8CB0-4FF7-847B-ADF3E627296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296383"/>
            <a:ext cx="4041775" cy="961417"/>
            <a:chOff x="5715000" y="4296383"/>
            <a:chExt cx="4041775" cy="961417"/>
          </a:xfrm>
        </p:grpSpPr>
        <p:sp>
          <p:nvSpPr>
            <p:cNvPr id="11277" name="TextBox 10">
              <a:extLst>
                <a:ext uri="{FF2B5EF4-FFF2-40B4-BE49-F238E27FC236}">
                  <a16:creationId xmlns:a16="http://schemas.microsoft.com/office/drawing/2014/main" id="{D1B6C0A5-2CB5-4243-BC0D-CB79165A5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319588"/>
              <a:ext cx="404177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 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F</a:t>
              </a:r>
              <a:r>
                <a:rPr kumimoji="1" lang="en-US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QQ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 = U</a:t>
              </a:r>
              <a:r>
                <a:rPr kumimoji="1" lang="en-US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QQ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 – T S</a:t>
              </a:r>
              <a:r>
                <a:rPr kumimoji="1" lang="en-US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QQ</a:t>
              </a: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 Non-perturbative above 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T</a:t>
              </a:r>
              <a:r>
                <a:rPr kumimoji="1" lang="en-US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c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A50085-CA69-48AD-97DF-CD5EDAFCEF11}"/>
                </a:ext>
              </a:extLst>
            </p:cNvPr>
            <p:cNvSpPr txBox="1"/>
            <p:nvPr/>
          </p:nvSpPr>
          <p:spPr>
            <a:xfrm>
              <a:off x="6271808" y="4296383"/>
              <a:ext cx="233910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-         </a:t>
              </a:r>
              <a:r>
                <a:rPr kumimoji="1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 </a:t>
              </a: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-      </a:t>
              </a:r>
              <a:r>
                <a:rPr kumimoji="1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      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 </a:t>
              </a:r>
              <a:r>
                <a:rPr kumimoji="1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0"/>
                </a:rPr>
                <a:t>- </a:t>
              </a:r>
              <a:endPara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7137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2.5 </a:t>
            </a:r>
            <a:r>
              <a:rPr lang="en-US" altLang="en-US" sz="3400" dirty="0">
                <a:solidFill>
                  <a:schemeClr val="bg2"/>
                </a:solidFill>
              </a:rPr>
              <a:t>Binding Energies + Reaction Rates: Y States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E0602096-F3E4-41AD-8A8D-1C0ACE88EF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66800"/>
            <a:ext cx="41513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FF9C8CDB-41FE-4B7C-8BF2-FC366EB851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063625"/>
            <a:ext cx="41259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398">
            <a:extLst>
              <a:ext uri="{FF2B5EF4-FFF2-40B4-BE49-F238E27FC236}">
                <a16:creationId xmlns:a16="http://schemas.microsoft.com/office/drawing/2014/main" id="{6B6ABDB0-3AC8-4624-82C2-53D2DA7F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925763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2" name="Text Box 6398">
            <a:extLst>
              <a:ext uri="{FF2B5EF4-FFF2-40B4-BE49-F238E27FC236}">
                <a16:creationId xmlns:a16="http://schemas.microsoft.com/office/drawing/2014/main" id="{1E9C8E6C-20D2-4723-A0BD-53B81E17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2447925"/>
            <a:ext cx="496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3" name="Text Box 6398">
            <a:extLst>
              <a:ext uri="{FF2B5EF4-FFF2-40B4-BE49-F238E27FC236}">
                <a16:creationId xmlns:a16="http://schemas.microsoft.com/office/drawing/2014/main" id="{E5711F49-0B96-4EC4-B418-E465A764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254635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4" name="Text Box 6398">
            <a:extLst>
              <a:ext uri="{FF2B5EF4-FFF2-40B4-BE49-F238E27FC236}">
                <a16:creationId xmlns:a16="http://schemas.microsoft.com/office/drawing/2014/main" id="{35C1473B-8F48-404B-969B-CB0BAC2A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520950"/>
            <a:ext cx="496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345" name="Text Box 6398">
            <a:extLst>
              <a:ext uri="{FF2B5EF4-FFF2-40B4-BE49-F238E27FC236}">
                <a16:creationId xmlns:a16="http://schemas.microsoft.com/office/drawing/2014/main" id="{9B0F9F1E-E4C5-428A-AB65-1514C445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0353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6" name="Text Box 6398">
            <a:extLst>
              <a:ext uri="{FF2B5EF4-FFF2-40B4-BE49-F238E27FC236}">
                <a16:creationId xmlns:a16="http://schemas.microsoft.com/office/drawing/2014/main" id="{CF73F0BA-308B-452F-A11D-C93F896C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1115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347" name="Text Box 6398">
            <a:extLst>
              <a:ext uri="{FF2B5EF4-FFF2-40B4-BE49-F238E27FC236}">
                <a16:creationId xmlns:a16="http://schemas.microsoft.com/office/drawing/2014/main" id="{F0B5AC49-BECF-492A-92F9-D96E8534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14478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8" name="Text Box 6398">
            <a:extLst>
              <a:ext uri="{FF2B5EF4-FFF2-40B4-BE49-F238E27FC236}">
                <a16:creationId xmlns:a16="http://schemas.microsoft.com/office/drawing/2014/main" id="{67079723-63AC-4B59-A9F4-7E4F4149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16535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9" name="Text Box 6398">
            <a:extLst>
              <a:ext uri="{FF2B5EF4-FFF2-40B4-BE49-F238E27FC236}">
                <a16:creationId xmlns:a16="http://schemas.microsoft.com/office/drawing/2014/main" id="{C684E565-5EE0-45C3-86EF-ED699AFE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89188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914400" y="5418397"/>
            <a:ext cx="8592737" cy="977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Reduced binding “accelerates” 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dissociation (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opens</a:t>
            </a: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phase space)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D</a:t>
            </a:r>
            <a:r>
              <a:rPr kumimoji="1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issociation</a:t>
            </a:r>
            <a:r>
              <a:rPr kumimoji="1" 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rate depends on “medium” particle distribution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D6D27-09B1-4A05-AC89-9C08677E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85" y="3918154"/>
            <a:ext cx="13067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[Du</a:t>
            </a:r>
            <a:r>
              <a:rPr lang="en-US" altLang="en-US" sz="1500" dirty="0">
                <a:solidFill>
                  <a:srgbClr val="009900"/>
                </a:solidFill>
              </a:rPr>
              <a:t> et al 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’18]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1" y="4162526"/>
            <a:ext cx="6051288" cy="85449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2.6 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Quarkonium</a:t>
            </a:r>
            <a:r>
              <a:rPr lang="en-US" altLang="en-US" sz="3400" dirty="0" smtClean="0">
                <a:solidFill>
                  <a:schemeClr val="bg2"/>
                </a:solidFill>
              </a:rPr>
              <a:t> Formation Times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371600" y="5843081"/>
            <a:ext cx="7281481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Relatively small effect in heavy-ion collisions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Microscopically: quantum evolution of wave package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89541"/>
            <a:ext cx="4876800" cy="717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52400" y="609600"/>
            <a:ext cx="7449796" cy="18107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noProof="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P</a:t>
            </a:r>
            <a:r>
              <a:rPr lang="en-US" sz="2500" noProof="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air production time </a:t>
            </a:r>
            <a:r>
              <a:rPr lang="en-US" sz="2500" b="1" noProof="0" dirty="0" err="1" smtClean="0">
                <a:solidFill>
                  <a:srgbClr val="990099"/>
                </a:solidFill>
                <a:cs typeface="Times New Roman (Hebrew)" charset="-79"/>
                <a:sym typeface="Symbol"/>
              </a:rPr>
              <a:t>t</a:t>
            </a:r>
            <a:r>
              <a:rPr lang="en-US" sz="2500" b="1" baseline="-25000" noProof="0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QQ</a:t>
            </a:r>
            <a:r>
              <a:rPr lang="en-US" sz="2500" b="1" noProof="0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 ≤ 0.1 </a:t>
            </a:r>
            <a:r>
              <a:rPr lang="en-US" sz="2500" b="1" noProof="0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fm</a:t>
            </a:r>
            <a:r>
              <a:rPr lang="en-US" sz="2500" b="1" noProof="0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/c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kumimoji="1" lang="en-US" sz="2500" b="0" i="0" u="none" strike="noStrike" kern="1200" cap="none" spc="0" normalizeH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Bound-state formation time </a:t>
            </a:r>
            <a:r>
              <a:rPr kumimoji="1" lang="en-US" sz="2500" b="1" i="0" u="none" strike="noStrike" kern="1200" cap="none" spc="0" normalizeH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 (Hebrew)" charset="-79"/>
                <a:sym typeface="Symbol"/>
              </a:rPr>
              <a:t>t</a:t>
            </a:r>
            <a:r>
              <a:rPr kumimoji="1" lang="en-US" sz="2500" b="1" i="0" u="none" strike="noStrike" kern="1200" cap="none" spc="0" normalizeH="0" baseline="-2500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form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kumimoji="1" lang="en-US" sz="2500" b="1" i="0" u="none" strike="noStrike" kern="1200" cap="none" spc="0" normalizeH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~ 1/E</a:t>
            </a:r>
            <a:r>
              <a:rPr kumimoji="1" lang="en-US" sz="2500" b="1" i="0" u="none" strike="noStrike" kern="1200" cap="none" spc="0" normalizeH="0" baseline="-2500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B</a:t>
            </a:r>
            <a:r>
              <a:rPr kumimoji="1" lang="en-US" sz="2500" b="1" i="0" u="none" strike="noStrike" kern="1200" cap="none" spc="0" normalizeH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 ~ 0.2 -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2</a:t>
            </a:r>
            <a:r>
              <a:rPr kumimoji="1" lang="en-US" sz="2500" b="1" i="0" u="none" strike="noStrike" kern="1200" cap="none" spc="0" normalizeH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kumimoji="1" lang="en-US" sz="2500" b="1" i="0" u="none" strike="noStrike" kern="1200" cap="none" spc="0" normalizeH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fm</a:t>
            </a:r>
            <a:r>
              <a:rPr kumimoji="1" lang="en-US" sz="2500" b="1" i="0" u="none" strike="noStrike" kern="1200" cap="none" spc="0" normalizeH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 charset="-79"/>
                <a:sym typeface="Symbol"/>
              </a:rPr>
              <a:t>/c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noProof="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Build-up of wave function </a:t>
            </a:r>
          </a:p>
          <a:p>
            <a:pPr marR="0" lvl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reduces dissociation rate</a:t>
            </a:r>
            <a:endParaRPr kumimoji="1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41" y="2586073"/>
            <a:ext cx="4515001" cy="30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61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8570" y="3913017"/>
            <a:ext cx="4849871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945688" cy="6842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3.4 </a:t>
            </a:r>
            <a:r>
              <a:rPr lang="en-US" altLang="en-US" sz="3400" dirty="0" err="1">
                <a:solidFill>
                  <a:schemeClr val="bg2"/>
                </a:solidFill>
              </a:rPr>
              <a:t>C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harmonia</a:t>
            </a:r>
            <a:r>
              <a:rPr lang="en-US" altLang="en-US" sz="3400" dirty="0" smtClean="0">
                <a:solidFill>
                  <a:schemeClr val="bg2"/>
                </a:solidFill>
              </a:rPr>
              <a:t> at SPS Energy (</a:t>
            </a:r>
            <a:r>
              <a:rPr lang="en-US" altLang="en-US" sz="3400" dirty="0" smtClean="0">
                <a:solidFill>
                  <a:srgbClr val="990099"/>
                </a:solidFill>
                <a:sym typeface="Symbol" panose="05050102010706020507" pitchFamily="18" charset="2"/>
              </a:rPr>
              <a:t>s=17 GeV</a:t>
            </a:r>
            <a:r>
              <a:rPr lang="en-US" altLang="en-US" sz="3400" dirty="0" smtClean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  <a:endParaRPr lang="en-US" altLang="en-US" sz="3400" dirty="0" smtClean="0">
              <a:solidFill>
                <a:srgbClr val="008000"/>
              </a:solidFill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24" y="1025525"/>
            <a:ext cx="4867440" cy="288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5105400" y="4621213"/>
            <a:ext cx="474662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dissociation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 hadronic matter</a:t>
            </a:r>
            <a:endParaRPr lang="en-US" altLang="en-US" sz="2500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500" b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important in transport models  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1500" dirty="0">
                <a:solidFill>
                  <a:srgbClr val="008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5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Sorge</a:t>
            </a:r>
            <a:r>
              <a:rPr lang="en-US" altLang="en-US" sz="1500" dirty="0">
                <a:solidFill>
                  <a:srgbClr val="008000"/>
                </a:solidFill>
                <a:cs typeface="Times New Roman" panose="02020603050405020304" pitchFamily="18" charset="0"/>
              </a:rPr>
              <a:t> et al ‘97, </a:t>
            </a:r>
            <a:r>
              <a:rPr lang="en-US" altLang="en-US" sz="15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Grandchamp</a:t>
            </a:r>
            <a:r>
              <a:rPr lang="en-US" altLang="en-US" sz="1500" dirty="0">
                <a:solidFill>
                  <a:srgbClr val="008000"/>
                </a:solidFill>
                <a:cs typeface="Times New Roman" panose="02020603050405020304" pitchFamily="18" charset="0"/>
              </a:rPr>
              <a:t> et </a:t>
            </a:r>
            <a:r>
              <a:rPr lang="en-US" altLang="en-US" sz="15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al ‘03, .…]</a:t>
            </a:r>
            <a:endParaRPr lang="en-US" altLang="en-US" sz="15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5902325" y="3311525"/>
            <a:ext cx="103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solidFill>
                  <a:srgbClr val="009900"/>
                </a:solidFill>
              </a:rPr>
              <a:t>[PBM+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solidFill>
                  <a:srgbClr val="009900"/>
                </a:solidFill>
              </a:rPr>
              <a:t> Stachel ‘00]</a:t>
            </a:r>
          </a:p>
        </p:txBody>
      </p:sp>
      <p:sp>
        <p:nvSpPr>
          <p:cNvPr id="24585" name="Text Box 3"/>
          <p:cNvSpPr txBox="1">
            <a:spLocks noChangeArrowheads="1"/>
          </p:cNvSpPr>
          <p:nvPr/>
        </p:nvSpPr>
        <p:spPr bwMode="auto">
          <a:xfrm>
            <a:off x="128587" y="4606925"/>
            <a:ext cx="4672013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Large contributions from initial     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“nuclear absorption” at low </a:t>
            </a:r>
            <a:r>
              <a:rPr lang="en-US" altLang="en-US" sz="2500" dirty="0" smtClean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s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requires high-energy </a:t>
            </a:r>
            <a:r>
              <a:rPr lang="en-US" altLang="en-US" sz="2500" dirty="0" smtClean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N-</a:t>
            </a:r>
            <a:r>
              <a:rPr lang="en-US" altLang="en-US" sz="25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Xsec</a:t>
            </a: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" y="739674"/>
            <a:ext cx="4891124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2325" y="3864963"/>
            <a:ext cx="3775393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0             100          200          300           400</a:t>
            </a:r>
          </a:p>
          <a:p>
            <a:pPr algn="ctr">
              <a:lnSpc>
                <a:spcPts val="1600"/>
              </a:lnSpc>
            </a:pPr>
            <a:r>
              <a:rPr lang="en-US" sz="1800" dirty="0" err="1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800" baseline="-25000" dirty="0" err="1" smtClean="0">
                <a:solidFill>
                  <a:schemeClr val="bg2"/>
                </a:solidFill>
                <a:latin typeface="+mn-lt"/>
              </a:rPr>
              <a:t>part</a:t>
            </a:r>
            <a:endParaRPr lang="en-US" sz="1800" baseline="-25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609600" y="609600"/>
            <a:ext cx="89455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                 J/</a:t>
            </a:r>
            <a:r>
              <a:rPr lang="en-US" altLang="en-US" sz="26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altLang="en-US" sz="26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2600" dirty="0" smtClean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600" dirty="0">
                <a:solidFill>
                  <a:schemeClr val="bg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</a:t>
            </a:r>
            <a:r>
              <a:rPr lang="en-US" altLang="en-US" sz="2600" dirty="0">
                <a:solidFill>
                  <a:schemeClr val="bg2"/>
                </a:solidFill>
              </a:rPr>
              <a:t>(3686</a:t>
            </a:r>
            <a:r>
              <a:rPr lang="en-US" altLang="en-US" sz="2600" dirty="0" smtClean="0">
                <a:solidFill>
                  <a:schemeClr val="bg2"/>
                </a:solidFill>
              </a:rPr>
              <a:t>)</a:t>
            </a:r>
            <a:endParaRPr lang="en-US" altLang="en-US" sz="26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97776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EC900E67-B9DC-47B7-8121-6809144A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65225"/>
            <a:ext cx="44577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>
            <a:extLst>
              <a:ext uri="{FF2B5EF4-FFF2-40B4-BE49-F238E27FC236}">
                <a16:creationId xmlns:a16="http://schemas.microsoft.com/office/drawing/2014/main" id="{B590041B-7B87-43AE-8592-2FA82AA4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0"/>
            <a:ext cx="5551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3.5 </a:t>
            </a:r>
            <a:r>
              <a:rPr lang="en-US" altLang="en-US" sz="3400" u="sng" dirty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3400" u="sng" dirty="0">
                <a:solidFill>
                  <a:schemeClr val="bg2"/>
                </a:solidFill>
              </a:rPr>
              <a:t>(2S)  in 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d/p-A Collisions</a:t>
            </a:r>
            <a:endParaRPr lang="en-US" altLang="en-US" sz="3400" u="sng" dirty="0">
              <a:solidFill>
                <a:schemeClr val="bg2"/>
              </a:solidFill>
            </a:endParaRP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86B0B1E0-C218-43A7-8F4B-265145EC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9677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charset="0"/>
              <a:buChar char="•"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noticeable </a:t>
            </a:r>
            <a:r>
              <a:rPr kumimoji="0" lang="en-US" altLang="en-US" sz="25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  <a:sym typeface="Symbol"/>
              </a:rPr>
              <a:t> and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little 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suppression, consistent with “</a:t>
            </a:r>
            <a:r>
              <a:rPr kumimoji="0" lang="en-US" altLang="en-US" sz="2500" b="0" dirty="0" err="1">
                <a:solidFill>
                  <a:srgbClr val="0000CC"/>
                </a:solidFill>
                <a:cs typeface="Times New Roman" pitchFamily="18" charset="0"/>
              </a:rPr>
              <a:t>comovers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”</a:t>
            </a:r>
            <a:endParaRPr kumimoji="0" lang="en-US" altLang="en-US" sz="2500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supports fireball formation with: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t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FB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sz="2500" dirty="0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chemeClr val="bg2"/>
                </a:solidFill>
                <a:latin typeface="+mn-lt"/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)    ~ 1    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  <a:sym typeface="Symbol"/>
              </a:rPr>
              <a:t>  </a:t>
            </a:r>
            <a:r>
              <a:rPr kumimoji="0" lang="en-US" altLang="en-US" sz="2500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avg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) ~ 50-100 MeV    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 similar to thermal</a:t>
            </a:r>
            <a:endParaRPr kumimoji="0" lang="en-US" altLang="en-US" sz="2500" b="0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t</a:t>
            </a:r>
            <a:r>
              <a:rPr kumimoji="0" lang="en-US" altLang="en-US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FB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2500" dirty="0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) &lt;&lt; 1   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  <a:sym typeface="Symbol"/>
              </a:rPr>
              <a:t>  </a:t>
            </a:r>
            <a:r>
              <a:rPr kumimoji="0" lang="en-US" altLang="en-US" sz="2500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avg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) &lt; 20 MeV           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widths at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itchFamily="18" charset="0"/>
              </a:rPr>
              <a:t>T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itchFamily="18" charset="0"/>
                <a:sym typeface="Symbol"/>
              </a:rPr>
              <a:t> 200MeV</a:t>
            </a:r>
            <a:endParaRPr kumimoji="0" lang="en-US" altLang="en-US" sz="2500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Text Box 3">
            <a:extLst>
              <a:ext uri="{FF2B5EF4-FFF2-40B4-BE49-F238E27FC236}">
                <a16:creationId xmlns:a16="http://schemas.microsoft.com/office/drawing/2014/main" id="{7F9C4977-7F43-4B1E-BAA5-EAE2CEF7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8650"/>
            <a:ext cx="76962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600">
                <a:solidFill>
                  <a:schemeClr val="bg2"/>
                </a:solidFill>
              </a:rPr>
              <a:t>d-Au </a:t>
            </a:r>
            <a:r>
              <a:rPr lang="en-US" altLang="en-US" sz="2600">
                <a:solidFill>
                  <a:srgbClr val="000099"/>
                </a:solidFill>
              </a:rPr>
              <a:t>(0.2TeV)                                     </a:t>
            </a:r>
            <a:r>
              <a:rPr lang="en-US" altLang="en-US" sz="2600">
                <a:solidFill>
                  <a:schemeClr val="bg2"/>
                </a:solidFill>
              </a:rPr>
              <a:t>p-Pb </a:t>
            </a:r>
            <a:r>
              <a:rPr lang="en-US" altLang="en-US" sz="2600">
                <a:solidFill>
                  <a:srgbClr val="000099"/>
                </a:solidFill>
              </a:rPr>
              <a:t>(5.02TeV)</a:t>
            </a:r>
          </a:p>
        </p:txBody>
      </p:sp>
      <p:pic>
        <p:nvPicPr>
          <p:cNvPr id="27654" name="Picture 8">
            <a:extLst>
              <a:ext uri="{FF2B5EF4-FFF2-40B4-BE49-F238E27FC236}">
                <a16:creationId xmlns:a16="http://schemas.microsoft.com/office/drawing/2014/main" id="{9A10EA1C-084C-4FD4-B833-C06CA191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b="2657"/>
          <a:stretch>
            <a:fillRect/>
          </a:stretch>
        </p:blipFill>
        <p:spPr bwMode="auto">
          <a:xfrm>
            <a:off x="103188" y="1169988"/>
            <a:ext cx="482123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42">
            <a:extLst>
              <a:ext uri="{FF2B5EF4-FFF2-40B4-BE49-F238E27FC236}">
                <a16:creationId xmlns:a16="http://schemas.microsoft.com/office/drawing/2014/main" id="{102DA912-92AC-4254-848F-E3498CF0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7680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</a:t>
            </a:r>
            <a:r>
              <a:rPr kumimoji="0" lang="en-US" altLang="en-US" sz="1500" dirty="0" err="1">
                <a:solidFill>
                  <a:srgbClr val="009900"/>
                </a:solidFill>
              </a:rPr>
              <a:t>Ferreiro</a:t>
            </a:r>
            <a:r>
              <a:rPr kumimoji="0" lang="en-US" altLang="en-US" sz="1500" dirty="0">
                <a:solidFill>
                  <a:srgbClr val="009900"/>
                </a:solidFill>
              </a:rPr>
              <a:t> ‘15]</a:t>
            </a:r>
          </a:p>
        </p:txBody>
      </p:sp>
      <p:sp>
        <p:nvSpPr>
          <p:cNvPr id="27656" name="Text Box 42">
            <a:extLst>
              <a:ext uri="{FF2B5EF4-FFF2-40B4-BE49-F238E27FC236}">
                <a16:creationId xmlns:a16="http://schemas.microsoft.com/office/drawing/2014/main" id="{EF412318-77DA-4EA9-B12C-11E5D36A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1662113"/>
            <a:ext cx="1128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[PHENIX]</a:t>
            </a:r>
          </a:p>
        </p:txBody>
      </p:sp>
      <p:sp>
        <p:nvSpPr>
          <p:cNvPr id="27657" name="Text Box 42">
            <a:extLst>
              <a:ext uri="{FF2B5EF4-FFF2-40B4-BE49-F238E27FC236}">
                <a16:creationId xmlns:a16="http://schemas.microsoft.com/office/drawing/2014/main" id="{B1E1CDDD-9F82-4896-B026-EA6AAFB1D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1576388"/>
            <a:ext cx="976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[ALICE]</a:t>
            </a:r>
          </a:p>
        </p:txBody>
      </p:sp>
      <p:sp>
        <p:nvSpPr>
          <p:cNvPr id="27658" name="Text Box 42">
            <a:extLst>
              <a:ext uri="{FF2B5EF4-FFF2-40B4-BE49-F238E27FC236}">
                <a16:creationId xmlns:a16="http://schemas.microsoft.com/office/drawing/2014/main" id="{74FDFB00-F6C6-4BFD-B622-9D21E715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641350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[Du et al ‘15]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CC069-A867-4BE3-95DE-2746D8F2C31C}"/>
              </a:ext>
            </a:extLst>
          </p:cNvPr>
          <p:cNvSpPr txBox="1"/>
          <p:nvPr/>
        </p:nvSpPr>
        <p:spPr>
          <a:xfrm>
            <a:off x="7897813" y="1824038"/>
            <a:ext cx="10175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- -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EPS09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3C46D6B-FFC0-403A-8AB5-04C17F09A66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908425"/>
            <a:ext cx="4257675" cy="2949575"/>
            <a:chOff x="2514600" y="3908425"/>
            <a:chExt cx="4257675" cy="2949575"/>
          </a:xfrm>
        </p:grpSpPr>
        <p:grpSp>
          <p:nvGrpSpPr>
            <p:cNvPr id="44045" name="Group 4">
              <a:extLst>
                <a:ext uri="{FF2B5EF4-FFF2-40B4-BE49-F238E27FC236}">
                  <a16:creationId xmlns:a16="http://schemas.microsoft.com/office/drawing/2014/main" id="{320E2E38-F597-4BE9-AF95-ADE2D230D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3908425"/>
              <a:ext cx="4257675" cy="2949575"/>
              <a:chOff x="450376" y="790986"/>
              <a:chExt cx="4258102" cy="2949525"/>
            </a:xfrm>
          </p:grpSpPr>
          <p:pic>
            <p:nvPicPr>
              <p:cNvPr id="44053" name="Picture 37">
                <a:extLst>
                  <a:ext uri="{FF2B5EF4-FFF2-40B4-BE49-F238E27FC236}">
                    <a16:creationId xmlns:a16="http://schemas.microsoft.com/office/drawing/2014/main" id="{C5C06CF3-E681-4ECA-AB1C-61576A44B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313" y="793750"/>
                <a:ext cx="3962400" cy="290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4" name="TextBox 10">
                <a:extLst>
                  <a:ext uri="{FF2B5EF4-FFF2-40B4-BE49-F238E27FC236}">
                    <a16:creationId xmlns:a16="http://schemas.microsoft.com/office/drawing/2014/main" id="{794A4B85-4074-4287-A8CC-B23F4595C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8224" y="977954"/>
                <a:ext cx="1397000" cy="384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4055" name="TextBox 10">
                <a:extLst>
                  <a:ext uri="{FF2B5EF4-FFF2-40B4-BE49-F238E27FC236}">
                    <a16:creationId xmlns:a16="http://schemas.microsoft.com/office/drawing/2014/main" id="{DC9EEA4F-A00B-4AF8-853F-3BE608BB3A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6222" y="2421648"/>
                <a:ext cx="1180531" cy="969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     r [fm]</a:t>
                </a:r>
              </a:p>
            </p:txBody>
          </p:sp>
          <p:sp>
            <p:nvSpPr>
              <p:cNvPr id="44056" name="TextBox 10">
                <a:extLst>
                  <a:ext uri="{FF2B5EF4-FFF2-40B4-BE49-F238E27FC236}">
                    <a16:creationId xmlns:a16="http://schemas.microsoft.com/office/drawing/2014/main" id="{CA8AA41D-4579-4630-9A65-33F4992B1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05" y="3433855"/>
                <a:ext cx="3982873" cy="292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           0.25        0.5       0.75         1         1.25   </a:t>
                </a:r>
                <a:r>
                  <a:rPr kumimoji="1" lang="en-US" alt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  1.5</a:t>
                </a:r>
              </a:p>
            </p:txBody>
          </p:sp>
          <p:sp>
            <p:nvSpPr>
              <p:cNvPr id="44057" name="TextBox 10">
                <a:extLst>
                  <a:ext uri="{FF2B5EF4-FFF2-40B4-BE49-F238E27FC236}">
                    <a16:creationId xmlns:a16="http://schemas.microsoft.com/office/drawing/2014/main" id="{E7F8D2A6-B3DB-437C-AFBE-9EEE8A02F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76" y="790986"/>
                <a:ext cx="485631" cy="2949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1.5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0.5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0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-0.5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-1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046" name="TextBox 1">
              <a:extLst>
                <a:ext uri="{FF2B5EF4-FFF2-40B4-BE49-F238E27FC236}">
                  <a16:creationId xmlns:a16="http://schemas.microsoft.com/office/drawing/2014/main" id="{B35AC7E6-0DAC-47D5-A529-E49F80754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9678" y="4661848"/>
              <a:ext cx="992579" cy="181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rPr>
                <a:t>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rPr>
                <a:t>    </a:t>
              </a:r>
            </a:p>
          </p:txBody>
        </p:sp>
        <p:cxnSp>
          <p:nvCxnSpPr>
            <p:cNvPr id="44047" name="Straight Connector 6">
              <a:extLst>
                <a:ext uri="{FF2B5EF4-FFF2-40B4-BE49-F238E27FC236}">
                  <a16:creationId xmlns:a16="http://schemas.microsoft.com/office/drawing/2014/main" id="{5A948BE8-A711-461F-9651-0A1AF282FC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929830" y="4758428"/>
              <a:ext cx="652104" cy="4641"/>
            </a:xfrm>
            <a:prstGeom prst="line">
              <a:avLst/>
            </a:prstGeom>
            <a:noFill/>
            <a:ln w="19050" algn="ctr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8" name="Straight Connector 20">
              <a:extLst>
                <a:ext uri="{FF2B5EF4-FFF2-40B4-BE49-F238E27FC236}">
                  <a16:creationId xmlns:a16="http://schemas.microsoft.com/office/drawing/2014/main" id="{FE0B86A0-9FFF-456C-BBD7-145BB7462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159159" y="5103126"/>
              <a:ext cx="781331" cy="1137"/>
            </a:xfrm>
            <a:prstGeom prst="line">
              <a:avLst/>
            </a:prstGeom>
            <a:noFill/>
            <a:ln w="19050" algn="ctr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9" name="Straight Connector 21">
              <a:extLst>
                <a:ext uri="{FF2B5EF4-FFF2-40B4-BE49-F238E27FC236}">
                  <a16:creationId xmlns:a16="http://schemas.microsoft.com/office/drawing/2014/main" id="{E9F30D1E-2FCA-456D-BB1C-D9FB7CA7D8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30305" y="5429537"/>
              <a:ext cx="816589" cy="2273"/>
            </a:xfrm>
            <a:prstGeom prst="line">
              <a:avLst/>
            </a:prstGeom>
            <a:noFill/>
            <a:ln w="19050" algn="ctr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F2B84-527B-45AD-B93C-2DCA868845A2}"/>
                </a:ext>
              </a:extLst>
            </p:cNvPr>
            <p:cNvSpPr txBox="1"/>
            <p:nvPr/>
          </p:nvSpPr>
          <p:spPr>
            <a:xfrm>
              <a:off x="5638800" y="4516438"/>
              <a:ext cx="865188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-79"/>
                  <a:sym typeface="Symbol"/>
                </a:rPr>
                <a:t></a:t>
              </a: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  <a:sym typeface="Symbol"/>
                </a:rPr>
                <a:t>(2S)</a:t>
              </a:r>
              <a:endParaRPr kumimoji="1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C4ABFF-50ED-4B22-A653-0DFAD3CBFC48}"/>
                </a:ext>
              </a:extLst>
            </p:cNvPr>
            <p:cNvSpPr txBox="1"/>
            <p:nvPr/>
          </p:nvSpPr>
          <p:spPr>
            <a:xfrm>
              <a:off x="4979988" y="4867275"/>
              <a:ext cx="1401762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  <a:sym typeface="Symbol"/>
                </a:rPr>
                <a:t>J/</a:t>
              </a: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-79"/>
                  <a:sym typeface="Symbol"/>
                </a:rPr>
                <a:t></a:t>
              </a: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  <a:sym typeface="Symbol"/>
                </a:rPr>
                <a:t>, (2S)</a:t>
              </a:r>
              <a:endParaRPr kumimoji="1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E85DA6-B576-46BA-8A15-930CE043D91C}"/>
                </a:ext>
              </a:extLst>
            </p:cNvPr>
            <p:cNvSpPr txBox="1"/>
            <p:nvPr/>
          </p:nvSpPr>
          <p:spPr>
            <a:xfrm>
              <a:off x="4535488" y="5208588"/>
              <a:ext cx="847725" cy="430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  <a:sym typeface="Symbol"/>
                </a:rPr>
                <a:t>(1S)</a:t>
              </a:r>
              <a:endParaRPr kumimoji="1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endParaRPr>
            </a:p>
          </p:txBody>
        </p:sp>
      </p:grpSp>
      <p:sp>
        <p:nvSpPr>
          <p:cNvPr id="44035" name="Text Box 2">
            <a:extLst>
              <a:ext uri="{FF2B5EF4-FFF2-40B4-BE49-F238E27FC236}">
                <a16:creationId xmlns:a16="http://schemas.microsoft.com/office/drawing/2014/main" id="{2BB69A18-3BFC-495C-A6D2-634431DA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240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400" b="1" i="0" u="sng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2.3 Upshot of Quarkonium Phenomenology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44A7010-5760-45A6-A134-210B481E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85800"/>
            <a:ext cx="9793288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Use temperature estimates from hydro/photons/</a:t>
            </a:r>
            <a:r>
              <a:rPr kumimoji="1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dileptons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to infer: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0</a:t>
            </a:r>
            <a:r>
              <a:rPr kumimoji="1" lang="en-US" alt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SPS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(~240)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&lt;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</a:t>
            </a:r>
            <a:r>
              <a:rPr kumimoji="1" lang="en-US" alt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melt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(J/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 (Hebrew)" charset="-79"/>
              </a:rPr>
              <a:t>y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,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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/>
              </a:rPr>
              <a:t>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)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≤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0</a:t>
            </a:r>
            <a:r>
              <a:rPr kumimoji="1" lang="en-US" alt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RHIC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(~350)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&lt;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</a:t>
            </a:r>
            <a:r>
              <a:rPr kumimoji="1" lang="en-US" alt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melt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)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 pitchFamily="18" charset="2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pitchFamily="18" charset="2"/>
              </a:rPr>
              <a:t>≤</a:t>
            </a:r>
            <a:r>
              <a:rPr kumimoji="1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pitchFamily="18" charset="2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</a:t>
            </a:r>
            <a:r>
              <a:rPr kumimoji="1" lang="en-US" alt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0</a:t>
            </a:r>
            <a:r>
              <a:rPr kumimoji="1" lang="en-US" alt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LHC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(~550)</a:t>
            </a:r>
            <a:endParaRPr kumimoji="1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Remnants of confining force survive at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SPS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       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[hold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J/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y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together]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Confining force screened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at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RHIC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+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LHC     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     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[“melts”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J/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y</a:t>
            </a:r>
            <a:r>
              <a:rPr kumimoji="1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+</a:t>
            </a:r>
            <a:r>
              <a:rPr kumimoji="1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/>
              </a:rPr>
              <a:t>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(2S)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]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Color-Coulomb screening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at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LHC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                       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[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  <a:sym typeface="Symbol"/>
              </a:rPr>
              <a:t>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(1S)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suppression]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Thermalizing charm quarks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recombine at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LHC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[large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J/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y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yield]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54B3C-5F74-415F-A29E-19DC2286EBCA}"/>
              </a:ext>
            </a:extLst>
          </p:cNvPr>
          <p:cNvGrpSpPr>
            <a:grpSpLocks/>
          </p:cNvGrpSpPr>
          <p:nvPr/>
        </p:nvGrpSpPr>
        <p:grpSpPr bwMode="auto">
          <a:xfrm>
            <a:off x="3298825" y="3971925"/>
            <a:ext cx="2043113" cy="1404938"/>
            <a:chOff x="3299955" y="3972351"/>
            <a:chExt cx="2042269" cy="1403504"/>
          </a:xfrm>
        </p:grpSpPr>
        <p:grpSp>
          <p:nvGrpSpPr>
            <p:cNvPr id="44038" name="Group 12">
              <a:extLst>
                <a:ext uri="{FF2B5EF4-FFF2-40B4-BE49-F238E27FC236}">
                  <a16:creationId xmlns:a16="http://schemas.microsoft.com/office/drawing/2014/main" id="{6731A802-8C01-4746-A221-FF86F39AE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0745" y="4109101"/>
              <a:ext cx="1446508" cy="1266754"/>
              <a:chOff x="3400745" y="4109101"/>
              <a:chExt cx="1446508" cy="1266754"/>
            </a:xfrm>
          </p:grpSpPr>
          <p:sp>
            <p:nvSpPr>
              <p:cNvPr id="44042" name="Down Arrow 1">
                <a:extLst>
                  <a:ext uri="{FF2B5EF4-FFF2-40B4-BE49-F238E27FC236}">
                    <a16:creationId xmlns:a16="http://schemas.microsoft.com/office/drawing/2014/main" id="{71F7CA1A-E7A2-4F92-9F8B-9F26AC67E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6253" y="4109101"/>
                <a:ext cx="381000" cy="762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000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endParaRPr>
              </a:p>
            </p:txBody>
          </p:sp>
          <p:sp>
            <p:nvSpPr>
              <p:cNvPr id="44043" name="Down Arrow 10">
                <a:extLst>
                  <a:ext uri="{FF2B5EF4-FFF2-40B4-BE49-F238E27FC236}">
                    <a16:creationId xmlns:a16="http://schemas.microsoft.com/office/drawing/2014/main" id="{91CFC235-1854-48B4-87BA-78E766348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926" y="4349783"/>
                <a:ext cx="381000" cy="762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9900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endParaRPr>
              </a:p>
            </p:txBody>
          </p:sp>
          <p:sp>
            <p:nvSpPr>
              <p:cNvPr id="44044" name="Down Arrow 11">
                <a:extLst>
                  <a:ext uri="{FF2B5EF4-FFF2-40B4-BE49-F238E27FC236}">
                    <a16:creationId xmlns:a16="http://schemas.microsoft.com/office/drawing/2014/main" id="{861DC550-89C1-49E4-9002-DB20052AF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0745" y="4613855"/>
                <a:ext cx="381000" cy="762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B341D3-5616-472E-AC2A-783BAFE732EB}"/>
                </a:ext>
              </a:extLst>
            </p:cNvPr>
            <p:cNvSpPr txBox="1"/>
            <p:nvPr/>
          </p:nvSpPr>
          <p:spPr>
            <a:xfrm>
              <a:off x="4734462" y="3983453"/>
              <a:ext cx="607762" cy="429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</a:rPr>
                <a:t>240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45BC6-C139-4B38-B523-209204BA1032}"/>
                </a:ext>
              </a:extLst>
            </p:cNvPr>
            <p:cNvSpPr txBox="1"/>
            <p:nvPr/>
          </p:nvSpPr>
          <p:spPr>
            <a:xfrm>
              <a:off x="3791877" y="3972351"/>
              <a:ext cx="607762" cy="4313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</a:rPr>
                <a:t>350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F3530F-F50E-4206-A3F0-CACA8D490D55}"/>
                </a:ext>
              </a:extLst>
            </p:cNvPr>
            <p:cNvSpPr txBox="1"/>
            <p:nvPr/>
          </p:nvSpPr>
          <p:spPr>
            <a:xfrm>
              <a:off x="3299955" y="4232435"/>
              <a:ext cx="607762" cy="4297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 (Hebrew)" charset="-79"/>
                </a:rPr>
                <a:t>550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1889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C9C43B54-5D2F-4EF1-A101-EBC999C1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76200"/>
            <a:ext cx="6515100" cy="6858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1.2 Quarkonia in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98FC4-37F6-4AFE-8EF1-9FF8C0985887}"/>
              </a:ext>
            </a:extLst>
          </p:cNvPr>
          <p:cNvSpPr txBox="1"/>
          <p:nvPr/>
        </p:nvSpPr>
        <p:spPr>
          <a:xfrm>
            <a:off x="335460" y="1132026"/>
            <a:ext cx="5989140" cy="48115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In-medium 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spectral functions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:</a:t>
            </a: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- Mass / binding energy 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E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p,T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)  </a:t>
            </a: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 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- Inelastic reaction rate </a:t>
            </a:r>
            <a:r>
              <a:rPr lang="en-US" sz="2500" b="1" dirty="0">
                <a:solidFill>
                  <a:srgbClr val="990099"/>
                </a:solidFill>
                <a:cs typeface="Times New Roman (Hebrew)" charset="-79"/>
              </a:rPr>
              <a:t>G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p,T;E</a:t>
            </a:r>
            <a:r>
              <a:rPr lang="en-US" sz="2500" b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)</a:t>
            </a:r>
          </a:p>
          <a:p>
            <a:pPr indent="-27432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</a:t>
            </a: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1S)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: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color-Coulomb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force</a:t>
            </a:r>
          </a:p>
          <a:p>
            <a:pPr indent="-274320">
              <a:spcBef>
                <a:spcPts val="300"/>
              </a:spcBef>
              <a:defRPr/>
            </a:pP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    J/</a:t>
            </a:r>
            <a:r>
              <a:rPr lang="en-US" sz="2500" b="1" dirty="0">
                <a:solidFill>
                  <a:srgbClr val="010000"/>
                </a:solidFill>
                <a:cs typeface="Times New Roman (Hebrew)" charset="-79"/>
                <a:sym typeface="Symbol"/>
              </a:rPr>
              <a:t>y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, </a:t>
            </a: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(2S)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, …: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confining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force</a:t>
            </a:r>
            <a:endParaRPr lang="en-US" sz="2500" b="1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2500" dirty="0" smtClean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2500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srgbClr val="0000CC"/>
                </a:solidFill>
                <a:latin typeface="+mn-lt"/>
                <a:cs typeface="Times New Roman (Hebrew)" charset="-79"/>
              </a:rPr>
              <a:t>Connection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to open heavy-flavor transport</a:t>
            </a:r>
          </a:p>
          <a:p>
            <a:pPr>
              <a:spcBef>
                <a:spcPts val="1200"/>
              </a:spcBef>
              <a:defRPr/>
            </a:pPr>
            <a:endParaRPr lang="en-US" sz="2500" b="1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</p:txBody>
      </p:sp>
      <p:pic>
        <p:nvPicPr>
          <p:cNvPr id="9224" name="3D Model 2" descr="Sphere">
            <a:extLst>
              <a:ext uri="{FF2B5EF4-FFF2-40B4-BE49-F238E27FC236}">
                <a16:creationId xmlns:a16="http://schemas.microsoft.com/office/drawing/2014/main" id="{AB92F5F8-ED0A-43A0-BC83-742FC37535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-112713"/>
            <a:ext cx="110331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5" name="Straight Arrow Connector 25">
            <a:extLst>
              <a:ext uri="{FF2B5EF4-FFF2-40B4-BE49-F238E27FC236}">
                <a16:creationId xmlns:a16="http://schemas.microsoft.com/office/drawing/2014/main" id="{C8B367E3-63F9-4F23-A675-8906EDE7986B}"/>
              </a:ext>
            </a:extLst>
          </p:cNvPr>
          <p:cNvCxnSpPr>
            <a:cxnSpLocks/>
          </p:cNvCxnSpPr>
          <p:nvPr/>
        </p:nvCxnSpPr>
        <p:spPr bwMode="auto">
          <a:xfrm>
            <a:off x="7229475" y="544513"/>
            <a:ext cx="1122363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Arrow Connector 27">
            <a:extLst>
              <a:ext uri="{FF2B5EF4-FFF2-40B4-BE49-F238E27FC236}">
                <a16:creationId xmlns:a16="http://schemas.microsoft.com/office/drawing/2014/main" id="{142CC482-428B-4DF9-94A5-1A7A24430C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83400" y="542925"/>
            <a:ext cx="468313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Arrow Connector 31">
            <a:extLst>
              <a:ext uri="{FF2B5EF4-FFF2-40B4-BE49-F238E27FC236}">
                <a16:creationId xmlns:a16="http://schemas.microsoft.com/office/drawing/2014/main" id="{A78A5837-5B31-4648-A280-48A77D4F4360}"/>
              </a:ext>
            </a:extLst>
          </p:cNvPr>
          <p:cNvCxnSpPr>
            <a:cxnSpLocks/>
          </p:cNvCxnSpPr>
          <p:nvPr/>
        </p:nvCxnSpPr>
        <p:spPr bwMode="auto">
          <a:xfrm>
            <a:off x="7112000" y="361950"/>
            <a:ext cx="1239838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33">
            <a:extLst>
              <a:ext uri="{FF2B5EF4-FFF2-40B4-BE49-F238E27FC236}">
                <a16:creationId xmlns:a16="http://schemas.microsoft.com/office/drawing/2014/main" id="{72F09FFA-A039-4D38-9A69-F79BD39A1D43}"/>
              </a:ext>
            </a:extLst>
          </p:cNvPr>
          <p:cNvCxnSpPr>
            <a:cxnSpLocks/>
          </p:cNvCxnSpPr>
          <p:nvPr/>
        </p:nvCxnSpPr>
        <p:spPr bwMode="auto">
          <a:xfrm>
            <a:off x="6881813" y="361950"/>
            <a:ext cx="1122362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30" name="Picture 38">
            <a:extLst>
              <a:ext uri="{FF2B5EF4-FFF2-40B4-BE49-F238E27FC236}">
                <a16:creationId xmlns:a16="http://schemas.microsoft.com/office/drawing/2014/main" id="{D3A4C9E2-8883-47B5-ADD4-27551E9A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7142815" y="49641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Oval 13">
            <a:extLst>
              <a:ext uri="{FF2B5EF4-FFF2-40B4-BE49-F238E27FC236}">
                <a16:creationId xmlns:a16="http://schemas.microsoft.com/office/drawing/2014/main" id="{E5554716-4D1F-4470-803E-008D13A2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65" y="4267200"/>
            <a:ext cx="1144588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9232" name="TextBox 14">
            <a:extLst>
              <a:ext uri="{FF2B5EF4-FFF2-40B4-BE49-F238E27FC236}">
                <a16:creationId xmlns:a16="http://schemas.microsoft.com/office/drawing/2014/main" id="{469A7CE5-9843-4B0A-917A-BFE7CDE8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128" y="4403725"/>
            <a:ext cx="10493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9233" name="Text Box 50">
            <a:extLst>
              <a:ext uri="{FF2B5EF4-FFF2-40B4-BE49-F238E27FC236}">
                <a16:creationId xmlns:a16="http://schemas.microsoft.com/office/drawing/2014/main" id="{5E9AFC14-C4C0-469A-A2F6-03F67E87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890" y="5381625"/>
            <a:ext cx="4429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69B426-75FB-4DC5-A1E5-A94BC236E93D}"/>
              </a:ext>
            </a:extLst>
          </p:cNvPr>
          <p:cNvGrpSpPr>
            <a:grpSpLocks/>
          </p:cNvGrpSpPr>
          <p:nvPr/>
        </p:nvGrpSpPr>
        <p:grpSpPr bwMode="auto">
          <a:xfrm>
            <a:off x="7009465" y="5140325"/>
            <a:ext cx="1785938" cy="1108075"/>
            <a:chOff x="3222761" y="3422407"/>
            <a:chExt cx="1559366" cy="1000493"/>
          </a:xfrm>
        </p:grpSpPr>
        <p:grpSp>
          <p:nvGrpSpPr>
            <p:cNvPr id="9236" name="Group 10">
              <a:extLst>
                <a:ext uri="{FF2B5EF4-FFF2-40B4-BE49-F238E27FC236}">
                  <a16:creationId xmlns:a16="http://schemas.microsoft.com/office/drawing/2014/main" id="{CC65E6F0-2472-44B1-9E83-B3D61D602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249" y="3422407"/>
              <a:ext cx="1213878" cy="628353"/>
              <a:chOff x="3550664" y="3438380"/>
              <a:chExt cx="1213878" cy="628353"/>
            </a:xfrm>
          </p:grpSpPr>
          <p:cxnSp>
            <p:nvCxnSpPr>
              <p:cNvPr id="9240" name="Straight Arrow Connector 3">
                <a:extLst>
                  <a:ext uri="{FF2B5EF4-FFF2-40B4-BE49-F238E27FC236}">
                    <a16:creationId xmlns:a16="http://schemas.microsoft.com/office/drawing/2014/main" id="{F981EE0F-EC81-494E-A644-F8D949CE8B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29308" y="3438380"/>
                <a:ext cx="935234" cy="477399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1" name="Straight Connector 8">
                <a:extLst>
                  <a:ext uri="{FF2B5EF4-FFF2-40B4-BE49-F238E27FC236}">
                    <a16:creationId xmlns:a16="http://schemas.microsoft.com/office/drawing/2014/main" id="{3228B8A3-3C5F-4DB2-8D30-5286611D9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50664" y="3668362"/>
                <a:ext cx="770560" cy="398371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37" name="Group 18">
              <a:extLst>
                <a:ext uri="{FF2B5EF4-FFF2-40B4-BE49-F238E27FC236}">
                  <a16:creationId xmlns:a16="http://schemas.microsoft.com/office/drawing/2014/main" id="{14FA93DB-B7A5-4D8F-A182-EB50B142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761" y="3804109"/>
              <a:ext cx="362620" cy="618791"/>
              <a:chOff x="3792808" y="4046777"/>
              <a:chExt cx="362620" cy="618791"/>
            </a:xfrm>
          </p:grpSpPr>
          <p:sp>
            <p:nvSpPr>
              <p:cNvPr id="9238" name="Text Box 50">
                <a:extLst>
                  <a:ext uri="{FF2B5EF4-FFF2-40B4-BE49-F238E27FC236}">
                    <a16:creationId xmlns:a16="http://schemas.microsoft.com/office/drawing/2014/main" id="{CBEC8956-E967-4876-9AC9-3DC6FD242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808" y="4235128"/>
                <a:ext cx="362620" cy="43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9239" name="TextBox 21">
                <a:extLst>
                  <a:ext uri="{FF2B5EF4-FFF2-40B4-BE49-F238E27FC236}">
                    <a16:creationId xmlns:a16="http://schemas.microsoft.com/office/drawing/2014/main" id="{6EC3522C-786D-41A0-9040-A666B874B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326" y="4046777"/>
                <a:ext cx="333241" cy="47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-</a:t>
                </a:r>
              </a:p>
            </p:txBody>
          </p:sp>
        </p:grp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89B02953-8228-415C-B124-16327802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6"/>
          <a:stretch>
            <a:fillRect/>
          </a:stretch>
        </p:blipFill>
        <p:spPr bwMode="auto">
          <a:xfrm>
            <a:off x="6638471" y="1201738"/>
            <a:ext cx="29511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4FC487A-9EDA-4B62-91C5-B9AE042F7A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22596" y="1240973"/>
            <a:ext cx="463" cy="2212346"/>
          </a:xfrm>
          <a:prstGeom prst="line">
            <a:avLst/>
          </a:prstGeom>
          <a:noFill/>
          <a:ln w="34925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354E7E86-5E3E-448D-8B4A-03BDD2BCAF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85212" y="2327276"/>
            <a:ext cx="1588" cy="1135063"/>
          </a:xfrm>
          <a:prstGeom prst="line">
            <a:avLst/>
          </a:prstGeom>
          <a:noFill/>
          <a:ln w="38100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9">
            <a:extLst>
              <a:ext uri="{FF2B5EF4-FFF2-40B4-BE49-F238E27FC236}">
                <a16:creationId xmlns:a16="http://schemas.microsoft.com/office/drawing/2014/main" id="{BB499029-1D7D-4EED-B5FF-22E7E012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484" y="817562"/>
            <a:ext cx="2905316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500" i="0" dirty="0">
                <a:solidFill>
                  <a:srgbClr val="000099"/>
                </a:solidFill>
                <a:latin typeface="Times New Roman"/>
                <a:ea typeface="+mn-ea"/>
                <a:cs typeface="Times New Roman (Hebrew)" charset="-79"/>
              </a:rPr>
              <a:t> Spectral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6946E-44B5-4FFF-9A60-AACB3685939A}"/>
              </a:ext>
            </a:extLst>
          </p:cNvPr>
          <p:cNvSpPr txBox="1"/>
          <p:nvPr/>
        </p:nvSpPr>
        <p:spPr>
          <a:xfrm>
            <a:off x="8272462" y="1957388"/>
            <a:ext cx="1089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800" b="1" i="0" dirty="0">
                <a:solidFill>
                  <a:srgbClr val="B2B2B2"/>
                </a:solidFill>
                <a:latin typeface="Times New Roman"/>
                <a:ea typeface="+mn-ea"/>
                <a:cs typeface="Times New Roman (Hebrew)" charset="-79"/>
              </a:rPr>
              <a:t>vacuum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C150E-A670-429B-81AB-55818D2193E0}"/>
              </a:ext>
            </a:extLst>
          </p:cNvPr>
          <p:cNvSpPr txBox="1"/>
          <p:nvPr/>
        </p:nvSpPr>
        <p:spPr>
          <a:xfrm>
            <a:off x="7242175" y="1239838"/>
            <a:ext cx="48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i="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1</a:t>
            </a:r>
            <a:r>
              <a:rPr kumimoji="1" lang="en-US" sz="3600" i="0" baseline="3000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7F918-677D-4C6A-AD5A-E02CFDDAB380}"/>
              </a:ext>
            </a:extLst>
          </p:cNvPr>
          <p:cNvSpPr txBox="1"/>
          <p:nvPr/>
        </p:nvSpPr>
        <p:spPr>
          <a:xfrm>
            <a:off x="7499555" y="1818967"/>
            <a:ext cx="623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400" i="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J/</a:t>
            </a:r>
            <a:r>
              <a:rPr kumimoji="1" lang="en-US" sz="2400" i="0" dirty="0">
                <a:solidFill>
                  <a:srgbClr val="010000"/>
                </a:solidFill>
              </a:rPr>
              <a:t>y</a:t>
            </a:r>
            <a:endParaRPr kumimoji="1" lang="en-US" sz="2400" i="0" baseline="300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A054CA7-7512-44CC-97BF-3CAEE52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1275"/>
            <a:ext cx="9906000" cy="64452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2.4 Heavy-Quark Potential Extraction from </a:t>
            </a:r>
            <a:r>
              <a:rPr lang="el-GR" altLang="en-US" sz="3400">
                <a:solidFill>
                  <a:schemeClr val="bg2"/>
                </a:solidFill>
              </a:rPr>
              <a:t>ϒ</a:t>
            </a:r>
            <a:r>
              <a:rPr lang="en-US" altLang="en-US" sz="3400">
                <a:solidFill>
                  <a:schemeClr val="bg2"/>
                </a:solidFill>
              </a:rPr>
              <a:t>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A1FF8-7292-4576-BC55-FECC391DFE08}"/>
              </a:ext>
            </a:extLst>
          </p:cNvPr>
          <p:cNvSpPr txBox="1"/>
          <p:nvPr/>
        </p:nvSpPr>
        <p:spPr>
          <a:xfrm>
            <a:off x="76200" y="798513"/>
            <a:ext cx="5257800" cy="895350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21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Ansatz for 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in-med. potential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10BFA51C-4599-47D2-A3E3-257C4CAC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874713"/>
            <a:ext cx="6372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3C5966-8261-4F3F-9C69-01651A874534}"/>
              </a:ext>
            </a:extLst>
          </p:cNvPr>
          <p:cNvSpPr txBox="1"/>
          <p:nvPr/>
        </p:nvSpPr>
        <p:spPr>
          <a:xfrm>
            <a:off x="80963" y="1876425"/>
            <a:ext cx="8689975" cy="973138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21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Parameterize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-dependence of 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D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~ </a:t>
            </a:r>
            <a:r>
              <a:rPr lang="en-US" sz="2500" b="1" dirty="0" err="1">
                <a:solidFill>
                  <a:srgbClr val="990099"/>
                </a:solidFill>
                <a:cs typeface="Times New Roman (Hebrew)" charset="-79"/>
              </a:rPr>
              <a:t>a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,  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1/R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SB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~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S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T;</a:t>
            </a:r>
            <a:r>
              <a:rPr lang="en-US" sz="2500" b="1" dirty="0" err="1">
                <a:solidFill>
                  <a:srgbClr val="990099"/>
                </a:solidFill>
                <a:cs typeface="Times New Roman (Hebrew)" charset="-79"/>
              </a:rPr>
              <a:t>b,g,d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</a:t>
            </a:r>
          </a:p>
          <a:p>
            <a:pPr>
              <a:spcBef>
                <a:spcPts val="621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 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  determine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in-med. binding energies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E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Y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m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D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,m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S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)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</p:txBody>
      </p:sp>
      <p:sp>
        <p:nvSpPr>
          <p:cNvPr id="24582" name="TextBox 20">
            <a:extLst>
              <a:ext uri="{FF2B5EF4-FFF2-40B4-BE49-F238E27FC236}">
                <a16:creationId xmlns:a16="http://schemas.microsoft.com/office/drawing/2014/main" id="{E30C3EC8-9A47-4F94-8BC1-839D57A3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38488"/>
            <a:ext cx="6284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Compute  </a:t>
            </a:r>
            <a:r>
              <a:rPr lang="en-US" altLang="en-US" sz="2600" b="1">
                <a:solidFill>
                  <a:srgbClr val="990099"/>
                </a:solidFill>
              </a:rPr>
              <a:t>G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</a:rPr>
              <a:t> [E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F31BD0EF-FE62-4DDF-B465-8007039E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5373688"/>
            <a:ext cx="96186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Deploy transport approach to fit (</a:t>
            </a:r>
            <a:r>
              <a:rPr lang="en-US" altLang="en-US" sz="2500" b="1" dirty="0" err="1">
                <a:solidFill>
                  <a:srgbClr val="990099"/>
                </a:solidFill>
              </a:rPr>
              <a:t>a,b,g,d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; K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) to </a:t>
            </a:r>
            <a:r>
              <a:rPr lang="el-GR" altLang="en-US" sz="25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ϒ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data at </a:t>
            </a:r>
            <a:r>
              <a:rPr lang="en-US" altLang="en-US" sz="25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RHIC 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5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LHC</a:t>
            </a:r>
          </a:p>
        </p:txBody>
      </p:sp>
      <p:pic>
        <p:nvPicPr>
          <p:cNvPr id="24584" name="Picture 38">
            <a:extLst>
              <a:ext uri="{FF2B5EF4-FFF2-40B4-BE49-F238E27FC236}">
                <a16:creationId xmlns:a16="http://schemas.microsoft.com/office/drawing/2014/main" id="{4D5FCD47-CBD8-4598-9434-A913FD30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6016625" y="3900488"/>
            <a:ext cx="1350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Oval 13">
            <a:extLst>
              <a:ext uri="{FF2B5EF4-FFF2-40B4-BE49-F238E27FC236}">
                <a16:creationId xmlns:a16="http://schemas.microsoft.com/office/drawing/2014/main" id="{694812D4-85E9-49F0-ACAD-F48AAEAB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3419475"/>
            <a:ext cx="998538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4530" tIns="47265" rIns="94530" bIns="47265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24586" name="TextBox 14">
            <a:extLst>
              <a:ext uri="{FF2B5EF4-FFF2-40B4-BE49-F238E27FC236}">
                <a16:creationId xmlns:a16="http://schemas.microsoft.com/office/drawing/2014/main" id="{27E843EC-E3E9-489C-AFF9-4033C177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3436938"/>
            <a:ext cx="914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CCCCFF"/>
                </a:solidFill>
              </a:rPr>
              <a:t>QGP</a:t>
            </a:r>
            <a:endParaRPr lang="en-US" altLang="en-US" sz="25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24587" name="Text Box 50">
            <a:extLst>
              <a:ext uri="{FF2B5EF4-FFF2-40B4-BE49-F238E27FC236}">
                <a16:creationId xmlns:a16="http://schemas.microsoft.com/office/drawing/2014/main" id="{7A1EEB05-02CB-49B3-BDB5-106F2234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4578350"/>
            <a:ext cx="422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5A982D-76B5-4601-B79E-12DD6AD4B60B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3925888"/>
            <a:ext cx="1225550" cy="1146175"/>
            <a:chOff x="3969913" y="2438400"/>
            <a:chExt cx="1226201" cy="1146247"/>
          </a:xfrm>
        </p:grpSpPr>
        <p:grpSp>
          <p:nvGrpSpPr>
            <p:cNvPr id="24591" name="Group 10">
              <a:extLst>
                <a:ext uri="{FF2B5EF4-FFF2-40B4-BE49-F238E27FC236}">
                  <a16:creationId xmlns:a16="http://schemas.microsoft.com/office/drawing/2014/main" id="{0B7A80DC-EB7E-4CF2-8A26-3BE06E244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985" y="2438400"/>
              <a:ext cx="1216129" cy="725659"/>
              <a:chOff x="3962400" y="2454373"/>
              <a:chExt cx="1216129" cy="725659"/>
            </a:xfrm>
          </p:grpSpPr>
          <p:cxnSp>
            <p:nvCxnSpPr>
              <p:cNvPr id="24595" name="Straight Arrow Connector 3">
                <a:extLst>
                  <a:ext uri="{FF2B5EF4-FFF2-40B4-BE49-F238E27FC236}">
                    <a16:creationId xmlns:a16="http://schemas.microsoft.com/office/drawing/2014/main" id="{B5C593C3-6B52-4071-B93E-8A78DD53A3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17317" y="2454373"/>
                <a:ext cx="861212" cy="523288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Connector 8">
                <a:extLst>
                  <a:ext uri="{FF2B5EF4-FFF2-40B4-BE49-F238E27FC236}">
                    <a16:creationId xmlns:a16="http://schemas.microsoft.com/office/drawing/2014/main" id="{15F17B34-E39C-492C-AD01-66E1C36C7F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62400" y="2743200"/>
                <a:ext cx="747492" cy="436832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592" name="Group 18">
              <a:extLst>
                <a:ext uri="{FF2B5EF4-FFF2-40B4-BE49-F238E27FC236}">
                  <a16:creationId xmlns:a16="http://schemas.microsoft.com/office/drawing/2014/main" id="{D0AFCF9A-A5CE-4AD3-BE42-3A2DB9CEE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913" y="2743005"/>
              <a:ext cx="415719" cy="841642"/>
              <a:chOff x="4539960" y="2985673"/>
              <a:chExt cx="415719" cy="841642"/>
            </a:xfrm>
          </p:grpSpPr>
          <p:sp>
            <p:nvSpPr>
              <p:cNvPr id="24593" name="Text Box 50">
                <a:extLst>
                  <a:ext uri="{FF2B5EF4-FFF2-40B4-BE49-F238E27FC236}">
                    <a16:creationId xmlns:a16="http://schemas.microsoft.com/office/drawing/2014/main" id="{F64BD94C-559F-449B-91DE-BBB075604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960" y="3350566"/>
                <a:ext cx="415719" cy="476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24594" name="TextBox 19">
                <a:extLst>
                  <a:ext uri="{FF2B5EF4-FFF2-40B4-BE49-F238E27FC236}">
                    <a16:creationId xmlns:a16="http://schemas.microsoft.com/office/drawing/2014/main" id="{8D2A420A-DDAC-46A0-A6D9-32EF06394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727" y="2985673"/>
                <a:ext cx="370811" cy="538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1pPr>
                <a:lvl2pPr marL="742950" indent="-28575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2pPr>
                <a:lvl3pPr marL="11430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3pPr>
                <a:lvl4pPr marL="16002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4pPr>
                <a:lvl5pPr marL="20574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9pPr>
              </a:lstStyle>
              <a:p>
                <a:r>
                  <a:rPr lang="en-US" altLang="en-US" sz="2900" b="1">
                    <a:latin typeface="Times New Roman" panose="02020603050405020304" pitchFamily="18" charset="0"/>
                  </a:rPr>
                  <a:t>_</a:t>
                </a:r>
              </a:p>
            </p:txBody>
          </p:sp>
        </p:grpSp>
      </p:grpSp>
      <p:sp>
        <p:nvSpPr>
          <p:cNvPr id="24589" name="TextBox 23">
            <a:extLst>
              <a:ext uri="{FF2B5EF4-FFF2-40B4-BE49-F238E27FC236}">
                <a16:creationId xmlns:a16="http://schemas.microsoft.com/office/drawing/2014/main" id="{AC9339E2-1591-4FB2-9AB8-5C6181D0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722688"/>
            <a:ext cx="58705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256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also requires HQ-medium coupling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perturbative: </a:t>
            </a:r>
            <a:r>
              <a:rPr lang="en-US" altLang="en-US" sz="2500" b="1">
                <a:solidFill>
                  <a:srgbClr val="990099"/>
                </a:solidFill>
              </a:rPr>
              <a:t>a</a:t>
            </a:r>
            <a:r>
              <a:rPr lang="en-US" altLang="en-US" sz="25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 ~ 0.3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non-perturbative: 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K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0" name="Text Box 10">
            <a:extLst>
              <a:ext uri="{FF2B5EF4-FFF2-40B4-BE49-F238E27FC236}">
                <a16:creationId xmlns:a16="http://schemas.microsoft.com/office/drawing/2014/main" id="{C779D980-85BC-4EB8-8D2A-1D5E68F1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6262688"/>
            <a:ext cx="18430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9900"/>
                </a:solidFill>
              </a:rPr>
              <a:t>[Du,Liu+RR ‘19]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D249C937-DFF7-4AA9-AAAE-6D0347FF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275138"/>
            <a:ext cx="2070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:a16="http://schemas.microsoft.com/office/drawing/2014/main" id="{570368FD-A551-4F61-95DA-F743EAD1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87838"/>
            <a:ext cx="20764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B0828483-457E-44E4-8D08-7F8FCEFF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719388"/>
            <a:ext cx="207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2769D4D0-6007-4F22-A6F1-2463F70D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54313"/>
            <a:ext cx="20494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>
            <a:extLst>
              <a:ext uri="{FF2B5EF4-FFF2-40B4-BE49-F238E27FC236}">
                <a16:creationId xmlns:a16="http://schemas.microsoft.com/office/drawing/2014/main" id="{240D96F9-55AA-4011-B4E4-17979491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906000" cy="64452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Statistical Extraction of Heavy-Quark Potential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5F2AE786-F070-44A9-9388-4F52ED2E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19200"/>
            <a:ext cx="20478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>
            <a:extLst>
              <a:ext uri="{FF2B5EF4-FFF2-40B4-BE49-F238E27FC236}">
                <a16:creationId xmlns:a16="http://schemas.microsoft.com/office/drawing/2014/main" id="{CA465815-41D2-49B8-A02F-E84BC646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/>
          <a:stretch>
            <a:fillRect/>
          </a:stretch>
        </p:blipFill>
        <p:spPr bwMode="auto">
          <a:xfrm>
            <a:off x="2330450" y="1219200"/>
            <a:ext cx="20240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>
            <a:extLst>
              <a:ext uri="{FF2B5EF4-FFF2-40B4-BE49-F238E27FC236}">
                <a16:creationId xmlns:a16="http://schemas.microsoft.com/office/drawing/2014/main" id="{A55E5943-7BE7-4A30-A757-FF7BA068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5854700"/>
            <a:ext cx="25098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600" b="1" baseline="30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/dof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1 </a:t>
            </a:r>
          </a:p>
        </p:txBody>
      </p:sp>
      <p:pic>
        <p:nvPicPr>
          <p:cNvPr id="15370" name="Picture 8">
            <a:extLst>
              <a:ext uri="{FF2B5EF4-FFF2-40B4-BE49-F238E27FC236}">
                <a16:creationId xmlns:a16="http://schemas.microsoft.com/office/drawing/2014/main" id="{14957908-896A-47E1-B10F-4241E7D7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74763"/>
            <a:ext cx="48402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870124-2683-4DE8-A883-1471EC41E285}"/>
              </a:ext>
            </a:extLst>
          </p:cNvPr>
          <p:cNvSpPr txBox="1"/>
          <p:nvPr/>
        </p:nvSpPr>
        <p:spPr>
          <a:xfrm>
            <a:off x="5211763" y="5046663"/>
            <a:ext cx="4578350" cy="1680824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“Strongly-coupled” solution: </a:t>
            </a:r>
          </a:p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remnants of confining force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survive well above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c</a:t>
            </a:r>
          </a:p>
          <a:p>
            <a:pPr marL="91440" indent="-18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Not unique …</a:t>
            </a:r>
            <a:endParaRPr lang="en-US" sz="2400" b="1" baseline="-25000" dirty="0">
              <a:solidFill>
                <a:srgbClr val="990099"/>
              </a:solidFill>
              <a:latin typeface="Times New Roman"/>
              <a:cs typeface="Times New Roman (Hebrew)" charset="-79"/>
            </a:endParaRPr>
          </a:p>
        </p:txBody>
      </p:sp>
      <p:sp>
        <p:nvSpPr>
          <p:cNvPr id="15372" name="TextBox 6">
            <a:extLst>
              <a:ext uri="{FF2B5EF4-FFF2-40B4-BE49-F238E27FC236}">
                <a16:creationId xmlns:a16="http://schemas.microsoft.com/office/drawing/2014/main" id="{F0561F8C-FFE8-433E-B234-56D51670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55650"/>
            <a:ext cx="90058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r>
              <a:rPr lang="en-US" altLang="en-US" sz="2500" b="1">
                <a:latin typeface="Times New Roman" panose="02020603050405020304" pitchFamily="18" charset="0"/>
              </a:rPr>
              <a:t>Fit Results                                     In-Medium Potential</a:t>
            </a:r>
          </a:p>
        </p:txBody>
      </p:sp>
      <p:sp>
        <p:nvSpPr>
          <p:cNvPr id="15373" name="Text Box 10">
            <a:extLst>
              <a:ext uri="{FF2B5EF4-FFF2-40B4-BE49-F238E27FC236}">
                <a16:creationId xmlns:a16="http://schemas.microsoft.com/office/drawing/2014/main" id="{AA480425-1FEE-4DC9-BBB8-7F3E1B21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395" y="5786233"/>
            <a:ext cx="1843087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[Du et al ‘19]</a:t>
            </a:r>
          </a:p>
        </p:txBody>
      </p:sp>
    </p:spTree>
  </p:cSld>
  <p:clrMapOvr>
    <a:masterClrMapping/>
  </p:clrMapOvr>
  <p:transition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2" y="0"/>
            <a:ext cx="25346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3.5  X(3872)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02ADE75-853A-4DBA-AF33-6BE6610A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6" y="769374"/>
            <a:ext cx="9561872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Does </a:t>
            </a:r>
            <a:r>
              <a:rPr lang="en-US" altLang="en-US" sz="2500" dirty="0">
                <a:solidFill>
                  <a:schemeClr val="bg2"/>
                </a:solidFill>
              </a:rPr>
              <a:t>X(3872) </a:t>
            </a:r>
            <a:r>
              <a:rPr lang="en-US" altLang="en-US" sz="2500" b="0" dirty="0">
                <a:solidFill>
                  <a:srgbClr val="0000CC"/>
                </a:solidFill>
              </a:rPr>
              <a:t>production in heavy-ion collisions reveal 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0000CC"/>
                </a:solidFill>
              </a:rPr>
              <a:t>internal structure </a:t>
            </a:r>
            <a:r>
              <a:rPr lang="en-US" altLang="en-US" sz="2500" b="0" dirty="0">
                <a:solidFill>
                  <a:srgbClr val="0000CC"/>
                </a:solidFill>
              </a:rPr>
              <a:t>information?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Larger size (molecule vs. tetraquark) 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 larger yield  -- or else?</a:t>
            </a:r>
            <a:r>
              <a:rPr lang="en-US" altLang="en-US" sz="2500" b="0" dirty="0">
                <a:solidFill>
                  <a:srgbClr val="0000CC"/>
                </a:solidFill>
              </a:rPr>
              <a:t>  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B737949-6B35-4266-A420-E00B52D5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2" y="5372706"/>
            <a:ext cx="8829368" cy="1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With 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AA</a:t>
            </a:r>
            <a:r>
              <a:rPr lang="en-US" altLang="en-US" sz="2500" b="1" baseline="300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exp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500" b="1" dirty="0">
                <a:solidFill>
                  <a:schemeClr val="bg2"/>
                </a:solidFill>
              </a:rPr>
              <a:t>y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(2S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)) ~ 0.14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AA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compatible with unity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&gt; 15GeV 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might be outside coalescence/regeneration regime</a:t>
            </a:r>
            <a:endParaRPr lang="en-US" altLang="en-US" sz="25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7ED0F6-7E3B-4F76-81B8-203CDBFF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30" y="2197134"/>
            <a:ext cx="3537570" cy="31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5937"/>
      </p:ext>
    </p:extLst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73" y="76200"/>
            <a:ext cx="86470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3.5.2 In-Medium X(3872) Production Models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4931"/>
            <a:ext cx="33528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1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Transport Approach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:                 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41BAE6C-AD7D-48EB-9977-C7937156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" y="1295400"/>
            <a:ext cx="5223387" cy="8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EE9D0-F12F-4219-B903-40C0D9DF7B55}"/>
              </a:ext>
            </a:extLst>
          </p:cNvPr>
          <p:cNvSpPr txBox="1"/>
          <p:nvPr/>
        </p:nvSpPr>
        <p:spPr>
          <a:xfrm>
            <a:off x="0" y="858606"/>
            <a:ext cx="92579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Coalescence Models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:  </a:t>
            </a:r>
            <a:r>
              <a:rPr kumimoji="1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partons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 (</a:t>
            </a:r>
            <a:r>
              <a:rPr kumimoji="1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f</a:t>
            </a:r>
            <a:r>
              <a:rPr kumimoji="1" lang="en-US" altLang="en-US" sz="2500" b="1" i="1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i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) projected on hadron wave </a:t>
            </a:r>
            <a:r>
              <a:rPr kumimoji="1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fct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. (</a:t>
            </a:r>
            <a:r>
              <a:rPr kumimoji="1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W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)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7D54D-B63D-4ADE-ABD0-7B941419596E}"/>
              </a:ext>
            </a:extLst>
          </p:cNvPr>
          <p:cNvSpPr txBox="1"/>
          <p:nvPr/>
        </p:nvSpPr>
        <p:spPr>
          <a:xfrm>
            <a:off x="5867399" y="1443335"/>
            <a:ext cx="396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W=W(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/>
              </a:rPr>
              <a:t>s</a:t>
            </a:r>
            <a:r>
              <a:rPr kumimoji="1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with hadron radius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/>
              </a:rPr>
              <a:t>s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C69D8-B20D-489F-B340-1888A6663380}"/>
              </a:ext>
            </a:extLst>
          </p:cNvPr>
          <p:cNvSpPr txBox="1"/>
          <p:nvPr/>
        </p:nvSpPr>
        <p:spPr>
          <a:xfrm>
            <a:off x="3287915" y="4410107"/>
            <a:ext cx="3228414" cy="7848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887DEF-4B75-4A64-8BE1-B5C1C597B19F}"/>
                  </a:ext>
                </a:extLst>
              </p:cNvPr>
              <p:cNvSpPr txBox="1"/>
              <p:nvPr/>
            </p:nvSpPr>
            <p:spPr>
              <a:xfrm>
                <a:off x="3185652" y="4421900"/>
                <a:ext cx="3596148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𝒅</m:t>
                          </m:r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  <m:r>
                            <a:rPr kumimoji="1" lang="en-US" sz="2400" b="1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num>
                        <m:den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𝒅𝒕</m:t>
                          </m:r>
                        </m:den>
                      </m:f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=−</m:t>
                      </m:r>
                      <m:sSub>
                        <m:sSub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sub>
                      </m:sSub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sub>
                      </m:sSub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bSup>
                        <m:sSubSup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𝑿</m:t>
                          </m:r>
                        </m:sub>
                        <m:sup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𝒆𝒒</m:t>
                          </m:r>
                        </m:sup>
                      </m:sSubSup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  </m:t>
                      </m:r>
                    </m:oMath>
                  </m:oMathPara>
                </a14:m>
                <a:endParaRPr kumimoji="1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887DEF-4B75-4A64-8BE1-B5C1C597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2" y="4421900"/>
                <a:ext cx="3596148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F6D6D6-2884-441C-92F4-D4E7F7FAE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948" y="2057400"/>
            <a:ext cx="3015322" cy="215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84AAA-5E8A-47BB-B3FD-D1E8DF365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4" y="2273950"/>
            <a:ext cx="3228413" cy="155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4633E-FFFF-4C53-875F-85632984965B}"/>
              </a:ext>
            </a:extLst>
          </p:cNvPr>
          <p:cNvSpPr txBox="1"/>
          <p:nvPr/>
        </p:nvSpPr>
        <p:spPr>
          <a:xfrm>
            <a:off x="4253099" y="245756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99"/>
                </a:solidFill>
                <a:latin typeface="+mn-lt"/>
              </a:rPr>
              <a:t>N</a:t>
            </a:r>
            <a:r>
              <a:rPr lang="en-US" sz="2400" b="1" baseline="-25000" dirty="0">
                <a:solidFill>
                  <a:srgbClr val="990099"/>
                </a:solidFill>
                <a:latin typeface="+mn-lt"/>
              </a:rPr>
              <a:t>X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 ~ </a:t>
            </a:r>
            <a:r>
              <a:rPr lang="en-US" sz="2400" b="1" dirty="0">
                <a:solidFill>
                  <a:srgbClr val="990099"/>
                </a:solidFill>
              </a:rPr>
              <a:t>s</a:t>
            </a:r>
            <a:r>
              <a:rPr lang="en-US" sz="2400" b="1" baseline="30000" dirty="0">
                <a:solidFill>
                  <a:srgbClr val="990099"/>
                </a:solidFill>
              </a:rPr>
              <a:t>3</a:t>
            </a:r>
            <a:r>
              <a:rPr lang="en-US" sz="2400" b="1" dirty="0">
                <a:solidFill>
                  <a:srgbClr val="990099"/>
                </a:solidFill>
              </a:rPr>
              <a:t>   </a:t>
            </a:r>
            <a:r>
              <a:rPr lang="en-US" sz="2400" b="1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endParaRPr lang="en-US" sz="2400" b="1" baseline="30000" dirty="0">
              <a:solidFill>
                <a:srgbClr val="99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E9216-C405-4039-8A53-13E9F9255B62}"/>
              </a:ext>
            </a:extLst>
          </p:cNvPr>
          <p:cNvSpPr txBox="1"/>
          <p:nvPr/>
        </p:nvSpPr>
        <p:spPr>
          <a:xfrm>
            <a:off x="4164919" y="2888283"/>
            <a:ext cx="20072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500" b="1" baseline="-25000" dirty="0">
                <a:solidFill>
                  <a:srgbClr val="FF0000"/>
                </a:solidFill>
                <a:latin typeface="+mn-lt"/>
              </a:rPr>
              <a:t>mol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b="1" dirty="0">
                <a:solidFill>
                  <a:srgbClr val="990099"/>
                </a:solidFill>
                <a:latin typeface="+mn-lt"/>
              </a:rPr>
              <a:t>&gt;&gt; </a:t>
            </a:r>
            <a:r>
              <a:rPr lang="en-US" sz="2500" b="1" dirty="0" err="1">
                <a:solidFill>
                  <a:srgbClr val="0000CC"/>
                </a:solidFill>
                <a:latin typeface="+mn-lt"/>
              </a:rPr>
              <a:t>N</a:t>
            </a:r>
            <a:r>
              <a:rPr lang="en-US" sz="2500" b="1" baseline="-25000" dirty="0" err="1">
                <a:solidFill>
                  <a:srgbClr val="0000CC"/>
                </a:solidFill>
                <a:latin typeface="+mn-lt"/>
              </a:rPr>
              <a:t>tetra</a:t>
            </a:r>
            <a:endParaRPr lang="en-US" sz="2500" b="1" baseline="-25000" dirty="0">
              <a:solidFill>
                <a:srgbClr val="0000CC"/>
              </a:solidFill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6A4E2F0-BAA8-40F7-A4A6-A6A4DE20E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549" y="3411286"/>
            <a:ext cx="204116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[H. Zhang et al ’20]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DF9F3-D5DE-412B-BEDA-C5FC1470ABE8}"/>
              </a:ext>
            </a:extLst>
          </p:cNvPr>
          <p:cNvSpPr txBox="1"/>
          <p:nvPr/>
        </p:nvSpPr>
        <p:spPr>
          <a:xfrm>
            <a:off x="181897" y="5277792"/>
            <a:ext cx="6975988" cy="131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Reaction rate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larger for weakly bound molecule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      molecule freeze-out later than tetraquark</a:t>
            </a:r>
            <a:endParaRPr lang="en-US" altLang="en-US" sz="24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Equilibriu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m limit drops with </a:t>
            </a:r>
            <a:r>
              <a:rPr lang="en-US" altLang="en-US" sz="2400" b="1" i="1" dirty="0">
                <a:solidFill>
                  <a:srgbClr val="990099"/>
                </a:solidFill>
                <a:latin typeface="Times New Roman"/>
                <a:cs typeface="Times New Roman"/>
              </a:rPr>
              <a:t>T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  </a:t>
            </a:r>
            <a:r>
              <a:rPr lang="en-US" altLang="en-US" sz="2400" b="1" dirty="0">
                <a:solidFill>
                  <a:srgbClr val="99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n-US" sz="2400" b="1" baseline="-250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mol </a:t>
            </a:r>
            <a:r>
              <a:rPr lang="en-US" altLang="en-US" sz="2400" b="1" dirty="0">
                <a:solidFill>
                  <a:srgbClr val="99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&lt;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tetra</a:t>
            </a:r>
            <a:endParaRPr kumimoji="1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B687-1111-4FCF-9F69-A53EE34A8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086" y="4683660"/>
            <a:ext cx="3206544" cy="2174340"/>
          </a:xfrm>
          <a:prstGeom prst="rect">
            <a:avLst/>
          </a:prstGeom>
        </p:spPr>
      </p:pic>
      <p:sp>
        <p:nvSpPr>
          <p:cNvPr id="22" name="Text Box 10">
            <a:extLst>
              <a:ext uri="{FF2B5EF4-FFF2-40B4-BE49-F238E27FC236}">
                <a16:creationId xmlns:a16="http://schemas.microsoft.com/office/drawing/2014/main" id="{6E990010-E54F-4125-B43D-F22C2A04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16" y="4920929"/>
            <a:ext cx="251401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[B. Wu et al ’20]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94AD637-4FEA-463D-AA6B-0F600441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704" y="1182326"/>
            <a:ext cx="353469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[Cho et al ’11, </a:t>
            </a:r>
            <a:r>
              <a:rPr kumimoji="0" lang="en-US" altLang="en-US" sz="1600" dirty="0" err="1">
                <a:solidFill>
                  <a:srgbClr val="009900"/>
                </a:solidFill>
              </a:rPr>
              <a:t>Fontoura</a:t>
            </a:r>
            <a:r>
              <a:rPr kumimoji="0" lang="en-US" altLang="en-US" sz="1600" dirty="0">
                <a:solidFill>
                  <a:srgbClr val="009900"/>
                </a:solidFill>
              </a:rPr>
              <a:t> et al. ‘19, …]</a:t>
            </a:r>
          </a:p>
        </p:txBody>
      </p:sp>
    </p:spTree>
    <p:extLst>
      <p:ext uri="{BB962C8B-B14F-4D97-AF65-F5344CB8AC3E}">
        <p14:creationId xmlns:p14="http://schemas.microsoft.com/office/powerpoint/2010/main" val="1033125347"/>
      </p:ext>
    </p:extLst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055" y="0"/>
            <a:ext cx="26388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3.6  </a:t>
            </a:r>
            <a:r>
              <a:rPr lang="en-US" altLang="en-US" sz="3400" u="sng" dirty="0" err="1">
                <a:solidFill>
                  <a:schemeClr val="bg2"/>
                </a:solidFill>
              </a:rPr>
              <a:t>B</a:t>
            </a:r>
            <a:r>
              <a:rPr lang="en-US" altLang="en-US" sz="3400" u="sng" baseline="-25000" dirty="0" err="1">
                <a:solidFill>
                  <a:schemeClr val="bg2"/>
                </a:solidFill>
              </a:rPr>
              <a:t>c</a:t>
            </a:r>
            <a:r>
              <a:rPr lang="en-US" altLang="en-US" sz="3400" u="sng" dirty="0">
                <a:solidFill>
                  <a:schemeClr val="bg2"/>
                </a:solidFill>
              </a:rPr>
              <a:t>(6275)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02ADE75-853A-4DBA-AF33-6BE6610A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9" y="641555"/>
            <a:ext cx="956187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Critical “universality test” for transport models</a:t>
            </a:r>
          </a:p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Expect large yields in </a:t>
            </a:r>
            <a:r>
              <a:rPr lang="en-US" altLang="en-US" sz="2500" dirty="0">
                <a:solidFill>
                  <a:schemeClr val="bg2"/>
                </a:solidFill>
              </a:rPr>
              <a:t>AA</a:t>
            </a:r>
            <a:r>
              <a:rPr lang="en-US" altLang="en-US" sz="2500" b="0" dirty="0">
                <a:solidFill>
                  <a:srgbClr val="0000CC"/>
                </a:solidFill>
              </a:rPr>
              <a:t> relative to </a:t>
            </a:r>
            <a:r>
              <a:rPr lang="en-US" altLang="en-US" sz="2500">
                <a:solidFill>
                  <a:schemeClr val="bg2"/>
                </a:solidFill>
              </a:rPr>
              <a:t>pp</a:t>
            </a:r>
            <a:r>
              <a:rPr lang="en-US" altLang="en-US" sz="2500" b="0">
                <a:solidFill>
                  <a:srgbClr val="0000CC"/>
                </a:solidFill>
              </a:rPr>
              <a:t> [</a:t>
            </a:r>
            <a:r>
              <a:rPr lang="en-US" altLang="en-US" sz="2500" dirty="0" err="1">
                <a:solidFill>
                  <a:srgbClr val="990099"/>
                </a:solidFill>
              </a:rPr>
              <a:t>dN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500" dirty="0">
                <a:solidFill>
                  <a:srgbClr val="990099"/>
                </a:solidFill>
              </a:rPr>
              <a:t>/</a:t>
            </a:r>
            <a:r>
              <a:rPr lang="en-US" altLang="en-US" sz="2500" dirty="0" err="1">
                <a:solidFill>
                  <a:srgbClr val="990099"/>
                </a:solidFill>
              </a:rPr>
              <a:t>dy</a:t>
            </a:r>
            <a:r>
              <a:rPr lang="en-US" altLang="en-US" sz="2500" dirty="0">
                <a:solidFill>
                  <a:srgbClr val="990099"/>
                </a:solidFill>
              </a:rPr>
              <a:t> ~ 30 </a:t>
            </a:r>
            <a:r>
              <a:rPr lang="en-US" altLang="en-US" sz="2500" b="0" dirty="0">
                <a:solidFill>
                  <a:srgbClr val="0000CC"/>
                </a:solidFill>
              </a:rPr>
              <a:t>in </a:t>
            </a:r>
            <a:r>
              <a:rPr lang="en-US" altLang="en-US" sz="2500" dirty="0" err="1">
                <a:solidFill>
                  <a:schemeClr val="bg2"/>
                </a:solidFill>
              </a:rPr>
              <a:t>PbPb</a:t>
            </a:r>
            <a:r>
              <a:rPr lang="en-US" altLang="en-US" sz="2500" b="0" dirty="0">
                <a:solidFill>
                  <a:srgbClr val="0000CC"/>
                </a:solidFill>
              </a:rPr>
              <a:t>(5TeV)]    </a:t>
            </a:r>
          </a:p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Need to control </a:t>
            </a:r>
            <a:r>
              <a:rPr lang="en-US" altLang="en-US" sz="2500" dirty="0">
                <a:solidFill>
                  <a:schemeClr val="bg2"/>
                </a:solidFill>
              </a:rPr>
              <a:t>pp</a:t>
            </a:r>
            <a:r>
              <a:rPr lang="en-US" altLang="en-US" sz="2500" b="0" dirty="0">
                <a:solidFill>
                  <a:srgbClr val="0000CC"/>
                </a:solidFill>
              </a:rPr>
              <a:t> production cross section (denominator):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B737949-6B35-4266-A420-E00B52D5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" y="5722224"/>
            <a:ext cx="9778180" cy="10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Predictions appear to agree with data…</a:t>
            </a:r>
          </a:p>
          <a:p>
            <a:pPr indent="0">
              <a:spcBef>
                <a:spcPts val="0"/>
              </a:spcBef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caveats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pp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cross section, 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range (theory: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&gt; 0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data: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baseline="30000" dirty="0">
                <a:solidFill>
                  <a:srgbClr val="9900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500" b="1" baseline="30000" dirty="0">
                <a:solidFill>
                  <a:srgbClr val="990099"/>
                </a:solidFill>
              </a:rPr>
              <a:t>m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&gt; 6 GeV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5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0A05EAD-BDCA-4947-9233-2D671EAB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1905000"/>
            <a:ext cx="5915025" cy="492125"/>
          </a:xfrm>
          <a:prstGeom prst="rect">
            <a:avLst/>
          </a:prstGeom>
          <a:solidFill>
            <a:schemeClr val="accent2">
              <a:lumMod val="90000"/>
              <a:alpha val="33000"/>
            </a:schemeClr>
          </a:solidFill>
          <a:ln w="6350">
            <a:solidFill>
              <a:schemeClr val="bg2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AA 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 ≡ 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AA  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  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coll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 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pp</a:t>
            </a:r>
            <a:endParaRPr kumimoji="0" lang="en-US" altLang="en-US" dirty="0">
              <a:solidFill>
                <a:srgbClr val="990099"/>
              </a:solidFill>
              <a:latin typeface="Times New Roman"/>
              <a:cs typeface="Times New Roman (Hebrew)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2257E-1BFC-4413-B457-4C6B7B19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5" y="2986687"/>
            <a:ext cx="4008397" cy="272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FD2AD-6D9B-4A97-8ED5-2705E7FF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26" y="2881323"/>
            <a:ext cx="3423321" cy="3037697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C588BCC1-DA57-4010-9D16-B5CBDF14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19110"/>
            <a:ext cx="8725207" cy="6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    </a:t>
            </a:r>
            <a:r>
              <a:rPr lang="en-US" altLang="en-US" sz="2500" dirty="0">
                <a:solidFill>
                  <a:srgbClr val="000066"/>
                </a:solidFill>
              </a:rPr>
              <a:t>Theory Prediction </a:t>
            </a:r>
            <a:r>
              <a:rPr lang="en-US" altLang="en-US" sz="1800" dirty="0">
                <a:solidFill>
                  <a:srgbClr val="008000"/>
                </a:solidFill>
              </a:rPr>
              <a:t>[Wu et al. ‘21]</a:t>
            </a:r>
            <a:r>
              <a:rPr lang="en-US" altLang="en-US" dirty="0">
                <a:solidFill>
                  <a:srgbClr val="000066"/>
                </a:solidFill>
              </a:rPr>
              <a:t>                      </a:t>
            </a:r>
            <a:r>
              <a:rPr lang="en-US" altLang="en-US" sz="2500" dirty="0">
                <a:solidFill>
                  <a:srgbClr val="008000"/>
                </a:solidFill>
              </a:rPr>
              <a:t>CMS </a:t>
            </a:r>
            <a:r>
              <a:rPr lang="en-US" altLang="en-US" sz="2500" dirty="0">
                <a:solidFill>
                  <a:srgbClr val="000066"/>
                </a:solidFill>
              </a:rPr>
              <a:t>Data </a:t>
            </a:r>
            <a:r>
              <a:rPr lang="en-US" altLang="en-US" dirty="0">
                <a:solidFill>
                  <a:srgbClr val="000066"/>
                </a:solidFill>
              </a:rPr>
              <a:t>                       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31562"/>
      </p:ext>
    </p:extLst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5">
            <a:extLst>
              <a:ext uri="{FF2B5EF4-FFF2-40B4-BE49-F238E27FC236}">
                <a16:creationId xmlns:a16="http://schemas.microsoft.com/office/drawing/2014/main" id="{6FA97B61-DB57-414F-ABD7-09123CB1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54C9600-D126-489C-9B81-44BB50125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2.1 Quarkonium Transport in URHICs</a:t>
            </a:r>
            <a:endParaRPr lang="en-US" altLang="en-US" sz="3400">
              <a:solidFill>
                <a:srgbClr val="003366"/>
              </a:solidFill>
            </a:endParaRP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F03CD6FA-4465-431D-BFE9-F2DF54D329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50000">
                <a:srgbClr val="BA0066"/>
              </a:gs>
              <a:gs pos="88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Times New Roman (Hebrew)" charset="-79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ED3BEA53-FA89-4F70-86F7-3B9F9EAA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21336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0722CB-1F95-4DD9-8125-B9F482156C85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26633" name="TextBox 17">
            <a:extLst>
              <a:ext uri="{FF2B5EF4-FFF2-40B4-BE49-F238E27FC236}">
                <a16:creationId xmlns:a16="http://schemas.microsoft.com/office/drawing/2014/main" id="{AE1D0720-A2E7-40C7-80DD-39D9033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122872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26634" name="TextBox 18">
            <a:extLst>
              <a:ext uri="{FF2B5EF4-FFF2-40B4-BE49-F238E27FC236}">
                <a16:creationId xmlns:a16="http://schemas.microsoft.com/office/drawing/2014/main" id="{153B4340-86D4-4E37-842C-8505A0A4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26635" name="Text Box 42">
            <a:extLst>
              <a:ext uri="{FF2B5EF4-FFF2-40B4-BE49-F238E27FC236}">
                <a16:creationId xmlns:a16="http://schemas.microsoft.com/office/drawing/2014/main" id="{5CCEEEB0-5F6B-4084-990E-C465196E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03963"/>
            <a:ext cx="967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[Satz et al, Capella et al, Spieles et al, PBM et al, Thews et al, Grandchamp et al, Ko et al, Zhuang et al, Zhao et al,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 Chaudhuri, Gossiaux et al, Young et al, Ferreiro et al, Strickland et al, Brambilla et al, …] </a:t>
            </a:r>
          </a:p>
        </p:txBody>
      </p:sp>
      <p:sp>
        <p:nvSpPr>
          <p:cNvPr id="26636" name="Freeform 23">
            <a:extLst>
              <a:ext uri="{FF2B5EF4-FFF2-40B4-BE49-F238E27FC236}">
                <a16:creationId xmlns:a16="http://schemas.microsoft.com/office/drawing/2014/main" id="{287BE356-5373-402E-A9EE-7963655F112E}"/>
              </a:ext>
            </a:extLst>
          </p:cNvPr>
          <p:cNvSpPr>
            <a:spLocks/>
          </p:cNvSpPr>
          <p:nvPr/>
        </p:nvSpPr>
        <p:spPr bwMode="auto">
          <a:xfrm>
            <a:off x="531813" y="2455863"/>
            <a:ext cx="9075737" cy="260350"/>
          </a:xfrm>
          <a:custGeom>
            <a:avLst/>
            <a:gdLst>
              <a:gd name="T0" fmla="*/ 0 w 9075761"/>
              <a:gd name="T1" fmla="*/ 351810 h 259307"/>
              <a:gd name="T2" fmla="*/ 545834 w 9075761"/>
              <a:gd name="T3" fmla="*/ 333292 h 259307"/>
              <a:gd name="T4" fmla="*/ 1118888 w 9075761"/>
              <a:gd name="T5" fmla="*/ 240714 h 259307"/>
              <a:gd name="T6" fmla="*/ 1692018 w 9075761"/>
              <a:gd name="T7" fmla="*/ 296265 h 259307"/>
              <a:gd name="T8" fmla="*/ 2210481 w 9075761"/>
              <a:gd name="T9" fmla="*/ 74070 h 259307"/>
              <a:gd name="T10" fmla="*/ 2415197 w 9075761"/>
              <a:gd name="T11" fmla="*/ 240714 h 259307"/>
              <a:gd name="T12" fmla="*/ 2660781 w 9075761"/>
              <a:gd name="T13" fmla="*/ 185163 h 259307"/>
              <a:gd name="T14" fmla="*/ 3001899 w 9075761"/>
              <a:gd name="T15" fmla="*/ 55552 h 259307"/>
              <a:gd name="T16" fmla="*/ 3165672 w 9075761"/>
              <a:gd name="T17" fmla="*/ 185163 h 259307"/>
              <a:gd name="T18" fmla="*/ 3465847 w 9075761"/>
              <a:gd name="T19" fmla="*/ 240714 h 259307"/>
              <a:gd name="T20" fmla="*/ 3670487 w 9075761"/>
              <a:gd name="T21" fmla="*/ 166648 h 259307"/>
              <a:gd name="T22" fmla="*/ 4066197 w 9075761"/>
              <a:gd name="T23" fmla="*/ 185163 h 259307"/>
              <a:gd name="T24" fmla="*/ 4420962 w 9075761"/>
              <a:gd name="T25" fmla="*/ 18515 h 259307"/>
              <a:gd name="T26" fmla="*/ 4775728 w 9075761"/>
              <a:gd name="T27" fmla="*/ 92582 h 259307"/>
              <a:gd name="T28" fmla="*/ 5253324 w 9075761"/>
              <a:gd name="T29" fmla="*/ 240714 h 259307"/>
              <a:gd name="T30" fmla="*/ 5458040 w 9075761"/>
              <a:gd name="T31" fmla="*/ 129612 h 259307"/>
              <a:gd name="T32" fmla="*/ 5799158 w 9075761"/>
              <a:gd name="T33" fmla="*/ 111099 h 259307"/>
              <a:gd name="T34" fmla="*/ 5962855 w 9075761"/>
              <a:gd name="T35" fmla="*/ 240714 h 259307"/>
              <a:gd name="T36" fmla="*/ 6590576 w 9075761"/>
              <a:gd name="T37" fmla="*/ 240714 h 259307"/>
              <a:gd name="T38" fmla="*/ 7177278 w 9075761"/>
              <a:gd name="T39" fmla="*/ 185163 h 259307"/>
              <a:gd name="T40" fmla="*/ 9073937 w 9075761"/>
              <a:gd name="T41" fmla="*/ 0 h 259307"/>
              <a:gd name="T42" fmla="*/ 9073937 w 9075761"/>
              <a:gd name="T43" fmla="*/ 0 h 2593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075761" h="259307">
                <a:moveTo>
                  <a:pt x="0" y="259307"/>
                </a:moveTo>
                <a:lnTo>
                  <a:pt x="545910" y="245660"/>
                </a:lnTo>
                <a:lnTo>
                  <a:pt x="1119116" y="177421"/>
                </a:lnTo>
                <a:lnTo>
                  <a:pt x="1692322" y="218364"/>
                </a:lnTo>
                <a:lnTo>
                  <a:pt x="2210937" y="54591"/>
                </a:lnTo>
                <a:lnTo>
                  <a:pt x="2415653" y="177421"/>
                </a:lnTo>
                <a:lnTo>
                  <a:pt x="2661313" y="136478"/>
                </a:lnTo>
                <a:lnTo>
                  <a:pt x="3002507" y="40943"/>
                </a:lnTo>
                <a:lnTo>
                  <a:pt x="3166280" y="136478"/>
                </a:lnTo>
                <a:lnTo>
                  <a:pt x="3466531" y="177421"/>
                </a:lnTo>
                <a:lnTo>
                  <a:pt x="3671247" y="122830"/>
                </a:lnTo>
                <a:lnTo>
                  <a:pt x="4067033" y="136478"/>
                </a:lnTo>
                <a:lnTo>
                  <a:pt x="4421874" y="13648"/>
                </a:lnTo>
                <a:lnTo>
                  <a:pt x="4776716" y="68239"/>
                </a:lnTo>
                <a:lnTo>
                  <a:pt x="5254388" y="177421"/>
                </a:lnTo>
                <a:lnTo>
                  <a:pt x="5459104" y="95534"/>
                </a:lnTo>
                <a:lnTo>
                  <a:pt x="5800298" y="81887"/>
                </a:lnTo>
                <a:lnTo>
                  <a:pt x="5964071" y="177421"/>
                </a:lnTo>
                <a:lnTo>
                  <a:pt x="6591868" y="177421"/>
                </a:lnTo>
                <a:lnTo>
                  <a:pt x="7178722" y="136478"/>
                </a:lnTo>
                <a:lnTo>
                  <a:pt x="9075761" y="0"/>
                </a:ln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27">
            <a:extLst>
              <a:ext uri="{FF2B5EF4-FFF2-40B4-BE49-F238E27FC236}">
                <a16:creationId xmlns:a16="http://schemas.microsoft.com/office/drawing/2014/main" id="{624F871A-029D-4B11-9E53-9B6A03CBB924}"/>
              </a:ext>
            </a:extLst>
          </p:cNvPr>
          <p:cNvSpPr>
            <a:spLocks/>
          </p:cNvSpPr>
          <p:nvPr/>
        </p:nvSpPr>
        <p:spPr bwMode="auto">
          <a:xfrm>
            <a:off x="504825" y="2497138"/>
            <a:ext cx="9075738" cy="450850"/>
          </a:xfrm>
          <a:custGeom>
            <a:avLst/>
            <a:gdLst>
              <a:gd name="T0" fmla="*/ 0 w 9048466"/>
              <a:gd name="T1" fmla="*/ 266107 h 450376"/>
              <a:gd name="T2" fmla="*/ 877549 w 9048466"/>
              <a:gd name="T3" fmla="*/ 236536 h 450376"/>
              <a:gd name="T4" fmla="*/ 1634648 w 9048466"/>
              <a:gd name="T5" fmla="*/ 310458 h 450376"/>
              <a:gd name="T6" fmla="*/ 2460578 w 9048466"/>
              <a:gd name="T7" fmla="*/ 266107 h 450376"/>
              <a:gd name="T8" fmla="*/ 2993992 w 9048466"/>
              <a:gd name="T9" fmla="*/ 384374 h 450376"/>
              <a:gd name="T10" fmla="*/ 3682265 w 9048466"/>
              <a:gd name="T11" fmla="*/ 280889 h 450376"/>
              <a:gd name="T12" fmla="*/ 4318909 w 9048466"/>
              <a:gd name="T13" fmla="*/ 310458 h 450376"/>
              <a:gd name="T14" fmla="*/ 4714670 w 9048466"/>
              <a:gd name="T15" fmla="*/ 133054 h 450376"/>
              <a:gd name="T16" fmla="*/ 5540598 w 9048466"/>
              <a:gd name="T17" fmla="*/ 177404 h 450376"/>
              <a:gd name="T18" fmla="*/ 5798702 w 9048466"/>
              <a:gd name="T19" fmla="*/ 413941 h 450376"/>
              <a:gd name="T20" fmla="*/ 6332115 w 9048466"/>
              <a:gd name="T21" fmla="*/ 487862 h 450376"/>
              <a:gd name="T22" fmla="*/ 6831108 w 9048466"/>
              <a:gd name="T23" fmla="*/ 310458 h 450376"/>
              <a:gd name="T24" fmla="*/ 7330105 w 9048466"/>
              <a:gd name="T25" fmla="*/ 192189 h 450376"/>
              <a:gd name="T26" fmla="*/ 8431347 w 9048466"/>
              <a:gd name="T27" fmla="*/ 192189 h 450376"/>
              <a:gd name="T28" fmla="*/ 11408129 w 9048466"/>
              <a:gd name="T29" fmla="*/ 0 h 450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48466" h="450376">
                <a:moveTo>
                  <a:pt x="0" y="245660"/>
                </a:moveTo>
                <a:lnTo>
                  <a:pt x="696036" y="218364"/>
                </a:lnTo>
                <a:lnTo>
                  <a:pt x="1296537" y="286603"/>
                </a:lnTo>
                <a:lnTo>
                  <a:pt x="1951630" y="245660"/>
                </a:lnTo>
                <a:lnTo>
                  <a:pt x="2374711" y="354842"/>
                </a:lnTo>
                <a:lnTo>
                  <a:pt x="2920621" y="259308"/>
                </a:lnTo>
                <a:lnTo>
                  <a:pt x="3425588" y="286603"/>
                </a:lnTo>
                <a:lnTo>
                  <a:pt x="3739487" y="122830"/>
                </a:lnTo>
                <a:lnTo>
                  <a:pt x="4394579" y="163773"/>
                </a:lnTo>
                <a:lnTo>
                  <a:pt x="4599296" y="382138"/>
                </a:lnTo>
                <a:lnTo>
                  <a:pt x="5022376" y="450376"/>
                </a:lnTo>
                <a:lnTo>
                  <a:pt x="5418161" y="286603"/>
                </a:lnTo>
                <a:lnTo>
                  <a:pt x="5813946" y="177421"/>
                </a:lnTo>
                <a:lnTo>
                  <a:pt x="6687403" y="177421"/>
                </a:lnTo>
                <a:lnTo>
                  <a:pt x="9048466" y="0"/>
                </a:lnTo>
              </a:path>
            </a:pathLst>
          </a:custGeom>
          <a:noFill/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5">
            <a:extLst>
              <a:ext uri="{FF2B5EF4-FFF2-40B4-BE49-F238E27FC236}">
                <a16:creationId xmlns:a16="http://schemas.microsoft.com/office/drawing/2014/main" id="{A955A54B-F511-43C0-88A9-08397D90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2809875"/>
            <a:ext cx="412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CCFF"/>
                </a:solidFill>
              </a:rPr>
              <a:t>c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E5B9F80A-F6A2-465F-AB8D-43A5E11D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616200"/>
            <a:ext cx="331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dirty="0">
                <a:solidFill>
                  <a:srgbClr val="00CCFF"/>
                </a:solidFill>
                <a:latin typeface="+mn-lt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C7819-ABE2-4044-BB65-7868AE5A5A15}"/>
              </a:ext>
            </a:extLst>
          </p:cNvPr>
          <p:cNvSpPr txBox="1"/>
          <p:nvPr/>
        </p:nvSpPr>
        <p:spPr>
          <a:xfrm>
            <a:off x="1301750" y="1260475"/>
            <a:ext cx="18224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fireball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3A148A-4EE1-4C20-BA26-37291EC8061C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820988"/>
            <a:ext cx="9310687" cy="1751012"/>
            <a:chOff x="404813" y="2820988"/>
            <a:chExt cx="9310687" cy="1751012"/>
          </a:xfrm>
        </p:grpSpPr>
        <p:sp>
          <p:nvSpPr>
            <p:cNvPr id="26655" name="Down Arrow 1">
              <a:extLst>
                <a:ext uri="{FF2B5EF4-FFF2-40B4-BE49-F238E27FC236}">
                  <a16:creationId xmlns:a16="http://schemas.microsoft.com/office/drawing/2014/main" id="{7C6A67E9-CE0C-44DF-87F5-E2B4385D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2820988"/>
              <a:ext cx="814387" cy="1065212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333399">
                <a:alpha val="4039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6" name="Down Arrow 19">
              <a:extLst>
                <a:ext uri="{FF2B5EF4-FFF2-40B4-BE49-F238E27FC236}">
                  <a16:creationId xmlns:a16="http://schemas.microsoft.com/office/drawing/2014/main" id="{D113B64E-5F49-4D73-A542-5788D4C9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2988860"/>
              <a:ext cx="1362075" cy="11243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CC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7" name="Down Arrow 21">
              <a:extLst>
                <a:ext uri="{FF2B5EF4-FFF2-40B4-BE49-F238E27FC236}">
                  <a16:creationId xmlns:a16="http://schemas.microsoft.com/office/drawing/2014/main" id="{98D0D60A-3B0E-4763-9972-1C9F0488F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11690"/>
              <a:ext cx="914400" cy="10697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8" name="Down Arrow 23">
              <a:extLst>
                <a:ext uri="{FF2B5EF4-FFF2-40B4-BE49-F238E27FC236}">
                  <a16:creationId xmlns:a16="http://schemas.microsoft.com/office/drawing/2014/main" id="{5A924962-D79F-42B1-AA28-14B9F3BB8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3200400"/>
              <a:ext cx="16383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9" name="Down Arrow 24">
              <a:extLst>
                <a:ext uri="{FF2B5EF4-FFF2-40B4-BE49-F238E27FC236}">
                  <a16:creationId xmlns:a16="http://schemas.microsoft.com/office/drawing/2014/main" id="{CF65BC79-4EFF-4EC9-A5B7-7FA74ED34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505200"/>
              <a:ext cx="14859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505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60" name="Down Arrow 25">
              <a:extLst>
                <a:ext uri="{FF2B5EF4-FFF2-40B4-BE49-F238E27FC236}">
                  <a16:creationId xmlns:a16="http://schemas.microsoft.com/office/drawing/2014/main" id="{4E1A23EF-6FC4-4C10-ADA5-BDF9B0DB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345810"/>
              <a:ext cx="990600" cy="1087437"/>
            </a:xfrm>
            <a:prstGeom prst="downArrow">
              <a:avLst>
                <a:gd name="adj1" fmla="val 50000"/>
                <a:gd name="adj2" fmla="val 49994"/>
              </a:avLst>
            </a:prstGeom>
            <a:solidFill>
              <a:srgbClr val="FF0066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9D8A88-FA82-41DE-834C-DD2F7ADBA722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4038600"/>
            <a:ext cx="10044113" cy="1895475"/>
            <a:chOff x="-76200" y="4038600"/>
            <a:chExt cx="10044113" cy="1895475"/>
          </a:xfrm>
        </p:grpSpPr>
        <p:sp>
          <p:nvSpPr>
            <p:cNvPr id="26643" name="Text Box 5">
              <a:extLst>
                <a:ext uri="{FF2B5EF4-FFF2-40B4-BE49-F238E27FC236}">
                  <a16:creationId xmlns:a16="http://schemas.microsoft.com/office/drawing/2014/main" id="{F8039980-7413-4C70-A88B-9280CCA9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200" y="4038600"/>
              <a:ext cx="2438400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production 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evolution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cc</a:t>
              </a:r>
              <a:r>
                <a:rPr lang="en-US" altLang="en-US" sz="2500" b="0">
                  <a:solidFill>
                    <a:srgbClr val="000099"/>
                  </a:solidFill>
                </a:rPr>
                <a:t> wave pack.</a:t>
              </a:r>
            </a:p>
          </p:txBody>
        </p:sp>
        <p:sp>
          <p:nvSpPr>
            <p:cNvPr id="26644" name="Text Box 5">
              <a:extLst>
                <a:ext uri="{FF2B5EF4-FFF2-40B4-BE49-F238E27FC236}">
                  <a16:creationId xmlns:a16="http://schemas.microsoft.com/office/drawing/2014/main" id="{3FEEAA23-D850-45FD-9EAE-1F980F53D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025" y="4392613"/>
              <a:ext cx="1550988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0066"/>
                  </a:solidFill>
                </a:rPr>
                <a:t>~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pc</a:t>
              </a:r>
              <a:r>
                <a:rPr lang="en-US" altLang="en-US" sz="2500">
                  <a:solidFill>
                    <a:srgbClr val="FF5050"/>
                  </a:solidFill>
                </a:rPr>
                <a:t>:</a:t>
              </a:r>
              <a:endParaRPr lang="en-US" altLang="en-US" sz="2500" baseline="-25000">
                <a:solidFill>
                  <a:srgbClr val="FF5050"/>
                </a:solidFill>
              </a:endParaRP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and </a:t>
              </a: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FF0066"/>
                  </a:solidFill>
                </a:rPr>
                <a:t>hadronize</a:t>
              </a:r>
            </a:p>
          </p:txBody>
        </p:sp>
        <p:sp>
          <p:nvSpPr>
            <p:cNvPr id="26645" name="Text Box 5">
              <a:extLst>
                <a:ext uri="{FF2B5EF4-FFF2-40B4-BE49-F238E27FC236}">
                  <a16:creationId xmlns:a16="http://schemas.microsoft.com/office/drawing/2014/main" id="{2E9294E7-2AA6-4E2E-A03C-ADD365D23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113" y="4572000"/>
              <a:ext cx="1447800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hadronic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kinetics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9900FF"/>
                  </a:solidFill>
                  <a:latin typeface="Symbol" panose="05050102010706020507" pitchFamily="18" charset="2"/>
                </a:rPr>
                <a:t>   </a:t>
              </a:r>
            </a:p>
          </p:txBody>
        </p:sp>
        <p:sp>
          <p:nvSpPr>
            <p:cNvPr id="26646" name="Text Box 5">
              <a:extLst>
                <a:ext uri="{FF2B5EF4-FFF2-40B4-BE49-F238E27FC236}">
                  <a16:creationId xmlns:a16="http://schemas.microsoft.com/office/drawing/2014/main" id="{CC2C428A-06EB-42A8-9785-9581FA8D9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4191000"/>
              <a:ext cx="11795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~ </a:t>
              </a:r>
              <a:r>
                <a:rPr lang="en-US" altLang="en-US" sz="2500">
                  <a:solidFill>
                    <a:srgbClr val="FF0000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FF0000"/>
                  </a:solidFill>
                </a:rPr>
                <a:t>melt</a:t>
              </a:r>
              <a:r>
                <a:rPr lang="en-US" altLang="en-US" sz="2500">
                  <a:solidFill>
                    <a:srgbClr val="6600CC"/>
                  </a:solidFill>
                </a:rPr>
                <a:t>: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en-US" sz="2500" b="0">
                  <a:solidFill>
                    <a:srgbClr val="6600CC"/>
                  </a:solidFill>
                </a:rPr>
                <a:t> can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  form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E8B4A-47C5-40F6-AA5B-7CA3AA7F992B}"/>
                </a:ext>
              </a:extLst>
            </p:cNvPr>
            <p:cNvSpPr txBox="1"/>
            <p:nvPr/>
          </p:nvSpPr>
          <p:spPr bwMode="auto">
            <a:xfrm>
              <a:off x="44450" y="5410200"/>
              <a:ext cx="8326438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b="1" baseline="-250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form</a:t>
              </a:r>
              <a:r>
                <a:rPr lang="en-US" b="1" dirty="0">
                  <a:solidFill>
                    <a:srgbClr val="800080"/>
                  </a:solidFill>
                  <a:cs typeface="Times New Roman (Hebrew)" charset="-79"/>
                </a:rPr>
                <a:t>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1fm/c </a:t>
              </a:r>
              <a:r>
                <a:rPr lang="en-US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</a:t>
              </a:r>
              <a:r>
                <a:rPr lang="en-US" b="1" dirty="0" err="1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b="1" baseline="-25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c</a:t>
              </a:r>
              <a:r>
                <a:rPr lang="en-US" b="1" baseline="30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eq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5fm/c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                 </a:t>
              </a:r>
              <a:r>
                <a:rPr lang="en-US" b="1" dirty="0" err="1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sz="2600" b="1" baseline="-25000" dirty="0" err="1">
                  <a:solidFill>
                    <a:srgbClr val="800080"/>
                  </a:solidFill>
                  <a:cs typeface="Times New Roman (Hebrew)" charset="-79"/>
                </a:rPr>
                <a:t>y</a:t>
              </a:r>
              <a:r>
                <a:rPr lang="en-US" sz="2600" b="1" baseline="30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eq</a:t>
              </a:r>
              <a:r>
                <a:rPr lang="en-US" sz="2600" b="1" baseline="300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~ 1/</a:t>
              </a:r>
              <a:r>
                <a:rPr lang="en-US" sz="8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cs typeface="Times New Roman (Hebrew)" charset="-79"/>
                </a:rPr>
                <a:t>G</a:t>
              </a:r>
              <a:r>
                <a:rPr lang="en-US" sz="2600" b="1" baseline="-25000" dirty="0" err="1">
                  <a:solidFill>
                    <a:srgbClr val="FF0000"/>
                  </a:solidFill>
                  <a:cs typeface="Times New Roman (Hebrew)" charset="-79"/>
                </a:rPr>
                <a:t>y</a:t>
              </a:r>
              <a:r>
                <a:rPr lang="en-US" sz="2600" b="1" dirty="0">
                  <a:solidFill>
                    <a:srgbClr val="800080"/>
                  </a:solidFill>
                  <a:cs typeface="Times New Roman (Hebrew)" charset="-79"/>
                </a:rPr>
                <a:t>                 </a:t>
              </a:r>
            </a:p>
          </p:txBody>
        </p:sp>
        <p:sp>
          <p:nvSpPr>
            <p:cNvPr id="26648" name="Text Box 5">
              <a:extLst>
                <a:ext uri="{FF2B5EF4-FFF2-40B4-BE49-F238E27FC236}">
                  <a16:creationId xmlns:a16="http://schemas.microsoft.com/office/drawing/2014/main" id="{3EDE97BB-B827-4E97-B8BC-08E802848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813" y="4279900"/>
              <a:ext cx="13081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QGP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kinetics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c+c</a:t>
              </a:r>
              <a:r>
                <a:rPr lang="en-US" altLang="en-US" sz="16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↔</a:t>
              </a:r>
              <a:r>
                <a:rPr lang="en-US" altLang="en-US" sz="20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EF449F-F553-4353-920B-0C4AB9A72AC4}"/>
                </a:ext>
              </a:extLst>
            </p:cNvPr>
            <p:cNvSpPr txBox="1"/>
            <p:nvPr/>
          </p:nvSpPr>
          <p:spPr bwMode="auto">
            <a:xfrm>
              <a:off x="5562600" y="4824413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cs typeface="Times New Roman (Hebrew)" charset="-79"/>
                </a:rPr>
                <a:t>-</a:t>
              </a:r>
            </a:p>
          </p:txBody>
        </p:sp>
        <p:grpSp>
          <p:nvGrpSpPr>
            <p:cNvPr id="26650" name="Group 2">
              <a:extLst>
                <a:ext uri="{FF2B5EF4-FFF2-40B4-BE49-F238E27FC236}">
                  <a16:creationId xmlns:a16="http://schemas.microsoft.com/office/drawing/2014/main" id="{2595ACA0-8B93-49F4-8B3B-8ED71E849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5" y="4087813"/>
              <a:ext cx="3222625" cy="1246187"/>
              <a:chOff x="174625" y="4087813"/>
              <a:chExt cx="3222625" cy="1246187"/>
            </a:xfrm>
          </p:grpSpPr>
          <p:sp>
            <p:nvSpPr>
              <p:cNvPr id="26653" name="Text Box 5">
                <a:extLst>
                  <a:ext uri="{FF2B5EF4-FFF2-40B4-BE49-F238E27FC236}">
                    <a16:creationId xmlns:a16="http://schemas.microsoft.com/office/drawing/2014/main" id="{6C540AE5-38C6-4F0E-93A8-779A171B9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87813"/>
                <a:ext cx="1339850" cy="124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c-quark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diffusion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 in QGP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A1B218-2C6E-48F0-B482-CAF2729A6F59}"/>
                  </a:ext>
                </a:extLst>
              </p:cNvPr>
              <p:cNvSpPr txBox="1"/>
              <p:nvPr/>
            </p:nvSpPr>
            <p:spPr>
              <a:xfrm>
                <a:off x="174625" y="4648200"/>
                <a:ext cx="304800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/>
                    </a:solidFill>
                    <a:latin typeface="+mn-lt"/>
                    <a:cs typeface="Times New Roman (Hebrew)" charset="-79"/>
                  </a:rPr>
                  <a:t>-</a:t>
                </a:r>
              </a:p>
            </p:txBody>
          </p:sp>
        </p:grpSp>
        <p:cxnSp>
          <p:nvCxnSpPr>
            <p:cNvPr id="26651" name="Straight Arrow Connector 7">
              <a:extLst>
                <a:ext uri="{FF2B5EF4-FFF2-40B4-BE49-F238E27FC236}">
                  <a16:creationId xmlns:a16="http://schemas.microsoft.com/office/drawing/2014/main" id="{157C7A19-EB1F-434B-AC8C-407B6C8EF7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715000"/>
              <a:ext cx="2232025" cy="0"/>
            </a:xfrm>
            <a:prstGeom prst="straightConnector1">
              <a:avLst/>
            </a:prstGeom>
            <a:noFill/>
            <a:ln w="31750" algn="ctr">
              <a:solidFill>
                <a:srgbClr val="8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8800C9-DFAE-4EA9-9F9D-06F308A1F82B}"/>
                </a:ext>
              </a:extLst>
            </p:cNvPr>
            <p:cNvSpPr txBox="1"/>
            <p:nvPr/>
          </p:nvSpPr>
          <p:spPr bwMode="auto">
            <a:xfrm>
              <a:off x="7758113" y="4572000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cs typeface="Times New Roman (Hebrew)" charset="-79"/>
                </a:rPr>
                <a:t>-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63637D-771F-4F20-979F-D156A43EBD17}"/>
              </a:ext>
            </a:extLst>
          </p:cNvPr>
          <p:cNvSpPr txBox="1"/>
          <p:nvPr/>
        </p:nvSpPr>
        <p:spPr>
          <a:xfrm>
            <a:off x="2467090" y="1737935"/>
            <a:ext cx="3596148" cy="7848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4500" dirty="0"/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175A60B3-4EB4-4629-8C19-E9913F0A6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993313" cy="6080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 u="none" dirty="0" smtClean="0">
                <a:solidFill>
                  <a:schemeClr val="bg2"/>
                </a:solidFill>
              </a:rPr>
              <a:t>2.) 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Quarkonia</a:t>
            </a:r>
            <a:r>
              <a:rPr lang="en-US" altLang="en-US" sz="3400" dirty="0" smtClean="0">
                <a:solidFill>
                  <a:schemeClr val="bg2"/>
                </a:solidFill>
              </a:rPr>
              <a:t> </a:t>
            </a:r>
            <a:r>
              <a:rPr lang="en-US" altLang="en-US" sz="3400" dirty="0">
                <a:solidFill>
                  <a:schemeClr val="bg2"/>
                </a:solidFill>
              </a:rPr>
              <a:t>Transport in Heavy-Ion Collisions</a:t>
            </a:r>
          </a:p>
        </p:txBody>
      </p:sp>
      <p:grpSp>
        <p:nvGrpSpPr>
          <p:cNvPr id="12291" name="Group 13">
            <a:extLst>
              <a:ext uri="{FF2B5EF4-FFF2-40B4-BE49-F238E27FC236}">
                <a16:creationId xmlns:a16="http://schemas.microsoft.com/office/drawing/2014/main" id="{B73ADA0E-FEEE-4249-BF73-66C2EF13036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990600"/>
            <a:ext cx="2685700" cy="2285638"/>
            <a:chOff x="3689" y="2540"/>
            <a:chExt cx="2023" cy="1636"/>
          </a:xfrm>
        </p:grpSpPr>
        <p:sp>
          <p:nvSpPr>
            <p:cNvPr id="12317" name="Oval 14">
              <a:extLst>
                <a:ext uri="{FF2B5EF4-FFF2-40B4-BE49-F238E27FC236}">
                  <a16:creationId xmlns:a16="http://schemas.microsoft.com/office/drawing/2014/main" id="{15382E54-8A6B-46B4-B6B2-40C65A05C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2709"/>
              <a:ext cx="1561" cy="146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79999"/>
                  </a:srgbClr>
                </a:gs>
                <a:gs pos="100000">
                  <a:srgbClr val="D2424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18" name="Line 15">
              <a:extLst>
                <a:ext uri="{FF2B5EF4-FFF2-40B4-BE49-F238E27FC236}">
                  <a16:creationId xmlns:a16="http://schemas.microsoft.com/office/drawing/2014/main" id="{754CCDDA-0C7F-46D2-B648-0BB56C3D8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3" y="3315"/>
              <a:ext cx="508" cy="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6">
              <a:extLst>
                <a:ext uri="{FF2B5EF4-FFF2-40B4-BE49-F238E27FC236}">
                  <a16:creationId xmlns:a16="http://schemas.microsoft.com/office/drawing/2014/main" id="{23BC23BA-70CD-475E-A738-6D6684CB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3" y="2715"/>
              <a:ext cx="471" cy="60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7">
              <a:extLst>
                <a:ext uri="{FF2B5EF4-FFF2-40B4-BE49-F238E27FC236}">
                  <a16:creationId xmlns:a16="http://schemas.microsoft.com/office/drawing/2014/main" id="{F0E62FE9-E78B-436D-857E-41C1ED08A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333"/>
              <a:ext cx="495" cy="2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8">
              <a:extLst>
                <a:ext uri="{FF2B5EF4-FFF2-40B4-BE49-F238E27FC236}">
                  <a16:creationId xmlns:a16="http://schemas.microsoft.com/office/drawing/2014/main" id="{344C2555-12F2-495B-A2C3-9DE7C5278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" y="3080"/>
              <a:ext cx="726" cy="28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Oval 19">
              <a:extLst>
                <a:ext uri="{FF2B5EF4-FFF2-40B4-BE49-F238E27FC236}">
                  <a16:creationId xmlns:a16="http://schemas.microsoft.com/office/drawing/2014/main" id="{55640DE7-FCF3-4CB1-8103-6988266A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3275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 i="1">
                <a:solidFill>
                  <a:srgbClr val="000066"/>
                </a:solidFill>
              </a:endParaRPr>
            </a:p>
          </p:txBody>
        </p:sp>
        <p:sp>
          <p:nvSpPr>
            <p:cNvPr id="12323" name="Line 20">
              <a:extLst>
                <a:ext uri="{FF2B5EF4-FFF2-40B4-BE49-F238E27FC236}">
                  <a16:creationId xmlns:a16="http://schemas.microsoft.com/office/drawing/2014/main" id="{38971254-E61D-482B-824D-8DAF4B1D7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7" y="2739"/>
              <a:ext cx="180" cy="2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21">
              <a:extLst>
                <a:ext uri="{FF2B5EF4-FFF2-40B4-BE49-F238E27FC236}">
                  <a16:creationId xmlns:a16="http://schemas.microsoft.com/office/drawing/2014/main" id="{E495376D-3FF4-49AC-9418-80D69477C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5" y="3105"/>
              <a:ext cx="279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Text Box 22">
              <a:extLst>
                <a:ext uri="{FF2B5EF4-FFF2-40B4-BE49-F238E27FC236}">
                  <a16:creationId xmlns:a16="http://schemas.microsoft.com/office/drawing/2014/main" id="{9ABCD780-4BAD-484E-B78A-5145512DD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" y="2997"/>
              <a:ext cx="4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10000"/>
                  </a:solidFill>
                </a:rPr>
                <a:t>J/</a:t>
              </a:r>
              <a:r>
                <a:rPr lang="en-US" altLang="en-US" sz="2600">
                  <a:solidFill>
                    <a:srgbClr val="010000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12326" name="Text Box 23">
              <a:extLst>
                <a:ext uri="{FF2B5EF4-FFF2-40B4-BE49-F238E27FC236}">
                  <a16:creationId xmlns:a16="http://schemas.microsoft.com/office/drawing/2014/main" id="{6EE9EE57-194A-44F3-88A7-E378A253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" y="2928"/>
              <a:ext cx="2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10000"/>
                  </a:solidFill>
                </a:rPr>
                <a:t>D</a:t>
              </a:r>
              <a:endParaRPr lang="en-US" altLang="en-US" sz="260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7" name="Text Box 24">
              <a:extLst>
                <a:ext uri="{FF2B5EF4-FFF2-40B4-BE49-F238E27FC236}">
                  <a16:creationId xmlns:a16="http://schemas.microsoft.com/office/drawing/2014/main" id="{CCC69695-0C1A-4E63-8E60-659B61AD9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" y="2540"/>
              <a:ext cx="2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solidFill>
                    <a:srgbClr val="010000"/>
                  </a:solidFill>
                </a:rPr>
                <a:t>D</a:t>
              </a:r>
              <a:endPara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8" name="Text Box 25">
              <a:extLst>
                <a:ext uri="{FF2B5EF4-FFF2-40B4-BE49-F238E27FC236}">
                  <a16:creationId xmlns:a16="http://schemas.microsoft.com/office/drawing/2014/main" id="{B154DE0C-CCB0-4996-95A4-8F21FD04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" y="277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010000"/>
                  </a:solidFill>
                </a:rPr>
                <a:t>-</a:t>
              </a:r>
              <a:endParaRPr lang="en-US" altLang="en-US" dirty="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9" name="Line 26">
              <a:extLst>
                <a:ext uri="{FF2B5EF4-FFF2-40B4-BE49-F238E27FC236}">
                  <a16:creationId xmlns:a16="http://schemas.microsoft.com/office/drawing/2014/main" id="{714CF450-5998-449B-98C8-D94601AFF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2" y="3442"/>
              <a:ext cx="811" cy="16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7">
              <a:extLst>
                <a:ext uri="{FF2B5EF4-FFF2-40B4-BE49-F238E27FC236}">
                  <a16:creationId xmlns:a16="http://schemas.microsoft.com/office/drawing/2014/main" id="{7F3FD102-3F4E-4AC2-8381-9CB063602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4" y="3602"/>
              <a:ext cx="50" cy="28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8">
              <a:extLst>
                <a:ext uri="{FF2B5EF4-FFF2-40B4-BE49-F238E27FC236}">
                  <a16:creationId xmlns:a16="http://schemas.microsoft.com/office/drawing/2014/main" id="{EE870210-11AB-4267-BA3A-E72C50C0B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7" y="3523"/>
              <a:ext cx="642" cy="3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9">
              <a:extLst>
                <a:ext uri="{FF2B5EF4-FFF2-40B4-BE49-F238E27FC236}">
                  <a16:creationId xmlns:a16="http://schemas.microsoft.com/office/drawing/2014/main" id="{C1651EB0-B60C-4162-B67E-2ADDDB074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2916"/>
              <a:ext cx="355" cy="61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33" name="Line 30">
              <a:extLst>
                <a:ext uri="{FF2B5EF4-FFF2-40B4-BE49-F238E27FC236}">
                  <a16:creationId xmlns:a16="http://schemas.microsoft.com/office/drawing/2014/main" id="{C7866256-DA8A-4F58-9EA6-99E930F9D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3885"/>
              <a:ext cx="600" cy="17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31">
              <a:extLst>
                <a:ext uri="{FF2B5EF4-FFF2-40B4-BE49-F238E27FC236}">
                  <a16:creationId xmlns:a16="http://schemas.microsoft.com/office/drawing/2014/main" id="{66593934-AEEE-4EE4-B407-0D1979760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3908"/>
              <a:ext cx="637" cy="19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32">
              <a:extLst>
                <a:ext uri="{FF2B5EF4-FFF2-40B4-BE49-F238E27FC236}">
                  <a16:creationId xmlns:a16="http://schemas.microsoft.com/office/drawing/2014/main" id="{0F06F43E-F466-4951-A104-BF2A21657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3819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 i="1">
                <a:solidFill>
                  <a:srgbClr val="000066"/>
                </a:solidFill>
              </a:endParaRPr>
            </a:p>
          </p:txBody>
        </p:sp>
        <p:sp>
          <p:nvSpPr>
            <p:cNvPr id="12336" name="Text Box 33">
              <a:extLst>
                <a:ext uri="{FF2B5EF4-FFF2-40B4-BE49-F238E27FC236}">
                  <a16:creationId xmlns:a16="http://schemas.microsoft.com/office/drawing/2014/main" id="{2CE9354C-6CFF-4E9A-BF51-043057F2F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" y="3753"/>
              <a:ext cx="4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solidFill>
                    <a:srgbClr val="010000"/>
                  </a:solidFill>
                </a:rPr>
                <a:t>J/</a:t>
              </a:r>
              <a:r>
                <a:rPr lang="en-US" altLang="en-US" sz="2600" dirty="0">
                  <a:solidFill>
                    <a:srgbClr val="010000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12337" name="Text Box 34">
              <a:extLst>
                <a:ext uri="{FF2B5EF4-FFF2-40B4-BE49-F238E27FC236}">
                  <a16:creationId xmlns:a16="http://schemas.microsoft.com/office/drawing/2014/main" id="{5089F2EB-44FE-4F02-8680-08899E04B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3573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c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38" name="Text Box 35">
              <a:extLst>
                <a:ext uri="{FF2B5EF4-FFF2-40B4-BE49-F238E27FC236}">
                  <a16:creationId xmlns:a16="http://schemas.microsoft.com/office/drawing/2014/main" id="{40E542E0-9A1D-4C4C-AC47-A49C64D44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3" y="349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-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39" name="Text Box 36">
              <a:extLst>
                <a:ext uri="{FF2B5EF4-FFF2-40B4-BE49-F238E27FC236}">
                  <a16:creationId xmlns:a16="http://schemas.microsoft.com/office/drawing/2014/main" id="{72B0C225-ED3F-440D-8B3C-DE801D1EA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504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c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40" name="Line 37">
              <a:extLst>
                <a:ext uri="{FF2B5EF4-FFF2-40B4-BE49-F238E27FC236}">
                  <a16:creationId xmlns:a16="http://schemas.microsoft.com/office/drawing/2014/main" id="{8C8C1527-C369-4009-A4BA-57B48F93D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2910"/>
              <a:ext cx="101" cy="19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41" name="Line 38">
              <a:extLst>
                <a:ext uri="{FF2B5EF4-FFF2-40B4-BE49-F238E27FC236}">
                  <a16:creationId xmlns:a16="http://schemas.microsoft.com/office/drawing/2014/main" id="{9458BCD4-E036-4C1C-B2EE-DA394CABA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" y="3475"/>
              <a:ext cx="247" cy="4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" name="Text Box 42">
            <a:extLst>
              <a:ext uri="{FF2B5EF4-FFF2-40B4-BE49-F238E27FC236}">
                <a16:creationId xmlns:a16="http://schemas.microsoft.com/office/drawing/2014/main" id="{D243E2B4-72BD-413A-A71D-6612F8E6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3238"/>
            <a:ext cx="505936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dirty="0">
                <a:solidFill>
                  <a:srgbClr val="009900"/>
                </a:solidFill>
              </a:rPr>
              <a:t>[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PBM+Stachel</a:t>
            </a:r>
            <a:r>
              <a:rPr kumimoji="0" lang="en-US" altLang="en-US" sz="1400" dirty="0">
                <a:solidFill>
                  <a:srgbClr val="009900"/>
                </a:solidFill>
              </a:rPr>
              <a:t> ’00, 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Thews</a:t>
            </a:r>
            <a:r>
              <a:rPr kumimoji="0" lang="en-US" altLang="en-US" sz="1400" dirty="0">
                <a:solidFill>
                  <a:srgbClr val="009900"/>
                </a:solidFill>
              </a:rPr>
              <a:t> et al ’01, 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Grandchamp+RR</a:t>
            </a:r>
            <a:r>
              <a:rPr kumimoji="0" lang="en-US" altLang="en-US" sz="1400" dirty="0">
                <a:solidFill>
                  <a:srgbClr val="009900"/>
                </a:solidFill>
              </a:rPr>
              <a:t> ‘01,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dirty="0">
                <a:solidFill>
                  <a:srgbClr val="009900"/>
                </a:solidFill>
              </a:rPr>
              <a:t> 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Gorenstein</a:t>
            </a:r>
            <a:r>
              <a:rPr kumimoji="0" lang="en-US" altLang="en-US" sz="1400" dirty="0">
                <a:solidFill>
                  <a:srgbClr val="009900"/>
                </a:solidFill>
              </a:rPr>
              <a:t> et al ’02, 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Ko</a:t>
            </a:r>
            <a:r>
              <a:rPr kumimoji="0" lang="en-US" altLang="en-US" sz="1400" dirty="0">
                <a:solidFill>
                  <a:srgbClr val="009900"/>
                </a:solidFill>
              </a:rPr>
              <a:t> et al ’02, </a:t>
            </a:r>
            <a:r>
              <a:rPr kumimoji="0" lang="en-US" altLang="en-US" sz="1400" dirty="0" err="1" smtClean="0">
                <a:solidFill>
                  <a:srgbClr val="009900"/>
                </a:solidFill>
              </a:rPr>
              <a:t>Gossiaux</a:t>
            </a:r>
            <a:r>
              <a:rPr kumimoji="0" lang="en-US" altLang="en-US" sz="1400" dirty="0" smtClean="0">
                <a:solidFill>
                  <a:srgbClr val="009900"/>
                </a:solidFill>
              </a:rPr>
              <a:t> </a:t>
            </a:r>
            <a:r>
              <a:rPr kumimoji="0" lang="en-US" altLang="en-US" sz="1400" dirty="0">
                <a:solidFill>
                  <a:srgbClr val="009900"/>
                </a:solidFill>
              </a:rPr>
              <a:t>et al ‘</a:t>
            </a:r>
            <a:r>
              <a:rPr kumimoji="0" lang="en-US" altLang="en-US" sz="1400" dirty="0" smtClean="0">
                <a:solidFill>
                  <a:srgbClr val="009900"/>
                </a:solidFill>
              </a:rPr>
              <a:t>05, </a:t>
            </a:r>
            <a:endParaRPr kumimoji="0" lang="en-US" altLang="en-US" sz="1400" dirty="0">
              <a:solidFill>
                <a:srgbClr val="0099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dirty="0">
                <a:solidFill>
                  <a:srgbClr val="009900"/>
                </a:solidFill>
              </a:rPr>
              <a:t> Zhuang et al ’05, </a:t>
            </a:r>
            <a:r>
              <a:rPr kumimoji="0" lang="en-US" altLang="en-US" sz="1400" dirty="0" err="1">
                <a:solidFill>
                  <a:srgbClr val="009900"/>
                </a:solidFill>
              </a:rPr>
              <a:t>Ferreiro</a:t>
            </a:r>
            <a:r>
              <a:rPr kumimoji="0" lang="en-US" altLang="en-US" sz="1400" dirty="0">
                <a:solidFill>
                  <a:srgbClr val="009900"/>
                </a:solidFill>
              </a:rPr>
              <a:t> et al ‘11, Strickland et al </a:t>
            </a:r>
            <a:r>
              <a:rPr kumimoji="0" lang="en-US" altLang="en-US" sz="1400" dirty="0" smtClean="0">
                <a:solidFill>
                  <a:srgbClr val="009900"/>
                </a:solidFill>
              </a:rPr>
              <a:t>’11, </a:t>
            </a:r>
            <a:r>
              <a:rPr kumimoji="0" lang="en-US" altLang="en-US" sz="1400" dirty="0">
                <a:solidFill>
                  <a:srgbClr val="009900"/>
                </a:solidFill>
              </a:rPr>
              <a:t>…]</a:t>
            </a:r>
          </a:p>
        </p:txBody>
      </p:sp>
      <p:sp>
        <p:nvSpPr>
          <p:cNvPr id="12297" name="Text Box 48">
            <a:extLst>
              <a:ext uri="{FF2B5EF4-FFF2-40B4-BE49-F238E27FC236}">
                <a16:creationId xmlns:a16="http://schemas.microsoft.com/office/drawing/2014/main" id="{7941F1D8-BD53-408D-B0DA-7DFE20E1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3190"/>
            <a:ext cx="6483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b="0" dirty="0">
                <a:solidFill>
                  <a:srgbClr val="0000CC"/>
                </a:solidFill>
              </a:rPr>
              <a:t> </a:t>
            </a:r>
            <a:r>
              <a:rPr kumimoji="0" lang="en-US" altLang="en-US" sz="2600" dirty="0" smtClean="0">
                <a:solidFill>
                  <a:srgbClr val="000099"/>
                </a:solidFill>
              </a:rPr>
              <a:t>Semi-classical</a:t>
            </a:r>
            <a:r>
              <a:rPr kumimoji="0" lang="en-US" altLang="en-US" sz="2600" dirty="0" smtClean="0">
                <a:solidFill>
                  <a:srgbClr val="0000CC"/>
                </a:solidFill>
              </a:rPr>
              <a:t> </a:t>
            </a:r>
            <a:endParaRPr kumimoji="0" lang="en-US" altLang="en-US" sz="26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kumimoji="0" lang="en-US" altLang="en-US" sz="2500" b="0" dirty="0">
                <a:solidFill>
                  <a:srgbClr val="990099"/>
                </a:solidFill>
                <a:sym typeface="Symbol" panose="05050102010706020507" pitchFamily="18" charset="2"/>
              </a:rPr>
              <a:t>   </a:t>
            </a:r>
            <a:r>
              <a:rPr kumimoji="0" lang="en-US" altLang="en-US" sz="2500" b="0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400" b="0" dirty="0" smtClean="0">
                <a:solidFill>
                  <a:srgbClr val="0000CC"/>
                </a:solidFill>
                <a:sym typeface="Symbol" panose="05050102010706020507" pitchFamily="18" charset="2"/>
              </a:rPr>
              <a:t>Boltzmann </a:t>
            </a:r>
            <a:r>
              <a:rPr kumimoji="0"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eq.   </a:t>
            </a:r>
            <a:r>
              <a:rPr kumimoji="0"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kumimoji="0" lang="en-US" altLang="en-US" sz="2500" baseline="30000" dirty="0" smtClean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kumimoji="0"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∂</a:t>
            </a:r>
            <a:r>
              <a:rPr kumimoji="0" lang="en-US" altLang="en-US" sz="2500" baseline="-25000" dirty="0" err="1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kumimoji="0" lang="en-US" altLang="en-US" sz="25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kumimoji="0" lang="en-US" altLang="en-US" sz="2500" baseline="30000" dirty="0" err="1">
                <a:solidFill>
                  <a:srgbClr val="00206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= </a:t>
            </a:r>
            <a:r>
              <a:rPr kumimoji="0" lang="en-US" altLang="en-US" sz="2500" dirty="0" smtClean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kumimoji="0"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kumimoji="0" lang="en-US" altLang="en-US" sz="2500" baseline="-25000" dirty="0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kumimoji="0" lang="en-US" altLang="en-US" sz="2500" baseline="30000" dirty="0" err="1">
                <a:solidFill>
                  <a:srgbClr val="00206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+ </a:t>
            </a:r>
            <a:r>
              <a:rPr kumimoji="0" lang="en-US" altLang="en-US" sz="2500" dirty="0" smtClean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   →  </a:t>
            </a:r>
            <a:r>
              <a:rPr kumimoji="0"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Rate eq.  </a:t>
            </a:r>
            <a:endParaRPr kumimoji="0" lang="en-US" altLang="en-US" sz="2400" b="0" dirty="0">
              <a:solidFill>
                <a:srgbClr val="0000CC"/>
              </a:solidFill>
            </a:endParaRPr>
          </a:p>
        </p:txBody>
      </p:sp>
      <p:sp>
        <p:nvSpPr>
          <p:cNvPr id="13326" name="TextBox 52">
            <a:extLst>
              <a:ext uri="{FF2B5EF4-FFF2-40B4-BE49-F238E27FC236}">
                <a16:creationId xmlns:a16="http://schemas.microsoft.com/office/drawing/2014/main" id="{E3623E72-86F9-4477-A2B8-8BB3D352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0278"/>
            <a:ext cx="984840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</a:rPr>
              <a:t> Transport coefficients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25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5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Equilibrium limit: 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2400" b="1" i="1" baseline="40000" dirty="0" err="1" smtClean="0">
                <a:solidFill>
                  <a:srgbClr val="FF0000"/>
                </a:solidFill>
                <a:latin typeface="+mn-lt"/>
              </a:rPr>
              <a:t>eq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(E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,T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;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+mn-lt"/>
              </a:rPr>
              <a:t>cc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= </a:t>
            </a:r>
            <a:r>
              <a:rPr lang="en-US" altLang="en-US" sz="2400" b="1" dirty="0">
                <a:solidFill>
                  <a:srgbClr val="FF0000"/>
                </a:solidFill>
              </a:rPr>
              <a:t>g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400" b="1" baseline="-25000" dirty="0" err="1" smtClean="0">
                <a:solidFill>
                  <a:srgbClr val="990099"/>
                </a:solidFill>
              </a:rPr>
              <a:t>y</a:t>
            </a:r>
            <a:r>
              <a:rPr lang="en-US" altLang="en-US" sz="2400" b="1" dirty="0" smtClean="0">
                <a:solidFill>
                  <a:srgbClr val="990099"/>
                </a:solidFill>
                <a:latin typeface="Times New Roman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m</a:t>
            </a:r>
            <a:r>
              <a:rPr lang="en-US" altLang="en-US" sz="2400" b="1" baseline="-25000" dirty="0" err="1" smtClean="0">
                <a:solidFill>
                  <a:srgbClr val="990099"/>
                </a:solidFill>
              </a:rPr>
              <a:t>y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,T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) V</a:t>
            </a:r>
            <a:r>
              <a:rPr lang="en-US" altLang="en-US" sz="2400" b="1" baseline="-25000" dirty="0">
                <a:solidFill>
                  <a:srgbClr val="990099"/>
                </a:solidFill>
                <a:latin typeface="Times New Roman" pitchFamily="18" charset="0"/>
              </a:rPr>
              <a:t>FB</a:t>
            </a:r>
          </a:p>
          <a:p>
            <a:pPr>
              <a:lnSpc>
                <a:spcPts val="2700"/>
              </a:lnSpc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990099"/>
                </a:solidFill>
                <a:latin typeface="Times New Roman" pitchFamily="18" charset="0"/>
              </a:rPr>
              <a:t>    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</a:rPr>
              <a:t>depends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on </a:t>
            </a:r>
            <a:r>
              <a:rPr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cc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</a:rPr>
              <a:t>Xsec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 + (thermal) environment:   </a:t>
            </a:r>
            <a:r>
              <a:rPr lang="en-US" altLang="en-US" sz="2400" b="1" dirty="0" err="1">
                <a:solidFill>
                  <a:srgbClr val="990099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990099"/>
                </a:solidFill>
                <a:latin typeface="Times New Roman" pitchFamily="18" charset="0"/>
              </a:rPr>
              <a:t>cc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 ~ </a:t>
            </a:r>
            <a:r>
              <a:rPr lang="en-US" altLang="en-US" sz="2400" b="1" dirty="0" err="1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400" b="1" baseline="-25000" dirty="0" err="1">
                <a:solidFill>
                  <a:srgbClr val="990099"/>
                </a:solidFill>
                <a:latin typeface="Times New Roman" pitchFamily="18" charset="0"/>
              </a:rPr>
              <a:t>cc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990099"/>
                </a:solidFill>
                <a:latin typeface="Times New Roman" pitchFamily="18" charset="0"/>
              </a:rPr>
              <a:t>~ </a:t>
            </a:r>
            <a:r>
              <a:rPr lang="en-US" altLang="en-US" sz="2400" b="1" dirty="0" err="1">
                <a:solidFill>
                  <a:srgbClr val="FF0000"/>
                </a:solidFill>
              </a:rPr>
              <a:t>g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400" b="1" baseline="-25000" dirty="0" err="1" smtClean="0">
                <a:solidFill>
                  <a:srgbClr val="990099"/>
                </a:solidFill>
                <a:latin typeface="Times New Roman" pitchFamily="18" charset="0"/>
              </a:rPr>
              <a:t>c</a:t>
            </a:r>
            <a:r>
              <a:rPr lang="en-US" altLang="en-US" sz="2400" b="1" dirty="0" smtClean="0">
                <a:solidFill>
                  <a:srgbClr val="990099"/>
                </a:solidFill>
                <a:latin typeface="Times New Roman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m</a:t>
            </a:r>
            <a:r>
              <a:rPr lang="en-US" altLang="en-US" sz="2400" b="1" baseline="-25000" dirty="0" err="1" smtClean="0">
                <a:solidFill>
                  <a:srgbClr val="990099"/>
                </a:solidFill>
                <a:latin typeface="Times New Roman" pitchFamily="18" charset="0"/>
              </a:rPr>
              <a:t>c</a:t>
            </a:r>
            <a:r>
              <a:rPr lang="en-US" altLang="en-US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,T</a:t>
            </a:r>
            <a:r>
              <a:rPr lang="en-US" altLang="en-US" sz="2400" b="1" dirty="0" smtClean="0">
                <a:solidFill>
                  <a:srgbClr val="990099"/>
                </a:solidFill>
                <a:latin typeface="Times New Roman" pitchFamily="18" charset="0"/>
              </a:rPr>
              <a:t>) </a:t>
            </a:r>
            <a:r>
              <a:rPr lang="en-US" altLang="en-US" sz="2400" b="1" dirty="0">
                <a:solidFill>
                  <a:srgbClr val="990099"/>
                </a:solidFill>
                <a:latin typeface="Times New Roman" pitchFamily="18" charset="0"/>
              </a:rPr>
              <a:t>V</a:t>
            </a:r>
            <a:r>
              <a:rPr lang="en-US" altLang="en-US" sz="2400" b="1" baseline="-25000" dirty="0">
                <a:solidFill>
                  <a:srgbClr val="990099"/>
                </a:solidFill>
                <a:latin typeface="Times New Roman" pitchFamily="18" charset="0"/>
              </a:rPr>
              <a:t>FB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FFF0DD-E9D6-4894-8247-BE7A79F88132}"/>
              </a:ext>
            </a:extLst>
          </p:cNvPr>
          <p:cNvGrpSpPr>
            <a:grpSpLocks/>
          </p:cNvGrpSpPr>
          <p:nvPr/>
        </p:nvGrpSpPr>
        <p:grpSpPr bwMode="auto">
          <a:xfrm>
            <a:off x="165754" y="4267201"/>
            <a:ext cx="9762936" cy="2590799"/>
            <a:chOff x="197449" y="3895329"/>
            <a:chExt cx="10038549" cy="2591932"/>
          </a:xfrm>
        </p:grpSpPr>
        <p:pic>
          <p:nvPicPr>
            <p:cNvPr id="12302" name="Picture 6">
              <a:extLst>
                <a:ext uri="{FF2B5EF4-FFF2-40B4-BE49-F238E27FC236}">
                  <a16:creationId xmlns:a16="http://schemas.microsoft.com/office/drawing/2014/main" id="{F7C82378-9564-4977-AEC2-2CA75AF3B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988545"/>
              <a:ext cx="179705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3" name="Group 22">
              <a:extLst>
                <a:ext uri="{FF2B5EF4-FFF2-40B4-BE49-F238E27FC236}">
                  <a16:creationId xmlns:a16="http://schemas.microsoft.com/office/drawing/2014/main" id="{003C03AA-D773-4BC1-95E4-F3AAF4E14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1790" y="4635500"/>
              <a:ext cx="1785797" cy="1384300"/>
              <a:chOff x="4439" y="438"/>
              <a:chExt cx="1470" cy="1128"/>
            </a:xfrm>
          </p:grpSpPr>
          <p:pic>
            <p:nvPicPr>
              <p:cNvPr id="12309" name="Picture 23">
                <a:extLst>
                  <a:ext uri="{FF2B5EF4-FFF2-40B4-BE49-F238E27FC236}">
                    <a16:creationId xmlns:a16="http://schemas.microsoft.com/office/drawing/2014/main" id="{FD9677BB-8A0F-4AC7-B7D7-375A1437F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12" b="45781"/>
              <a:stretch>
                <a:fillRect/>
              </a:stretch>
            </p:blipFill>
            <p:spPr bwMode="auto">
              <a:xfrm>
                <a:off x="5134" y="804"/>
                <a:ext cx="727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0" name="Picture 24">
                <a:extLst>
                  <a:ext uri="{FF2B5EF4-FFF2-40B4-BE49-F238E27FC236}">
                    <a16:creationId xmlns:a16="http://schemas.microsoft.com/office/drawing/2014/main" id="{B0FDB4CA-BC24-4CC2-A40E-201B23B23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679"/>
              <a:stretch>
                <a:fillRect/>
              </a:stretch>
            </p:blipFill>
            <p:spPr bwMode="auto">
              <a:xfrm>
                <a:off x="4451" y="1175"/>
                <a:ext cx="1405" cy="39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1" name="Picture 25">
                <a:extLst>
                  <a:ext uri="{FF2B5EF4-FFF2-40B4-BE49-F238E27FC236}">
                    <a16:creationId xmlns:a16="http://schemas.microsoft.com/office/drawing/2014/main" id="{901C3F9F-FF45-45F2-A48F-3E6BAE9E1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67" t="15025" r="50473" b="49503"/>
              <a:stretch>
                <a:fillRect/>
              </a:stretch>
            </p:blipFill>
            <p:spPr bwMode="auto">
              <a:xfrm rot="3676447">
                <a:off x="4942" y="870"/>
                <a:ext cx="40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2" name="Line 26">
                <a:extLst>
                  <a:ext uri="{FF2B5EF4-FFF2-40B4-BE49-F238E27FC236}">
                    <a16:creationId xmlns:a16="http://schemas.microsoft.com/office/drawing/2014/main" id="{09824C1A-894F-4D38-AD62-F8C4686A1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9" y="664"/>
                <a:ext cx="51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13" name="Line 27">
                <a:extLst>
                  <a:ext uri="{FF2B5EF4-FFF2-40B4-BE49-F238E27FC236}">
                    <a16:creationId xmlns:a16="http://schemas.microsoft.com/office/drawing/2014/main" id="{798218C3-A1E3-4271-86EB-452D7F8FE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5" y="667"/>
                <a:ext cx="502" cy="1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14" name="Oval 28">
                <a:extLst>
                  <a:ext uri="{FF2B5EF4-FFF2-40B4-BE49-F238E27FC236}">
                    <a16:creationId xmlns:a16="http://schemas.microsoft.com/office/drawing/2014/main" id="{20E7CDFF-9320-4501-8139-AEDC3133D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760"/>
                <a:ext cx="101" cy="1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12315" name="Oval 29">
                <a:extLst>
                  <a:ext uri="{FF2B5EF4-FFF2-40B4-BE49-F238E27FC236}">
                    <a16:creationId xmlns:a16="http://schemas.microsoft.com/office/drawing/2014/main" id="{53B9D15B-7582-404C-A41C-D5CEC09F9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" y="1149"/>
                <a:ext cx="101" cy="1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12316" name="Text Box 30">
                <a:extLst>
                  <a:ext uri="{FF2B5EF4-FFF2-40B4-BE49-F238E27FC236}">
                    <a16:creationId xmlns:a16="http://schemas.microsoft.com/office/drawing/2014/main" id="{F6A92FE9-DBD4-4D41-B5B5-C18E2C704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9" y="438"/>
                <a:ext cx="14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000" i="1" dirty="0" err="1">
                    <a:solidFill>
                      <a:srgbClr val="010000"/>
                    </a:solidFill>
                  </a:rPr>
                  <a:t>i</a:t>
                </a:r>
                <a:r>
                  <a:rPr kumimoji="0" lang="en-US" altLang="en-US" sz="2000" i="1" dirty="0" smtClean="0">
                    <a:solidFill>
                      <a:srgbClr val="010000"/>
                    </a:solidFill>
                  </a:rPr>
                  <a:t>                      </a:t>
                </a:r>
                <a:r>
                  <a:rPr kumimoji="0" lang="en-US" altLang="en-US" sz="2000" i="1" dirty="0" err="1">
                    <a:solidFill>
                      <a:srgbClr val="010000"/>
                    </a:solidFill>
                  </a:rPr>
                  <a:t>i</a:t>
                </a:r>
                <a:endParaRPr kumimoji="0" lang="en-US" altLang="en-US" sz="2000" i="1" dirty="0">
                  <a:solidFill>
                    <a:srgbClr val="010000"/>
                  </a:solidFill>
                </a:endParaRPr>
              </a:p>
            </p:txBody>
          </p:sp>
        </p:grpSp>
        <p:sp>
          <p:nvSpPr>
            <p:cNvPr id="12304" name="Text Box 33">
              <a:extLst>
                <a:ext uri="{FF2B5EF4-FFF2-40B4-BE49-F238E27FC236}">
                  <a16:creationId xmlns:a16="http://schemas.microsoft.com/office/drawing/2014/main" id="{4ACD280A-A802-4A4F-BE97-C9CECFFD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49" y="5953628"/>
              <a:ext cx="5139326" cy="4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 </a:t>
              </a:r>
              <a:r>
                <a:rPr kumimoji="0" lang="en-US" altLang="en-US" sz="2400" b="0" dirty="0" err="1">
                  <a:solidFill>
                    <a:srgbClr val="0000CC"/>
                  </a:solidFill>
                </a:rPr>
                <a:t>gluo</a:t>
              </a:r>
              <a:r>
                <a:rPr kumimoji="0" lang="en-US" altLang="en-US" sz="2400" b="0" dirty="0">
                  <a:solidFill>
                    <a:srgbClr val="0000CC"/>
                  </a:solidFill>
                </a:rPr>
                <a:t>-dissociation (“singlet-to-octet”)</a:t>
              </a:r>
            </a:p>
          </p:txBody>
        </p:sp>
        <p:sp>
          <p:nvSpPr>
            <p:cNvPr id="12305" name="Text Box 33">
              <a:extLst>
                <a:ext uri="{FF2B5EF4-FFF2-40B4-BE49-F238E27FC236}">
                  <a16:creationId xmlns:a16="http://schemas.microsoft.com/office/drawing/2014/main" id="{3B6597CB-82AF-4075-A778-B00F948D4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1598" y="6017705"/>
              <a:ext cx="4724400" cy="46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  • “quasi-free”/ Landau damping     </a:t>
              </a:r>
            </a:p>
          </p:txBody>
        </p:sp>
        <p:sp>
          <p:nvSpPr>
            <p:cNvPr id="12306" name="Text Box 33">
              <a:extLst>
                <a:ext uri="{FF2B5EF4-FFF2-40B4-BE49-F238E27FC236}">
                  <a16:creationId xmlns:a16="http://schemas.microsoft.com/office/drawing/2014/main" id="{A3B8359C-033F-4C32-97DD-6ED82060A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376319"/>
              <a:ext cx="3200453" cy="49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“Large” binding </a:t>
              </a:r>
              <a:r>
                <a:rPr kumimoji="0" lang="en-US" altLang="en-US" sz="2400" i="1" dirty="0">
                  <a:solidFill>
                    <a:srgbClr val="800080"/>
                  </a:solidFill>
                </a:rPr>
                <a:t>E</a:t>
              </a:r>
              <a:r>
                <a:rPr kumimoji="0" lang="en-US" altLang="en-US" sz="2400" i="1" baseline="-25000" dirty="0">
                  <a:solidFill>
                    <a:srgbClr val="800080"/>
                  </a:solidFill>
                </a:rPr>
                <a:t>B</a:t>
              </a:r>
              <a:r>
                <a:rPr kumimoji="0" lang="en-US" altLang="en-US" sz="2400" i="1" dirty="0">
                  <a:solidFill>
                    <a:srgbClr val="800080"/>
                  </a:solidFill>
                </a:rPr>
                <a:t> </a:t>
              </a:r>
              <a:r>
                <a:rPr kumimoji="0" lang="en-US" altLang="en-US" sz="2400" i="1" dirty="0" smtClean="0">
                  <a:solidFill>
                    <a:srgbClr val="800080"/>
                  </a:solidFill>
                  <a:cs typeface="Times New Roman" panose="02020603050405020304" pitchFamily="18" charset="0"/>
                </a:rPr>
                <a:t>≥ </a:t>
              </a:r>
              <a:r>
                <a:rPr kumimoji="0" lang="en-US" altLang="en-US" sz="2400" i="1" dirty="0">
                  <a:solidFill>
                    <a:srgbClr val="800080"/>
                  </a:solidFill>
                </a:rPr>
                <a:t>T</a:t>
              </a:r>
            </a:p>
          </p:txBody>
        </p:sp>
        <p:sp>
          <p:nvSpPr>
            <p:cNvPr id="12307" name="Text Box 33">
              <a:extLst>
                <a:ext uri="{FF2B5EF4-FFF2-40B4-BE49-F238E27FC236}">
                  <a16:creationId xmlns:a16="http://schemas.microsoft.com/office/drawing/2014/main" id="{AAA6299A-9C6D-4B52-BD43-7BF2F297F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575" y="4330700"/>
              <a:ext cx="3364422" cy="49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“Small” binding </a:t>
              </a:r>
              <a:r>
                <a:rPr kumimoji="0" lang="en-US" altLang="en-US" sz="2400" i="1" dirty="0">
                  <a:solidFill>
                    <a:srgbClr val="800080"/>
                  </a:solidFill>
                </a:rPr>
                <a:t>E</a:t>
              </a:r>
              <a:r>
                <a:rPr kumimoji="0" lang="en-US" altLang="en-US" sz="2400" i="1" baseline="-25000" dirty="0">
                  <a:solidFill>
                    <a:srgbClr val="800080"/>
                  </a:solidFill>
                </a:rPr>
                <a:t>B</a:t>
              </a:r>
              <a:r>
                <a:rPr kumimoji="0" lang="en-US" altLang="en-US" sz="1000" i="1" dirty="0">
                  <a:solidFill>
                    <a:srgbClr val="800080"/>
                  </a:solidFill>
                </a:rPr>
                <a:t> </a:t>
              </a:r>
              <a:r>
                <a:rPr kumimoji="0" lang="en-US" altLang="en-US" sz="2400" i="1" dirty="0">
                  <a:solidFill>
                    <a:srgbClr val="800080"/>
                  </a:solidFill>
                </a:rPr>
                <a:t>≤</a:t>
              </a:r>
              <a:r>
                <a:rPr kumimoji="0" lang="en-US" altLang="en-US" sz="2400" i="1" dirty="0" smtClean="0">
                  <a:solidFill>
                    <a:srgbClr val="800080"/>
                  </a:solidFill>
                </a:rPr>
                <a:t> </a:t>
              </a:r>
              <a:r>
                <a:rPr kumimoji="0" lang="en-US" altLang="en-US" sz="2400" i="1" dirty="0" err="1">
                  <a:solidFill>
                    <a:srgbClr val="800080"/>
                  </a:solidFill>
                </a:rPr>
                <a:t>m</a:t>
              </a:r>
              <a:r>
                <a:rPr kumimoji="0" lang="en-US" altLang="en-US" sz="2400" i="1" baseline="-25000" dirty="0" err="1">
                  <a:solidFill>
                    <a:srgbClr val="800080"/>
                  </a:solidFill>
                </a:rPr>
                <a:t>D</a:t>
              </a:r>
              <a:endParaRPr kumimoji="0" lang="en-US" altLang="en-US" sz="2400" i="1" baseline="-25000" dirty="0">
                <a:solidFill>
                  <a:srgbClr val="80008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088F8F-B7B6-4D7A-A89D-8D93BFA974FD}"/>
                </a:ext>
              </a:extLst>
            </p:cNvPr>
            <p:cNvSpPr txBox="1"/>
            <p:nvPr/>
          </p:nvSpPr>
          <p:spPr>
            <a:xfrm>
              <a:off x="262069" y="3895329"/>
              <a:ext cx="3942960" cy="461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- Reaction </a:t>
              </a:r>
              <a:r>
                <a:rPr lang="en-US" sz="2400" b="1" dirty="0" smtClean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rate:  </a:t>
              </a:r>
              <a:r>
                <a:rPr lang="en-US" sz="2400" b="1" dirty="0" err="1" smtClean="0">
                  <a:solidFill>
                    <a:srgbClr val="FF0000"/>
                  </a:solidFill>
                  <a:cs typeface="Times New Roman (Hebrew)" charset="-79"/>
                </a:rPr>
                <a:t>G</a:t>
              </a:r>
              <a:r>
                <a:rPr lang="en-US" sz="2400" b="1" baseline="-25000" dirty="0" err="1" smtClean="0">
                  <a:solidFill>
                    <a:srgbClr val="FF0000"/>
                  </a:solidFill>
                  <a:cs typeface="Times New Roman (Hebrew)" charset="-79"/>
                </a:rPr>
                <a:t>y</a:t>
              </a:r>
              <a:r>
                <a:rPr lang="en-US" sz="2400" b="1" dirty="0" smtClean="0">
                  <a:solidFill>
                    <a:srgbClr val="FF0000"/>
                  </a:solidFill>
                  <a:cs typeface="Times New Roman (Hebrew)" charset="-79"/>
                </a:rPr>
                <a:t>[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+mn-lt"/>
                  <a:cs typeface="Times New Roman (Hebrew)" charset="-79"/>
                </a:rPr>
                <a:t>p</a:t>
              </a:r>
              <a:r>
                <a:rPr lang="en-US" sz="2400" b="1" dirty="0" err="1" smtClean="0">
                  <a:solidFill>
                    <a:srgbClr val="FF0000"/>
                  </a:solidFill>
                  <a:cs typeface="Times New Roman (Hebrew)" charset="-79"/>
                </a:rPr>
                <a:t>,E</a:t>
              </a:r>
              <a:r>
                <a:rPr lang="en-US" sz="2400" b="1" baseline="-25000" dirty="0" err="1" smtClean="0">
                  <a:solidFill>
                    <a:srgbClr val="FF0000"/>
                  </a:solidFill>
                  <a:cs typeface="Times New Roman (Hebrew)" charset="-79"/>
                </a:rPr>
                <a:t>B</a:t>
              </a:r>
              <a:r>
                <a:rPr lang="en-US" sz="2400" b="1" dirty="0" err="1" smtClean="0">
                  <a:solidFill>
                    <a:srgbClr val="FF0000"/>
                  </a:solidFill>
                  <a:cs typeface="Times New Roman (Hebrew)" charset="-79"/>
                </a:rPr>
                <a:t>,T</a:t>
              </a:r>
              <a:r>
                <a:rPr lang="en-US" sz="2400" b="1" dirty="0" smtClean="0">
                  <a:solidFill>
                    <a:srgbClr val="FF0000"/>
                  </a:solidFill>
                  <a:cs typeface="Times New Roman (Hebrew)" charset="-79"/>
                </a:rPr>
                <a:t>]</a:t>
              </a:r>
              <a:endParaRPr lang="en-US" sz="2400" dirty="0">
                <a:solidFill>
                  <a:srgbClr val="0000CC"/>
                </a:solidFill>
                <a:cs typeface="Times New Roman (Hebrew)" charset="-79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0B561C-512B-4983-905D-7A0C8518332C}"/>
                  </a:ext>
                </a:extLst>
              </p:cNvPr>
              <p:cNvSpPr txBox="1"/>
              <p:nvPr/>
            </p:nvSpPr>
            <p:spPr>
              <a:xfrm>
                <a:off x="2578679" y="1749728"/>
                <a:ext cx="3596148" cy="730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500" b="1" i="1" baseline="-2500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  <m:sup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𝒆𝒒</m:t>
                          </m:r>
                        </m:sup>
                      </m:sSubSup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2500" b="1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0B561C-512B-4983-905D-7A0C8518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79" y="1749728"/>
                <a:ext cx="3596148" cy="73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6200000">
            <a:off x="2226203" y="1117422"/>
            <a:ext cx="47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0099"/>
                </a:solidFill>
                <a:sym typeface="Symbol" panose="05050102010706020507" pitchFamily="18" charset="2"/>
              </a:rPr>
              <a:t></a:t>
            </a:r>
            <a:endParaRPr lang="en-US" sz="16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>
            <a:extLst>
              <a:ext uri="{FF2B5EF4-FFF2-40B4-BE49-F238E27FC236}">
                <a16:creationId xmlns:a16="http://schemas.microsoft.com/office/drawing/2014/main" id="{CFB801AB-4579-425E-AB1C-66F7870C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509111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7">
            <a:extLst>
              <a:ext uri="{FF2B5EF4-FFF2-40B4-BE49-F238E27FC236}">
                <a16:creationId xmlns:a16="http://schemas.microsoft.com/office/drawing/2014/main" id="{6B6948C8-D0CB-45B5-8511-FC8ECF41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>
            <a:fillRect/>
          </a:stretch>
        </p:blipFill>
        <p:spPr bwMode="auto">
          <a:xfrm>
            <a:off x="53975" y="1066800"/>
            <a:ext cx="512762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>
            <a:extLst>
              <a:ext uri="{FF2B5EF4-FFF2-40B4-BE49-F238E27FC236}">
                <a16:creationId xmlns:a16="http://schemas.microsoft.com/office/drawing/2014/main" id="{67A5340C-D4D8-4451-81AE-FCC3C860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1" y="0"/>
            <a:ext cx="99329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2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.2 </a:t>
            </a:r>
            <a:r>
              <a:rPr lang="en-US" altLang="en-US" sz="3400" u="sng" dirty="0">
                <a:solidFill>
                  <a:schemeClr val="bg2"/>
                </a:solidFill>
              </a:rPr>
              <a:t>Excitation 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Functions in AA:  </a:t>
            </a:r>
            <a:r>
              <a:rPr lang="en-US" altLang="en-US" sz="3400" u="sng" dirty="0">
                <a:solidFill>
                  <a:srgbClr val="008000"/>
                </a:solidFill>
              </a:rPr>
              <a:t>SPS</a:t>
            </a:r>
            <a:r>
              <a:rPr lang="en-US" altLang="en-US" sz="3400" u="sng" dirty="0">
                <a:solidFill>
                  <a:schemeClr val="bg2"/>
                </a:solidFill>
              </a:rPr>
              <a:t> - </a:t>
            </a:r>
            <a:r>
              <a:rPr lang="en-US" altLang="en-US" sz="3400" u="sng" dirty="0">
                <a:solidFill>
                  <a:srgbClr val="008000"/>
                </a:solidFill>
              </a:rPr>
              <a:t>RHIC</a:t>
            </a:r>
            <a:r>
              <a:rPr lang="en-US" altLang="en-US" sz="3400" u="sng" dirty="0">
                <a:solidFill>
                  <a:schemeClr val="bg2"/>
                </a:solidFill>
              </a:rPr>
              <a:t> - </a:t>
            </a:r>
            <a:r>
              <a:rPr lang="en-US" altLang="en-US" sz="3400" u="sng" dirty="0">
                <a:solidFill>
                  <a:srgbClr val="008000"/>
                </a:solidFill>
              </a:rPr>
              <a:t>LHC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8E205861-9F5D-406B-8596-140EBBF5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7" y="5029200"/>
            <a:ext cx="55133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Gradual </a:t>
            </a:r>
            <a:r>
              <a:rPr lang="en-US" altLang="en-US" sz="2500" dirty="0">
                <a:solidFill>
                  <a:srgbClr val="FF0000"/>
                </a:solidFill>
              </a:rPr>
              <a:t>increase</a:t>
            </a:r>
            <a:r>
              <a:rPr lang="en-US" altLang="en-US" sz="2500" b="0" dirty="0">
                <a:solidFill>
                  <a:srgbClr val="0000CC"/>
                </a:solidFill>
              </a:rPr>
              <a:t> of total </a:t>
            </a:r>
            <a:r>
              <a:rPr lang="en-US" altLang="en-US" sz="2500" dirty="0">
                <a:solidFill>
                  <a:schemeClr val="bg2"/>
                </a:solidFill>
              </a:rPr>
              <a:t>J/</a:t>
            </a:r>
            <a:r>
              <a:rPr lang="en-US" altLang="en-US" sz="2500" dirty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500" dirty="0">
                <a:solidFill>
                  <a:srgbClr val="008000"/>
                </a:solidFill>
              </a:rPr>
              <a:t> </a:t>
            </a:r>
            <a:r>
              <a:rPr lang="en-US" altLang="en-US" sz="2500" dirty="0">
                <a:solidFill>
                  <a:srgbClr val="800080"/>
                </a:solidFill>
              </a:rPr>
              <a:t>R</a:t>
            </a:r>
            <a:r>
              <a:rPr lang="en-US" altLang="en-US" sz="2500" baseline="-25000" dirty="0">
                <a:solidFill>
                  <a:srgbClr val="800080"/>
                </a:solidFill>
              </a:rPr>
              <a:t>AA</a:t>
            </a:r>
            <a:r>
              <a:rPr lang="en-US" altLang="en-US" sz="2500" dirty="0">
                <a:solidFill>
                  <a:srgbClr val="800080"/>
                </a:solidFill>
              </a:rPr>
              <a:t> 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Regeneration </a:t>
            </a:r>
            <a:r>
              <a:rPr lang="en-US" altLang="en-US" sz="2500" dirty="0">
                <a:solidFill>
                  <a:srgbClr val="0000CC"/>
                </a:solidFill>
              </a:rPr>
              <a:t>and</a:t>
            </a:r>
            <a:r>
              <a:rPr lang="en-US" altLang="en-US" sz="2500" b="0" dirty="0">
                <a:solidFill>
                  <a:srgbClr val="0000CC"/>
                </a:solidFill>
              </a:rPr>
              <a:t> suppression 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increase</a:t>
            </a:r>
            <a:endParaRPr lang="en-US" altLang="en-US" sz="2500" b="0" dirty="0">
              <a:solidFill>
                <a:srgbClr val="0000CC"/>
              </a:solidFill>
            </a:endParaRPr>
          </a:p>
        </p:txBody>
      </p:sp>
      <p:sp>
        <p:nvSpPr>
          <p:cNvPr id="13318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600075"/>
            <a:ext cx="7877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  Charmonium                                 Bottomonium 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F767D1C6-8659-483B-BD63-C72773B5C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29200"/>
            <a:ext cx="4114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Gradual </a:t>
            </a:r>
            <a:r>
              <a:rPr lang="en-US" altLang="en-US" sz="2500" dirty="0">
                <a:solidFill>
                  <a:srgbClr val="FF0000"/>
                </a:solidFill>
              </a:rPr>
              <a:t>suppression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Regeneration (</a:t>
            </a:r>
            <a:r>
              <a:rPr lang="en-US" altLang="en-US" sz="2500" dirty="0">
                <a:solidFill>
                  <a:srgbClr val="990099"/>
                </a:solidFill>
              </a:rPr>
              <a:t>N</a:t>
            </a:r>
            <a:r>
              <a:rPr lang="el-GR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ϒ</a:t>
            </a:r>
            <a:r>
              <a:rPr lang="en-US" altLang="en-US" sz="2500" baseline="30000" dirty="0" err="1">
                <a:solidFill>
                  <a:srgbClr val="990099"/>
                </a:solidFill>
              </a:rPr>
              <a:t>eq</a:t>
            </a:r>
            <a:r>
              <a:rPr lang="en-US" altLang="en-US" sz="2500" b="0" dirty="0">
                <a:solidFill>
                  <a:srgbClr val="0000CC"/>
                </a:solidFill>
              </a:rPr>
              <a:t>) 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small</a:t>
            </a:r>
            <a:endParaRPr lang="en-US" altLang="en-US" sz="2500" b="0" baseline="-25000" dirty="0">
              <a:solidFill>
                <a:srgbClr val="0000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FA3B-DE49-4AF1-AB16-1469255B7F99}"/>
              </a:ext>
            </a:extLst>
          </p:cNvPr>
          <p:cNvSpPr txBox="1"/>
          <p:nvPr/>
        </p:nvSpPr>
        <p:spPr>
          <a:xfrm>
            <a:off x="2895600" y="6305490"/>
            <a:ext cx="503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Data: NA50</a:t>
            </a:r>
            <a:r>
              <a:rPr kumimoji="1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, PHENIX, STAR, ALICE, </a:t>
            </a:r>
            <a:r>
              <a:rPr kumimoji="1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CMS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1FA3B-DE49-4AF1-AB16-1469255B7F99}"/>
              </a:ext>
            </a:extLst>
          </p:cNvPr>
          <p:cNvSpPr txBox="1"/>
          <p:nvPr/>
        </p:nvSpPr>
        <p:spPr>
          <a:xfrm>
            <a:off x="4341315" y="4342984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kumimoji="1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Times New Roman (Hebrew)" charset="0"/>
              </a:rPr>
              <a:t>[</a:t>
            </a:r>
            <a:r>
              <a:rPr lang="en-US" altLang="en-US" sz="1600" b="1" dirty="0" smtClean="0">
                <a:solidFill>
                  <a:srgbClr val="008000"/>
                </a:solidFill>
                <a:latin typeface="+mn-lt"/>
              </a:rPr>
              <a:t>Rapp+Du’17</a:t>
            </a:r>
            <a:r>
              <a:rPr kumimoji="1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Times New Roman (Hebrew)" charset="0"/>
              </a:rPr>
              <a:t>]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60784-3073-4A72-851D-34FB1C6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02" y="1134773"/>
            <a:ext cx="3586531" cy="2437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11618-D6FD-4F10-B666-CA321AB9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33" y="1135499"/>
            <a:ext cx="3609995" cy="2453135"/>
          </a:xfrm>
          <a:prstGeom prst="rect">
            <a:avLst/>
          </a:prstGeom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72" y="8378"/>
            <a:ext cx="85218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 smtClean="0">
                <a:solidFill>
                  <a:schemeClr val="bg2"/>
                </a:solidFill>
              </a:rPr>
              <a:t>2.3 Differential </a:t>
            </a:r>
            <a:r>
              <a:rPr lang="en-US" altLang="en-US" sz="3400" u="sng" dirty="0" err="1" smtClean="0">
                <a:solidFill>
                  <a:schemeClr val="bg2"/>
                </a:solidFill>
              </a:rPr>
              <a:t>Charmonia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 Transport: </a:t>
            </a:r>
            <a:r>
              <a:rPr lang="en-US" altLang="en-US" sz="3400" u="sng" dirty="0" smtClean="0">
                <a:solidFill>
                  <a:srgbClr val="008000"/>
                </a:solidFill>
              </a:rPr>
              <a:t>LHC</a:t>
            </a:r>
            <a:endParaRPr lang="en-US" altLang="en-US" sz="3400" u="sng" dirty="0">
              <a:solidFill>
                <a:srgbClr val="008000"/>
              </a:solidFill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980" y="6238347"/>
            <a:ext cx="686629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substantial regeneration, concentrated at low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2DE9350-98D7-4E31-B93D-166ACD9C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49826"/>
            <a:ext cx="1904999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 </a:t>
            </a:r>
            <a:r>
              <a:rPr lang="en-US" altLang="en-US" sz="2400" dirty="0" smtClean="0">
                <a:solidFill>
                  <a:srgbClr val="000066"/>
                </a:solidFill>
              </a:rPr>
              <a:t>  Mid-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000066"/>
                </a:solidFill>
              </a:rPr>
              <a:t>Rapidity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981" y="3557017"/>
            <a:ext cx="8694419" cy="2500104"/>
            <a:chOff x="220981" y="3557017"/>
            <a:chExt cx="8694419" cy="2500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83" y="3557017"/>
              <a:ext cx="7017517" cy="25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52DE9350-98D7-4E31-B93D-166ACD9CF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1" y="4191000"/>
              <a:ext cx="1904999" cy="91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srgbClr val="000066"/>
                  </a:solidFill>
                </a:rPr>
                <a:t>Forward</a:t>
              </a:r>
            </a:p>
            <a:p>
              <a:pPr>
                <a:lnSpc>
                  <a:spcPts val="24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srgbClr val="000066"/>
                  </a:solidFill>
                </a:rPr>
                <a:t>Rapidity</a:t>
              </a:r>
              <a:endParaRPr lang="en-US" altLang="en-US" sz="24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133" y="599547"/>
            <a:ext cx="6172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</a:t>
            </a:r>
            <a:r>
              <a:rPr lang="en-US" altLang="en-US" sz="2500" dirty="0" smtClean="0">
                <a:solidFill>
                  <a:srgbClr val="000066"/>
                </a:solidFill>
              </a:rPr>
              <a:t>Centrality                         </a:t>
            </a:r>
            <a:r>
              <a:rPr lang="en-US" altLang="en-US" sz="2500" dirty="0" err="1" smtClean="0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 smtClean="0">
                <a:solidFill>
                  <a:srgbClr val="990099"/>
                </a:solidFill>
              </a:rPr>
              <a:t>T</a:t>
            </a:r>
            <a:r>
              <a:rPr lang="en-US" altLang="en-US" sz="2500" dirty="0" smtClean="0">
                <a:solidFill>
                  <a:srgbClr val="990099"/>
                </a:solidFill>
              </a:rPr>
              <a:t> </a:t>
            </a:r>
            <a:r>
              <a:rPr lang="en-US" altLang="en-US" sz="2500" dirty="0" smtClean="0">
                <a:solidFill>
                  <a:srgbClr val="000066"/>
                </a:solidFill>
              </a:rPr>
              <a:t>Dependence </a:t>
            </a:r>
            <a:endParaRPr lang="en-US" altLang="en-US" sz="25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30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720" y="0"/>
            <a:ext cx="57695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 smtClean="0">
                <a:solidFill>
                  <a:schemeClr val="bg2"/>
                </a:solidFill>
              </a:rPr>
              <a:t>2.4 J/</a:t>
            </a:r>
            <a:r>
              <a:rPr lang="en-US" altLang="en-US" sz="3400" u="sng" dirty="0" smtClean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 “Elliptic-Flow Puzzle”</a:t>
            </a:r>
            <a:endParaRPr lang="en-US" altLang="en-US" sz="3400" u="sng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957975" cy="363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54" y="1197864"/>
            <a:ext cx="4694366" cy="3563651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43713"/>
            <a:ext cx="9531532" cy="10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 smtClean="0">
                <a:solidFill>
                  <a:srgbClr val="0000CC"/>
                </a:solidFill>
              </a:rPr>
              <a:t> Low-</a:t>
            </a:r>
            <a:r>
              <a:rPr lang="en-US" altLang="en-US" sz="2500" dirty="0" err="1" smtClean="0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 smtClean="0">
                <a:solidFill>
                  <a:srgbClr val="990099"/>
                </a:solidFill>
              </a:rPr>
              <a:t>T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 </a:t>
            </a:r>
            <a:r>
              <a:rPr lang="en-US" altLang="en-US" sz="2500" dirty="0" smtClean="0">
                <a:solidFill>
                  <a:srgbClr val="990099"/>
                </a:solidFill>
              </a:rPr>
              <a:t>v</a:t>
            </a:r>
            <a:r>
              <a:rPr lang="en-US" altLang="en-US" sz="2500" baseline="-25000" dirty="0" smtClean="0">
                <a:solidFill>
                  <a:srgbClr val="990099"/>
                </a:solidFill>
              </a:rPr>
              <a:t>2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 well described (regeneration in blast wave approximation) 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Problems at </a:t>
            </a:r>
            <a:r>
              <a:rPr lang="en-US" altLang="en-US" sz="2500" dirty="0" err="1" smtClean="0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 smtClean="0">
                <a:solidFill>
                  <a:srgbClr val="990099"/>
                </a:solidFill>
              </a:rPr>
              <a:t>T</a:t>
            </a:r>
            <a:r>
              <a:rPr lang="en-US" altLang="en-US" sz="2500" dirty="0" smtClean="0">
                <a:solidFill>
                  <a:srgbClr val="990099"/>
                </a:solidFill>
              </a:rPr>
              <a:t> ≥ 4 GeV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  (also in </a:t>
            </a:r>
            <a:r>
              <a:rPr lang="en-US" altLang="en-US" sz="2500" dirty="0" smtClean="0">
                <a:solidFill>
                  <a:srgbClr val="990099"/>
                </a:solidFill>
              </a:rPr>
              <a:t>R</a:t>
            </a:r>
            <a:r>
              <a:rPr lang="en-US" altLang="en-US" sz="2500" baseline="-25000" dirty="0" smtClean="0">
                <a:solidFill>
                  <a:srgbClr val="990099"/>
                </a:solidFill>
              </a:rPr>
              <a:t>AA</a:t>
            </a:r>
            <a:r>
              <a:rPr lang="en-US" altLang="en-US" sz="2500" b="0" dirty="0" smtClean="0">
                <a:solidFill>
                  <a:srgbClr val="0000CC"/>
                </a:solidFill>
              </a:rPr>
              <a:t>?!)</a:t>
            </a:r>
            <a:endParaRPr lang="en-US" altLang="en-US" sz="2500" b="0" dirty="0">
              <a:solidFill>
                <a:srgbClr val="0000CC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0"/>
            <a:ext cx="8562975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66"/>
                </a:solidFill>
              </a:rPr>
              <a:t>  Elliptic Flow                   </a:t>
            </a:r>
            <a:r>
              <a:rPr lang="en-US" altLang="en-US" dirty="0" smtClean="0">
                <a:solidFill>
                  <a:srgbClr val="000066"/>
                </a:solidFill>
              </a:rPr>
              <a:t>  </a:t>
            </a:r>
            <a:r>
              <a:rPr lang="en-US" altLang="en-US" dirty="0" smtClean="0">
                <a:solidFill>
                  <a:srgbClr val="000066"/>
                </a:solidFill>
              </a:rPr>
              <a:t>Nuclear </a:t>
            </a:r>
            <a:r>
              <a:rPr lang="en-US" altLang="en-US" dirty="0" smtClean="0">
                <a:solidFill>
                  <a:srgbClr val="000066"/>
                </a:solidFill>
              </a:rPr>
              <a:t>Modification </a:t>
            </a:r>
            <a:r>
              <a:rPr lang="en-US" altLang="en-US" dirty="0" smtClean="0">
                <a:solidFill>
                  <a:srgbClr val="000066"/>
                </a:solidFill>
              </a:rPr>
              <a:t>Factor </a:t>
            </a:r>
            <a:r>
              <a:rPr lang="en-US" altLang="en-US" b="0" dirty="0" smtClean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991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0"/>
            <a:ext cx="73047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 smtClean="0">
                <a:solidFill>
                  <a:schemeClr val="bg2"/>
                </a:solidFill>
              </a:rPr>
              <a:t>3.) </a:t>
            </a:r>
            <a:r>
              <a:rPr lang="en-US" altLang="en-US" sz="3400" u="sng" dirty="0" err="1" smtClean="0">
                <a:solidFill>
                  <a:schemeClr val="bg2"/>
                </a:solidFill>
              </a:rPr>
              <a:t>Charmonium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 </a:t>
            </a:r>
            <a:r>
              <a:rPr lang="en-US" altLang="en-US" sz="3400" u="sng" dirty="0" err="1" smtClean="0">
                <a:solidFill>
                  <a:srgbClr val="990099"/>
                </a:solidFill>
              </a:rPr>
              <a:t>p</a:t>
            </a:r>
            <a:r>
              <a:rPr lang="en-US" altLang="en-US" sz="3400" u="sng" baseline="-25000" dirty="0" err="1" smtClean="0">
                <a:solidFill>
                  <a:srgbClr val="990099"/>
                </a:solidFill>
              </a:rPr>
              <a:t>T</a:t>
            </a:r>
            <a:r>
              <a:rPr lang="en-US" altLang="en-US" sz="3400" u="sng" dirty="0" smtClean="0">
                <a:solidFill>
                  <a:schemeClr val="bg2"/>
                </a:solidFill>
              </a:rPr>
              <a:t> Spectra Revisited</a:t>
            </a:r>
            <a:endParaRPr lang="en-US" altLang="en-US" sz="3400" u="sng" dirty="0">
              <a:solidFill>
                <a:schemeClr val="bg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27432" y="381000"/>
            <a:ext cx="9951720" cy="64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342900" indent="-27432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Main Idea: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Use </a:t>
            </a:r>
            <a:r>
              <a:rPr lang="en-US" altLang="en-US" sz="2400" dirty="0" smtClean="0">
                <a:solidFill>
                  <a:srgbClr val="FF0066"/>
                </a:solidFill>
                <a:latin typeface="Times New Roman"/>
                <a:cs typeface="Times New Roman"/>
              </a:rPr>
              <a:t>transported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dirty="0" smtClean="0">
                <a:solidFill>
                  <a:schemeClr val="bg2"/>
                </a:solidFill>
                <a:latin typeface="Times New Roman"/>
                <a:cs typeface="Times New Roman"/>
              </a:rPr>
              <a:t>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-quark spectra from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Langevin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simulations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5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500" dirty="0" smtClean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500" dirty="0" smtClean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25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500" dirty="0" smtClean="0">
                <a:solidFill>
                  <a:srgbClr val="99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n-US" sz="2500" dirty="0" smtClean="0">
                <a:solidFill>
                  <a:srgbClr val="00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implement into </a:t>
            </a:r>
            <a:r>
              <a:rPr lang="en-US" altLang="en-US" sz="25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Resonance Recombination Model </a:t>
            </a:r>
          </a:p>
          <a:p>
            <a:pPr>
              <a:lnSpc>
                <a:spcPts val="24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500" b="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  (derived from Boltzmann equation)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 smtClean="0">
                <a:solidFill>
                  <a:srgbClr val="000099"/>
                </a:solidFill>
              </a:rPr>
              <a:t> 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 -  </a:t>
            </a:r>
            <a:r>
              <a:rPr lang="en-US" altLang="en-US" sz="2400" i="1" dirty="0" err="1" smtClean="0">
                <a:solidFill>
                  <a:srgbClr val="990099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i="1" baseline="-25000" dirty="0" err="1" smtClean="0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i="1" baseline="-25000" dirty="0" smtClean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i="1" dirty="0" smtClean="0">
                <a:solidFill>
                  <a:srgbClr val="990099"/>
                </a:solidFill>
              </a:rPr>
              <a:t>(s) </a:t>
            </a:r>
            <a:r>
              <a:rPr lang="en-US" altLang="en-US" sz="2400" i="1" dirty="0" err="1" smtClean="0">
                <a:solidFill>
                  <a:srgbClr val="990099"/>
                </a:solidFill>
              </a:rPr>
              <a:t>v</a:t>
            </a:r>
            <a:r>
              <a:rPr lang="en-US" altLang="en-US" sz="2400" i="1" baseline="-25000" dirty="0" err="1" smtClean="0">
                <a:solidFill>
                  <a:srgbClr val="990099"/>
                </a:solidFill>
              </a:rPr>
              <a:t>rel</a:t>
            </a:r>
            <a:r>
              <a:rPr lang="en-US" altLang="en-US" sz="2400" i="1" dirty="0" smtClean="0">
                <a:solidFill>
                  <a:srgbClr val="990099"/>
                </a:solidFill>
              </a:rPr>
              <a:t> ~ |T</a:t>
            </a:r>
            <a:r>
              <a:rPr lang="en-US" altLang="en-US" sz="2400" i="1" baseline="-25000" dirty="0" smtClean="0">
                <a:solidFill>
                  <a:srgbClr val="990099"/>
                </a:solidFill>
              </a:rPr>
              <a:t>QQ</a:t>
            </a:r>
            <a:r>
              <a:rPr lang="en-US" altLang="en-US" sz="2400" i="1" dirty="0" smtClean="0">
                <a:solidFill>
                  <a:srgbClr val="990099"/>
                </a:solidFill>
              </a:rPr>
              <a:t> |</a:t>
            </a:r>
            <a:r>
              <a:rPr lang="en-US" altLang="en-US" sz="2400" i="1" baseline="30000" dirty="0" smtClean="0">
                <a:solidFill>
                  <a:srgbClr val="990099"/>
                </a:solidFill>
              </a:rPr>
              <a:t>2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:  </a:t>
            </a:r>
            <a:r>
              <a:rPr lang="en-US" altLang="en-US" sz="2400" b="0" dirty="0" err="1" smtClean="0">
                <a:solidFill>
                  <a:srgbClr val="0000CC"/>
                </a:solidFill>
              </a:rPr>
              <a:t>charmonium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amplitude </a:t>
            </a:r>
          </a:p>
          <a:p>
            <a:pPr>
              <a:lnSpc>
                <a:spcPts val="25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  - regeneration yield normalized to rate equation result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   - include space-momentum correlation (</a:t>
            </a:r>
            <a:r>
              <a:rPr lang="en-US" altLang="en-US" sz="2400" dirty="0" smtClean="0">
                <a:solidFill>
                  <a:srgbClr val="0000CC"/>
                </a:solidFill>
              </a:rPr>
              <a:t>SMC</a:t>
            </a:r>
            <a:r>
              <a:rPr lang="en-US" altLang="en-US" sz="2400" b="0" dirty="0" smtClean="0">
                <a:solidFill>
                  <a:srgbClr val="0000CC"/>
                </a:solidFill>
              </a:rPr>
              <a:t>s)</a:t>
            </a:r>
          </a:p>
        </p:txBody>
      </p:sp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4"/>
          <a:stretch>
            <a:fillRect/>
          </a:stretch>
        </p:blipFill>
        <p:spPr bwMode="auto">
          <a:xfrm>
            <a:off x="533400" y="4743137"/>
            <a:ext cx="5105400" cy="6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55675" r="3511"/>
          <a:stretch>
            <a:fillRect/>
          </a:stretch>
        </p:blipFill>
        <p:spPr bwMode="auto">
          <a:xfrm>
            <a:off x="5638800" y="4831710"/>
            <a:ext cx="376739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8610600" y="1261646"/>
            <a:ext cx="1362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9900"/>
                </a:solidFill>
              </a:rPr>
              <a:t>[</a:t>
            </a:r>
            <a:r>
              <a:rPr lang="en-US" altLang="en-US" sz="1600" dirty="0" err="1" smtClean="0">
                <a:solidFill>
                  <a:srgbClr val="009900"/>
                </a:solidFill>
              </a:rPr>
              <a:t>He+RR</a:t>
            </a:r>
            <a:r>
              <a:rPr lang="en-US" altLang="en-US" sz="1600" dirty="0" smtClean="0">
                <a:solidFill>
                  <a:srgbClr val="009900"/>
                </a:solidFill>
              </a:rPr>
              <a:t> ’20]</a:t>
            </a:r>
            <a:endParaRPr lang="en-US" altLang="en-US" sz="1600" dirty="0">
              <a:solidFill>
                <a:srgbClr val="009900"/>
              </a:solidFill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7971480" y="3876001"/>
            <a:ext cx="1778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Ravagli</a:t>
            </a:r>
            <a:r>
              <a:rPr lang="en-US" altLang="en-US" sz="1600" dirty="0">
                <a:solidFill>
                  <a:srgbClr val="009900"/>
                </a:solidFill>
              </a:rPr>
              <a:t> et al ‘07, </a:t>
            </a:r>
            <a:endParaRPr lang="en-US" altLang="en-US" sz="1600" dirty="0" smtClean="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</a:t>
            </a:r>
            <a:r>
              <a:rPr lang="en-US" altLang="en-US" sz="1600" dirty="0" smtClean="0">
                <a:solidFill>
                  <a:srgbClr val="009900"/>
                </a:solidFill>
              </a:rPr>
              <a:t> He </a:t>
            </a:r>
            <a:r>
              <a:rPr lang="en-US" altLang="en-US" sz="1600" dirty="0">
                <a:solidFill>
                  <a:srgbClr val="009900"/>
                </a:solidFill>
              </a:rPr>
              <a:t>et al ‘12]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2F3C18-B43A-438A-9C0D-DEBD9D64844F}"/>
              </a:ext>
            </a:extLst>
          </p:cNvPr>
          <p:cNvGrpSpPr/>
          <p:nvPr/>
        </p:nvGrpSpPr>
        <p:grpSpPr>
          <a:xfrm>
            <a:off x="2133600" y="1243584"/>
            <a:ext cx="3065315" cy="2293904"/>
            <a:chOff x="683326" y="880841"/>
            <a:chExt cx="4147400" cy="30619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D43B71-98F6-49A1-9799-4F9F7B43FEDB}"/>
                </a:ext>
              </a:extLst>
            </p:cNvPr>
            <p:cNvGrpSpPr/>
            <p:nvPr/>
          </p:nvGrpSpPr>
          <p:grpSpPr>
            <a:xfrm>
              <a:off x="683326" y="880841"/>
              <a:ext cx="4147400" cy="3061947"/>
              <a:chOff x="683326" y="880841"/>
              <a:chExt cx="4147400" cy="306194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012483-D86E-49BF-9701-ECB560AE4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326" y="880841"/>
                <a:ext cx="4147400" cy="306194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9E00BE-9232-4666-8D70-842A4BF13F3F}"/>
                  </a:ext>
                </a:extLst>
              </p:cNvPr>
              <p:cNvSpPr txBox="1"/>
              <p:nvPr/>
            </p:nvSpPr>
            <p:spPr>
              <a:xfrm>
                <a:off x="3984436" y="2155946"/>
                <a:ext cx="427703" cy="43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i="0" dirty="0">
                    <a:latin typeface="Symbol" panose="05050102010706020507" pitchFamily="18" charset="2"/>
                  </a:rPr>
                  <a:t>L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4E277-1D7F-41E5-B3B1-C76581C6F46F}"/>
                </a:ext>
              </a:extLst>
            </p:cNvPr>
            <p:cNvSpPr txBox="1"/>
            <p:nvPr/>
          </p:nvSpPr>
          <p:spPr>
            <a:xfrm>
              <a:off x="1354854" y="1046703"/>
              <a:ext cx="3064746" cy="3286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0" i="0" dirty="0">
                  <a:latin typeface="Arial" panose="020B0604020202020204" pitchFamily="34" charset="0"/>
                  <a:cs typeface="Arial" panose="020B0604020202020204" pitchFamily="34" charset="0"/>
                </a:rPr>
                <a:t>Central </a:t>
              </a:r>
              <a:r>
                <a:rPr lang="en-US" sz="1000" b="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Pb+Pb</a:t>
              </a:r>
              <a:r>
                <a:rPr lang="en-US" sz="1000" b="0" i="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√</a:t>
              </a:r>
              <a:r>
                <a:rPr lang="en-US" sz="1000" b="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00" b="0" i="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NN</a:t>
              </a:r>
              <a:r>
                <a:rPr lang="en-US" sz="1000" b="0" i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0" dirty="0">
                  <a:latin typeface="Arial" panose="020B0604020202020204" pitchFamily="34" charset="0"/>
                  <a:cs typeface="Arial" panose="020B0604020202020204" pitchFamily="34" charset="0"/>
                </a:rPr>
                <a:t>= 5 </a:t>
              </a:r>
              <a:r>
                <a:rPr lang="en-US" sz="1000" b="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TeV</a:t>
              </a:r>
              <a:r>
                <a:rPr lang="en-US" sz="1000" b="0" i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F96799-D823-44AB-8078-7FA88AB4C0D8}"/>
              </a:ext>
            </a:extLst>
          </p:cNvPr>
          <p:cNvGrpSpPr/>
          <p:nvPr/>
        </p:nvGrpSpPr>
        <p:grpSpPr>
          <a:xfrm>
            <a:off x="5384589" y="1219200"/>
            <a:ext cx="3161948" cy="2293904"/>
            <a:chOff x="5442779" y="888507"/>
            <a:chExt cx="4190318" cy="30643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24F1CE-D2AE-4678-9295-98B2FEA091D4}"/>
                </a:ext>
              </a:extLst>
            </p:cNvPr>
            <p:cNvGrpSpPr/>
            <p:nvPr/>
          </p:nvGrpSpPr>
          <p:grpSpPr>
            <a:xfrm>
              <a:off x="5442779" y="888507"/>
              <a:ext cx="4190318" cy="3064321"/>
              <a:chOff x="5442779" y="888507"/>
              <a:chExt cx="4190318" cy="30643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CC1CB1-C413-4A64-83B3-DC561837B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2779" y="888507"/>
                <a:ext cx="4190318" cy="3064321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D0D83C-B34A-45E0-ADC4-E7F638F6980D}"/>
                  </a:ext>
                </a:extLst>
              </p:cNvPr>
              <p:cNvSpPr txBox="1"/>
              <p:nvPr/>
            </p:nvSpPr>
            <p:spPr>
              <a:xfrm>
                <a:off x="8661551" y="1529316"/>
                <a:ext cx="418922" cy="431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i="0" dirty="0">
                    <a:latin typeface="Symbol" panose="05050102010706020507" pitchFamily="18" charset="2"/>
                  </a:rPr>
                  <a:t>L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CE9E4B-AB95-4AD3-B79D-D8F85C8FF2D5}"/>
                </a:ext>
              </a:extLst>
            </p:cNvPr>
            <p:cNvSpPr txBox="1"/>
            <p:nvPr/>
          </p:nvSpPr>
          <p:spPr>
            <a:xfrm>
              <a:off x="6223919" y="1029820"/>
              <a:ext cx="3029483" cy="328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30-50% </a:t>
              </a:r>
              <a:r>
                <a:rPr lang="en-US" sz="1000" b="0" i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Pb+Pb</a:t>
              </a:r>
              <a:r>
                <a:rPr lang="en-US" sz="1000" b="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√</a:t>
              </a:r>
              <a:r>
                <a:rPr lang="en-US" sz="1000" b="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00" b="0" i="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NN</a:t>
              </a:r>
              <a:r>
                <a:rPr lang="en-US" sz="1000" b="0" i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5 </a:t>
              </a:r>
              <a:r>
                <a:rPr lang="en-US" sz="1000" b="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TeV</a:t>
              </a:r>
              <a:r>
                <a:rPr lang="en-US" sz="1000" b="0" i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52437" y="1611312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823912" y="2655887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1422400" y="1700212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15950" y="2128837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1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869950" y="1746250"/>
            <a:ext cx="838200" cy="990600"/>
          </a:xfrm>
          <a:custGeom>
            <a:avLst/>
            <a:gdLst>
              <a:gd name="T0" fmla="*/ 0 w 528"/>
              <a:gd name="T1" fmla="*/ 2147483647 h 624"/>
              <a:gd name="T2" fmla="*/ 2147483647 w 528"/>
              <a:gd name="T3" fmla="*/ 2147483647 h 624"/>
              <a:gd name="T4" fmla="*/ 2147483647 w 528"/>
              <a:gd name="T5" fmla="*/ 2147483647 h 624"/>
              <a:gd name="T6" fmla="*/ 2147483647 w 528"/>
              <a:gd name="T7" fmla="*/ 2147483647 h 624"/>
              <a:gd name="T8" fmla="*/ 2147483647 w 528"/>
              <a:gd name="T9" fmla="*/ 2147483647 h 624"/>
              <a:gd name="T10" fmla="*/ 2147483647 w 528"/>
              <a:gd name="T11" fmla="*/ 2147483647 h 624"/>
              <a:gd name="T12" fmla="*/ 2147483647 w 528"/>
              <a:gd name="T13" fmla="*/ 2147483647 h 624"/>
              <a:gd name="T14" fmla="*/ 2147483647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5800" y="152400"/>
            <a:ext cx="1678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[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He,Wu+RR</a:t>
            </a: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 ’22]</a:t>
            </a:r>
            <a:endParaRPr lang="en-US" sz="1600" b="1" dirty="0">
              <a:solidFill>
                <a:srgbClr val="008000"/>
              </a:solidFill>
              <a:latin typeface="Times New Roman"/>
              <a:cs typeface="Times New Roman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978563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6774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3.2 Updated J/</a:t>
            </a:r>
            <a:r>
              <a:rPr lang="en-US" altLang="en-US" sz="3400" dirty="0" smtClean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3400" dirty="0" smtClean="0">
                <a:solidFill>
                  <a:schemeClr val="bg2"/>
                </a:solidFill>
              </a:rPr>
              <a:t> </a:t>
            </a:r>
            <a:r>
              <a:rPr lang="en-US" altLang="en-US" sz="3400" dirty="0" smtClean="0">
                <a:solidFill>
                  <a:srgbClr val="990099"/>
                </a:solidFill>
              </a:rPr>
              <a:t>v</a:t>
            </a:r>
            <a:r>
              <a:rPr lang="en-US" altLang="en-US" sz="3400" baseline="-25000" dirty="0" smtClean="0">
                <a:solidFill>
                  <a:srgbClr val="990099"/>
                </a:solidFill>
              </a:rPr>
              <a:t>2</a:t>
            </a:r>
            <a:r>
              <a:rPr lang="en-US" altLang="en-US" sz="3400" dirty="0" smtClean="0">
                <a:solidFill>
                  <a:schemeClr val="bg2"/>
                </a:solidFill>
              </a:rPr>
              <a:t> and </a:t>
            </a:r>
            <a:r>
              <a:rPr lang="en-US" altLang="en-US" sz="3400" dirty="0" smtClean="0">
                <a:solidFill>
                  <a:srgbClr val="990099"/>
                </a:solidFill>
              </a:rPr>
              <a:t>R</a:t>
            </a:r>
            <a:r>
              <a:rPr lang="en-US" altLang="en-US" sz="3400" baseline="-25000" dirty="0" smtClean="0">
                <a:solidFill>
                  <a:srgbClr val="990099"/>
                </a:solidFill>
              </a:rPr>
              <a:t>AA</a:t>
            </a:r>
            <a:endParaRPr lang="en-US" altLang="en-US" sz="3400" baseline="-25000" dirty="0">
              <a:solidFill>
                <a:srgbClr val="9900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228600" y="4495800"/>
            <a:ext cx="4927183" cy="1723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Off-equilibrium </a:t>
            </a:r>
            <a:r>
              <a:rPr lang="en-US" sz="2400" b="1" dirty="0" smtClean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c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-quark spectra +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space-momentum correlations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recombination out to </a:t>
            </a:r>
            <a:r>
              <a:rPr lang="en-US" sz="2400" b="1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p</a:t>
            </a:r>
            <a:r>
              <a:rPr lang="en-US" sz="2400" b="1" baseline="-25000" dirty="0" err="1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</a:t>
            </a:r>
            <a:r>
              <a:rPr lang="en-US" sz="24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 ~ 8 GeV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en-US" sz="2400" b="1" dirty="0" smtClean="0">
                <a:solidFill>
                  <a:srgbClr val="FF0066"/>
                </a:solidFill>
                <a:latin typeface="Times New Roman"/>
                <a:cs typeface="Times New Roman (Hebrew)" charset="-79"/>
                <a:sym typeface="Symbol"/>
              </a:rPr>
              <a:t>  much improved description of </a:t>
            </a:r>
            <a:r>
              <a:rPr lang="en-US" sz="2400" b="1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v</a:t>
            </a:r>
            <a:r>
              <a:rPr lang="en-US" sz="2400" b="1" baseline="-25000" dirty="0" smtClean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2</a:t>
            </a:r>
            <a:endParaRPr lang="en-US" sz="1400" b="1" baseline="-25000" dirty="0">
              <a:solidFill>
                <a:srgbClr val="008000"/>
              </a:solidFill>
              <a:latin typeface="Times New Roman"/>
              <a:cs typeface="Times New Roman"/>
              <a:sym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86762"/>
            <a:ext cx="9176929" cy="340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168540"/>
            <a:ext cx="3657600" cy="26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01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78387</TotalTime>
  <Words>2299</Words>
  <Application>Microsoft Office PowerPoint</Application>
  <PresentationFormat>A4 Paper (210x297 mm)</PresentationFormat>
  <Paragraphs>435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Arial Unicode MS</vt:lpstr>
      <vt:lpstr>Cambria Math</vt:lpstr>
      <vt:lpstr>DejaVu Sans</vt:lpstr>
      <vt:lpstr>Lucida Calligraphy</vt:lpstr>
      <vt:lpstr>Monotype Sorts</vt:lpstr>
      <vt:lpstr>Symbol</vt:lpstr>
      <vt:lpstr>Times New Roman</vt:lpstr>
      <vt:lpstr>Times New Roman (Hebrew)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Collectivity of Charmonia at the LHC</vt:lpstr>
      <vt:lpstr>1.) Heavy Quarks: A “Calibrated” QCD Force</vt:lpstr>
      <vt:lpstr>1.2 Quarkonia in Medium</vt:lpstr>
      <vt:lpstr>2.) Quarkonia Transport in Heavy-Ion Collisions</vt:lpstr>
      <vt:lpstr>PowerPoint Presentation</vt:lpstr>
      <vt:lpstr>PowerPoint Presentation</vt:lpstr>
      <vt:lpstr>PowerPoint Presentation</vt:lpstr>
      <vt:lpstr>PowerPoint Presentation</vt:lpstr>
      <vt:lpstr>3.2 Updated J/y v2 and RAA</vt:lpstr>
      <vt:lpstr>3.3 Coupled Quarkonia + Open-HF Transport</vt:lpstr>
      <vt:lpstr>PowerPoint Presentation</vt:lpstr>
      <vt:lpstr>3.2 Interplay of Transport Coefficients: Charmonia</vt:lpstr>
      <vt:lpstr>1.3 Heavy-Flavor Diffusion </vt:lpstr>
      <vt:lpstr>2.2 Transport Coefficients</vt:lpstr>
      <vt:lpstr>PowerPoint Presentation</vt:lpstr>
      <vt:lpstr>2.1 Transport Equations</vt:lpstr>
      <vt:lpstr>2.3.2 Heavy-Light Interactions: T-Matrix </vt:lpstr>
      <vt:lpstr>PowerPoint Presentation</vt:lpstr>
      <vt:lpstr>Outline</vt:lpstr>
      <vt:lpstr>2.4 Momentum Dependence of Relaxation Rate </vt:lpstr>
      <vt:lpstr>2.2 Many-Body Theory of Heavy Flavor in QGP</vt:lpstr>
      <vt:lpstr>2.3 Thermodynamic T-Matrix Approach </vt:lpstr>
      <vt:lpstr>2.4 More lQCD Constraints: Euclidean Correlators</vt:lpstr>
      <vt:lpstr>1.) QCD Matter and In-Medium Force</vt:lpstr>
      <vt:lpstr>2.5 Binding Energies + Reaction Rates: Y States</vt:lpstr>
      <vt:lpstr>2.6 Quarkonium Formation Times</vt:lpstr>
      <vt:lpstr>3.4 Charmonia at SPS Energy (s=17 GeV)</vt:lpstr>
      <vt:lpstr>PowerPoint Presentation</vt:lpstr>
      <vt:lpstr>PowerPoint Presentation</vt:lpstr>
      <vt:lpstr>2.4 Heavy-Quark Potential Extraction from ϒ Data</vt:lpstr>
      <vt:lpstr>3.4 Statistical Extraction of Heavy-Quark Potential</vt:lpstr>
      <vt:lpstr>PowerPoint Presentation</vt:lpstr>
      <vt:lpstr>PowerPoint Presentation</vt:lpstr>
      <vt:lpstr>PowerPoint Presentation</vt:lpstr>
      <vt:lpstr>2.1 Quarkonium Transport in URHICs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ralf</cp:lastModifiedBy>
  <cp:revision>2638</cp:revision>
  <cp:lastPrinted>2001-01-30T21:49:47Z</cp:lastPrinted>
  <dcterms:created xsi:type="dcterms:W3CDTF">2000-03-06T13:42:14Z</dcterms:created>
  <dcterms:modified xsi:type="dcterms:W3CDTF">2022-09-26T14:42:46Z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