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256" r:id="rId2"/>
    <p:sldId id="264" r:id="rId3"/>
    <p:sldId id="303" r:id="rId4"/>
    <p:sldId id="304" r:id="rId5"/>
    <p:sldId id="307" r:id="rId6"/>
    <p:sldId id="30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DAEE7"/>
    <a:srgbClr val="39F030"/>
    <a:srgbClr val="81F771"/>
    <a:srgbClr val="E026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747" autoAdjust="0"/>
    <p:restoredTop sz="94713" autoAdjust="0"/>
  </p:normalViewPr>
  <p:slideViewPr>
    <p:cSldViewPr>
      <p:cViewPr varScale="1">
        <p:scale>
          <a:sx n="95" d="100"/>
          <a:sy n="95" d="100"/>
        </p:scale>
        <p:origin x="202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823035-7CA5-43CD-A981-F659396ABE85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40C9C4-7540-44D9-B1FB-7A504BF7DBA6}" type="slidenum">
              <a:rPr lang="ru-RU" smtClean="0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7002777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8E5407-6063-47FF-91D6-271D5ACC856A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793BE1-9E35-4352-BE11-430F2C1C6CD0}" type="slidenum">
              <a:rPr lang="ru-RU" smtClean="0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2911222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24496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09329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85682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2149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30584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9754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03.12.2014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Senkov/ BINP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76DBC-5B2F-4DE0-BD43-C32DBF58EC18}" type="slidenum">
              <a:rPr lang="ru-RU" smtClean="0"/>
              <a:pPr/>
              <a:t>‹Nr.›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03.12.2014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Senkov/ BINP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76DBC-5B2F-4DE0-BD43-C32DBF58EC18}" type="slidenum">
              <a:rPr lang="ru-RU" smtClean="0"/>
              <a:pPr/>
              <a:t>‹Nr.›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03.12.2014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Senkov/ BINP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76DBC-5B2F-4DE0-BD43-C32DBF58EC18}" type="slidenum">
              <a:rPr lang="ru-RU" smtClean="0"/>
              <a:pPr/>
              <a:t>‹Nr.›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03.12.2014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Senkov/ BINP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76DBC-5B2F-4DE0-BD43-C32DBF58EC18}" type="slidenum">
              <a:rPr lang="ru-RU" smtClean="0"/>
              <a:pPr/>
              <a:t>‹Nr.›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03.12.2014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Senkov/ BINP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76DBC-5B2F-4DE0-BD43-C32DBF58EC18}" type="slidenum">
              <a:rPr lang="ru-RU" smtClean="0"/>
              <a:pPr/>
              <a:t>‹Nr.›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03.12.2014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Senkov/ BINP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76DBC-5B2F-4DE0-BD43-C32DBF58EC18}" type="slidenum">
              <a:rPr lang="ru-RU" smtClean="0"/>
              <a:pPr/>
              <a:t>‹Nr.›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03.12.2014</a:t>
            </a: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Senkov/ BINP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76DBC-5B2F-4DE0-BD43-C32DBF58EC18}" type="slidenum">
              <a:rPr lang="ru-RU" smtClean="0"/>
              <a:pPr/>
              <a:t>‹Nr.›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03.12.2014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Senkov/ BINP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76DBC-5B2F-4DE0-BD43-C32DBF58EC18}" type="slidenum">
              <a:rPr lang="ru-RU" smtClean="0"/>
              <a:pPr/>
              <a:t>‹Nr.›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03.12.2014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Senkov/ BINP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76DBC-5B2F-4DE0-BD43-C32DBF58EC18}" type="slidenum">
              <a:rPr lang="ru-RU" smtClean="0"/>
              <a:pPr/>
              <a:t>‹Nr.›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03.12.2014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Senkov/ BINP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76DBC-5B2F-4DE0-BD43-C32DBF58EC18}" type="slidenum">
              <a:rPr lang="ru-RU" smtClean="0"/>
              <a:pPr/>
              <a:t>‹Nr.›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03.12.2014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Senkov/ BINP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76DBC-5B2F-4DE0-BD43-C32DBF58EC18}" type="slidenum">
              <a:rPr lang="ru-RU" smtClean="0"/>
              <a:pPr/>
              <a:t>‹Nr.›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03.12.2014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D. Senkov/ BINP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676DBC-5B2F-4DE0-BD43-C32DBF58EC18}" type="slidenum">
              <a:rPr lang="ru-RU" smtClean="0"/>
              <a:pPr/>
              <a:t>‹Nr.›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51" y="0"/>
            <a:ext cx="841769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44824"/>
            <a:ext cx="7772400" cy="1470025"/>
          </a:xfrm>
        </p:spPr>
        <p:txBody>
          <a:bodyPr/>
          <a:lstStyle/>
          <a:p>
            <a:r>
              <a:rPr lang="en-US" b="1" dirty="0">
                <a:latin typeface="Arial Black" pitchFamily="34" charset="0"/>
              </a:rPr>
              <a:t>CR Power </a:t>
            </a:r>
            <a:r>
              <a:rPr lang="en-US" b="1" dirty="0" smtClean="0">
                <a:latin typeface="Arial Black" pitchFamily="34" charset="0"/>
              </a:rPr>
              <a:t>Converters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3573016"/>
            <a:ext cx="6400800" cy="1752600"/>
          </a:xfrm>
        </p:spPr>
        <p:txBody>
          <a:bodyPr/>
          <a:lstStyle/>
          <a:p>
            <a:r>
              <a:rPr lang="en-US" dirty="0" smtClean="0">
                <a:latin typeface="Arial Black" pitchFamily="34" charset="0"/>
              </a:rPr>
              <a:t>Status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28</a:t>
            </a:r>
            <a:r>
              <a:rPr lang="ru-RU" dirty="0" smtClean="0"/>
              <a:t>.</a:t>
            </a:r>
            <a:r>
              <a:rPr lang="en-US" dirty="0" smtClean="0"/>
              <a:t>04</a:t>
            </a:r>
            <a:r>
              <a:rPr lang="ru-RU" dirty="0" smtClean="0"/>
              <a:t>.20</a:t>
            </a:r>
            <a:r>
              <a:rPr lang="en-US" dirty="0" smtClean="0"/>
              <a:t>21</a:t>
            </a:r>
            <a:endParaRPr lang="ru-RU" dirty="0" smtClean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339244" y="6309320"/>
            <a:ext cx="4392488" cy="365125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CR Power Converters Status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D.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Senkov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/ BINP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76DBC-5B2F-4DE0-BD43-C32DBF58EC18}" type="slidenum">
              <a:rPr lang="ru-RU" smtClean="0"/>
              <a:pPr/>
              <a:t>1</a:t>
            </a:fld>
            <a:endParaRPr lang="ru-RU" dirty="0"/>
          </a:p>
        </p:txBody>
      </p:sp>
      <p:pic>
        <p:nvPicPr>
          <p:cNvPr id="7" name="Рисунок 1" descr="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619672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0" y="774000"/>
            <a:ext cx="9144000" cy="0"/>
          </a:xfrm>
          <a:prstGeom prst="line">
            <a:avLst/>
          </a:prstGeom>
          <a:ln w="22225">
            <a:solidFill>
              <a:srgbClr val="3DAEE7">
                <a:alpha val="28000"/>
              </a:srgbClr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3059832" y="116632"/>
            <a:ext cx="33868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en-US" sz="1600" baseline="30000" dirty="0" smtClean="0">
                <a:latin typeface="Arial" pitchFamily="34" charset="0"/>
                <a:cs typeface="Arial" pitchFamily="34" charset="0"/>
              </a:rPr>
              <a:t>th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Joint BINP-FAIR CC Workshop </a:t>
            </a:r>
          </a:p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26.04 - 30.04.2021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Прямоугольник 124"/>
          <p:cNvSpPr/>
          <p:nvPr/>
        </p:nvSpPr>
        <p:spPr>
          <a:xfrm>
            <a:off x="7164288" y="1556792"/>
            <a:ext cx="1512168" cy="410445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2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4" name="Прямоугольник 123"/>
          <p:cNvSpPr/>
          <p:nvPr/>
        </p:nvSpPr>
        <p:spPr>
          <a:xfrm>
            <a:off x="5544108" y="1556792"/>
            <a:ext cx="1512168" cy="410445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2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" name="Прямоугольник 122"/>
          <p:cNvSpPr/>
          <p:nvPr/>
        </p:nvSpPr>
        <p:spPr>
          <a:xfrm>
            <a:off x="3923928" y="1556792"/>
            <a:ext cx="1512168" cy="410445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2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2" name="Прямоугольник 121"/>
          <p:cNvSpPr/>
          <p:nvPr/>
        </p:nvSpPr>
        <p:spPr>
          <a:xfrm>
            <a:off x="2303748" y="1556792"/>
            <a:ext cx="1512168" cy="410445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2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5" name="Прямоугольник 114"/>
          <p:cNvSpPr/>
          <p:nvPr/>
        </p:nvSpPr>
        <p:spPr>
          <a:xfrm>
            <a:off x="683568" y="1556792"/>
            <a:ext cx="1512168" cy="410445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2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504056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CR+TCR1 Power Converters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76DBC-5B2F-4DE0-BD43-C32DBF58EC18}" type="slidenum">
              <a:rPr lang="ru-RU" smtClean="0"/>
              <a:pPr/>
              <a:t>2</a:t>
            </a:fld>
            <a:endParaRPr lang="ru-RU" dirty="0"/>
          </a:p>
        </p:txBody>
      </p:sp>
      <p:pic>
        <p:nvPicPr>
          <p:cNvPr id="7" name="Рисунок 1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619672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0" y="774000"/>
            <a:ext cx="9144000" cy="0"/>
          </a:xfrm>
          <a:prstGeom prst="line">
            <a:avLst/>
          </a:prstGeom>
          <a:ln w="25400">
            <a:solidFill>
              <a:srgbClr val="3DAEE7">
                <a:alpha val="28000"/>
              </a:srgbClr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719572" y="1916832"/>
            <a:ext cx="1440160" cy="95410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 w="6350" cmpd="sng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 CR Dipole magnets Power</a:t>
            </a:r>
          </a:p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Converter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2339752" y="1916832"/>
            <a:ext cx="1440160" cy="95410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 w="6350" cmpd="sng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15 CR Quad magnets Power</a:t>
            </a:r>
          </a:p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Converters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2339752" y="3050957"/>
            <a:ext cx="1440160" cy="95410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 w="6350" cmpd="sng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 TCR1 Dipole magnets Power</a:t>
            </a:r>
          </a:p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Converters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2339752" y="4185084"/>
            <a:ext cx="1440160" cy="95410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 w="6350" cmpd="sng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6 TCR1 Quad magnets Power</a:t>
            </a:r>
          </a:p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Converters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3959932" y="1916832"/>
            <a:ext cx="1440160" cy="95410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 w="6350" cmpd="sng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6 CR </a:t>
            </a:r>
            <a:r>
              <a:rPr lang="en-US" sz="1400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Sext</a:t>
            </a:r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magnets Power</a:t>
            </a:r>
          </a:p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Converters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3959932" y="3050957"/>
            <a:ext cx="1440160" cy="95410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 w="6350" cmpd="sng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 TCR1 </a:t>
            </a:r>
            <a:r>
              <a:rPr lang="en-US" sz="1400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Sext</a:t>
            </a:r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magnets Power</a:t>
            </a:r>
          </a:p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Converters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5580112" y="1916832"/>
            <a:ext cx="1440160" cy="95410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 w="6350" cmpd="sng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12 CR </a:t>
            </a:r>
            <a:r>
              <a:rPr lang="en-US" sz="1400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Octupol</a:t>
            </a:r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magnets Power</a:t>
            </a:r>
          </a:p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Converters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7200292" y="1916832"/>
            <a:ext cx="1440160" cy="95410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 w="6350" cmpd="sng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48 CR Steer. magnets Power</a:t>
            </a:r>
          </a:p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Converters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7200292" y="3050957"/>
            <a:ext cx="1440160" cy="95410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 w="6350" cmpd="sng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7 TCR1 Steer. magnets Power</a:t>
            </a:r>
          </a:p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Converters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719572" y="5265204"/>
            <a:ext cx="1440160" cy="30777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 w="6350" cmpd="sng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 PC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2339752" y="5265204"/>
            <a:ext cx="1440160" cy="30777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 w="6350" cmpd="sng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23 PCs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3959932" y="5265204"/>
            <a:ext cx="1440160" cy="30777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 w="6350" cmpd="sng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8 PCs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5580112" y="5265204"/>
            <a:ext cx="1440160" cy="30777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 w="6350" cmpd="sng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12 PCs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7200292" y="5265204"/>
            <a:ext cx="1440160" cy="30777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 w="6350" cmpd="sng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55 PCs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6" name="Заголовок 11"/>
          <p:cNvSpPr txBox="1">
            <a:spLocks/>
          </p:cNvSpPr>
          <p:nvPr/>
        </p:nvSpPr>
        <p:spPr>
          <a:xfrm>
            <a:off x="827584" y="1592796"/>
            <a:ext cx="1296144" cy="288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CR DPC type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18" name="Заголовок 11"/>
          <p:cNvSpPr txBox="1">
            <a:spLocks/>
          </p:cNvSpPr>
          <p:nvPr/>
        </p:nvSpPr>
        <p:spPr>
          <a:xfrm>
            <a:off x="2375756" y="1556792"/>
            <a:ext cx="1359768" cy="3156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CR QPC Type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19" name="Заголовок 11"/>
          <p:cNvSpPr txBox="1">
            <a:spLocks/>
          </p:cNvSpPr>
          <p:nvPr/>
        </p:nvSpPr>
        <p:spPr>
          <a:xfrm>
            <a:off x="4004320" y="1556792"/>
            <a:ext cx="1359768" cy="3156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CR SPC Type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20" name="Заголовок 11"/>
          <p:cNvSpPr txBox="1">
            <a:spLocks/>
          </p:cNvSpPr>
          <p:nvPr/>
        </p:nvSpPr>
        <p:spPr>
          <a:xfrm>
            <a:off x="5616116" y="1556792"/>
            <a:ext cx="1359768" cy="3156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CR OPC Type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21" name="Заголовок 11"/>
          <p:cNvSpPr txBox="1">
            <a:spLocks/>
          </p:cNvSpPr>
          <p:nvPr/>
        </p:nvSpPr>
        <p:spPr>
          <a:xfrm>
            <a:off x="7244680" y="1556792"/>
            <a:ext cx="1359768" cy="3156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CR CPC Type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dirty="0" smtClean="0"/>
              <a:t>28</a:t>
            </a:r>
            <a:r>
              <a:rPr lang="ru-RU" dirty="0" smtClean="0"/>
              <a:t>.</a:t>
            </a:r>
            <a:r>
              <a:rPr lang="en-US" dirty="0" smtClean="0"/>
              <a:t>04</a:t>
            </a:r>
            <a:r>
              <a:rPr lang="ru-RU" dirty="0" smtClean="0"/>
              <a:t>.20</a:t>
            </a:r>
            <a:r>
              <a:rPr lang="en-US" dirty="0" smtClean="0"/>
              <a:t>21</a:t>
            </a:r>
            <a:endParaRPr lang="ru-RU" dirty="0" smtClean="0"/>
          </a:p>
        </p:txBody>
      </p:sp>
      <p:sp>
        <p:nvSpPr>
          <p:cNvPr id="3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339244" y="6309320"/>
            <a:ext cx="4392488" cy="365125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CR Power Converters Status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D.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Senkov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/ BINP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3059832" y="116632"/>
            <a:ext cx="33868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en-US" sz="1600" baseline="30000" dirty="0" smtClean="0">
                <a:latin typeface="Arial" pitchFamily="34" charset="0"/>
                <a:cs typeface="Arial" pitchFamily="34" charset="0"/>
              </a:rPr>
              <a:t>th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Joint BINP-FAIR CC Workshop </a:t>
            </a:r>
          </a:p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26.04 - 30.04.2021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76DBC-5B2F-4DE0-BD43-C32DBF58EC18}" type="slidenum">
              <a:rPr lang="ru-RU" smtClean="0"/>
              <a:pPr/>
              <a:t>3</a:t>
            </a:fld>
            <a:endParaRPr lang="ru-RU" dirty="0"/>
          </a:p>
        </p:txBody>
      </p:sp>
      <p:pic>
        <p:nvPicPr>
          <p:cNvPr id="7" name="Рисунок 1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619672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0" y="774000"/>
            <a:ext cx="9144000" cy="0"/>
          </a:xfrm>
          <a:prstGeom prst="line">
            <a:avLst/>
          </a:prstGeom>
          <a:ln w="25400">
            <a:solidFill>
              <a:srgbClr val="3DAEE7">
                <a:alpha val="28000"/>
              </a:srgbClr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DPC Current status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одержимое 10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sz="2400" i="1" u="sng" dirty="0" smtClean="0">
                <a:latin typeface="Arial" pitchFamily="34" charset="0"/>
                <a:cs typeface="Arial" pitchFamily="34" charset="0"/>
              </a:rPr>
              <a:t>Concept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Discussed and agreed</a:t>
            </a:r>
          </a:p>
          <a:p>
            <a:pPr>
              <a:buNone/>
            </a:pPr>
            <a:r>
              <a:rPr lang="en-US" sz="2400" dirty="0" smtClean="0"/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sz="2400" i="1" u="sng" dirty="0" smtClean="0">
                <a:latin typeface="Arial" pitchFamily="34" charset="0"/>
                <a:cs typeface="Arial" pitchFamily="34" charset="0"/>
              </a:rPr>
              <a:t>Specifications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Released</a:t>
            </a:r>
          </a:p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Call for tender </a:t>
            </a:r>
            <a:r>
              <a:rPr lang="en-US" sz="2400" b="1" smtClean="0">
                <a:latin typeface="Arial" pitchFamily="34" charset="0"/>
                <a:cs typeface="Arial" pitchFamily="34" charset="0"/>
              </a:rPr>
              <a:t>near finish</a:t>
            </a: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CDR is preparing</a:t>
            </a:r>
          </a:p>
          <a:p>
            <a:pPr marL="0" indent="0">
              <a:buNone/>
            </a:pP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dirty="0" smtClean="0"/>
              <a:t>28</a:t>
            </a:r>
            <a:r>
              <a:rPr lang="ru-RU" dirty="0" smtClean="0"/>
              <a:t>.</a:t>
            </a:r>
            <a:r>
              <a:rPr lang="en-US" dirty="0" smtClean="0"/>
              <a:t>04</a:t>
            </a:r>
            <a:r>
              <a:rPr lang="ru-RU" dirty="0" smtClean="0"/>
              <a:t>.20</a:t>
            </a:r>
            <a:r>
              <a:rPr lang="en-US" dirty="0" smtClean="0"/>
              <a:t>21</a:t>
            </a:r>
            <a:endParaRPr lang="ru-RU" dirty="0" smtClean="0"/>
          </a:p>
        </p:txBody>
      </p:sp>
      <p:sp>
        <p:nvSpPr>
          <p:cNvPr id="12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339244" y="6309320"/>
            <a:ext cx="4392488" cy="365125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CR Power Converters Status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D.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Senkov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/ BINP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059832" y="116632"/>
            <a:ext cx="33868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en-US" sz="1600" baseline="30000" dirty="0" smtClean="0">
                <a:latin typeface="Arial" pitchFamily="34" charset="0"/>
                <a:cs typeface="Arial" pitchFamily="34" charset="0"/>
              </a:rPr>
              <a:t>th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Joint BINP-FAIR CC Workshop </a:t>
            </a:r>
          </a:p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26.04 - 30.04.2021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035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76DBC-5B2F-4DE0-BD43-C32DBF58EC18}" type="slidenum">
              <a:rPr lang="ru-RU" smtClean="0"/>
              <a:pPr/>
              <a:t>4</a:t>
            </a:fld>
            <a:endParaRPr lang="ru-RU" dirty="0"/>
          </a:p>
        </p:txBody>
      </p:sp>
      <p:pic>
        <p:nvPicPr>
          <p:cNvPr id="7" name="Рисунок 1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619672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0" y="774000"/>
            <a:ext cx="9144000" cy="0"/>
          </a:xfrm>
          <a:prstGeom prst="line">
            <a:avLst/>
          </a:prstGeom>
          <a:ln w="25400">
            <a:solidFill>
              <a:srgbClr val="3DAEE7">
                <a:alpha val="28000"/>
              </a:srgbClr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QPC Current status not changed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одержимое 10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sz="2400" i="1" u="sng" dirty="0" smtClean="0">
                <a:latin typeface="Arial" pitchFamily="34" charset="0"/>
                <a:cs typeface="Arial" pitchFamily="34" charset="0"/>
              </a:rPr>
              <a:t>Concept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Discussed and agreed</a:t>
            </a:r>
          </a:p>
          <a:p>
            <a:pPr>
              <a:buNone/>
            </a:pPr>
            <a:r>
              <a:rPr lang="en-US" sz="2400" dirty="0" smtClean="0"/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sz="2400" i="1" u="sng" dirty="0" smtClean="0">
                <a:latin typeface="Arial" pitchFamily="34" charset="0"/>
                <a:cs typeface="Arial" pitchFamily="34" charset="0"/>
              </a:rPr>
              <a:t>Specifications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Released</a:t>
            </a:r>
          </a:p>
          <a:p>
            <a:pPr>
              <a:buNone/>
            </a:pP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sz="2400" i="1" u="sng" dirty="0" smtClean="0">
                <a:latin typeface="Arial" pitchFamily="34" charset="0"/>
                <a:cs typeface="Arial" pitchFamily="34" charset="0"/>
              </a:rPr>
              <a:t>CDR</a:t>
            </a:r>
            <a:endParaRPr lang="en-US" sz="2400" i="1" u="sng" dirty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Released</a:t>
            </a:r>
          </a:p>
          <a:p>
            <a:pPr>
              <a:buNone/>
            </a:pP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sz="2400" i="1" u="sng" dirty="0" smtClean="0">
                <a:latin typeface="Arial" pitchFamily="34" charset="0"/>
                <a:cs typeface="Arial" pitchFamily="34" charset="0"/>
              </a:rPr>
              <a:t>FDR</a:t>
            </a:r>
            <a:endParaRPr lang="en-US" sz="2400" i="1" u="sng" dirty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Under preparation</a:t>
            </a:r>
          </a:p>
          <a:p>
            <a:pPr>
              <a:buNone/>
            </a:pP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sz="2400" i="1" u="sng" dirty="0" smtClean="0">
                <a:latin typeface="Arial" pitchFamily="34" charset="0"/>
                <a:cs typeface="Arial" pitchFamily="34" charset="0"/>
              </a:rPr>
              <a:t>Prototype</a:t>
            </a:r>
            <a:endParaRPr lang="en-US" sz="2400" i="1" u="sng" dirty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Planned Nov 2021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dirty="0" smtClean="0"/>
              <a:t>28</a:t>
            </a:r>
            <a:r>
              <a:rPr lang="ru-RU" dirty="0" smtClean="0"/>
              <a:t>.</a:t>
            </a:r>
            <a:r>
              <a:rPr lang="en-US" dirty="0" smtClean="0"/>
              <a:t>04</a:t>
            </a:r>
            <a:r>
              <a:rPr lang="ru-RU" dirty="0" smtClean="0"/>
              <a:t>.20</a:t>
            </a:r>
            <a:r>
              <a:rPr lang="en-US" dirty="0" smtClean="0"/>
              <a:t>21</a:t>
            </a:r>
            <a:endParaRPr lang="ru-RU" dirty="0" smtClean="0"/>
          </a:p>
        </p:txBody>
      </p:sp>
      <p:sp>
        <p:nvSpPr>
          <p:cNvPr id="12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339244" y="6309320"/>
            <a:ext cx="4392488" cy="365125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CR Power Converters Status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D.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Senkov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/ BINP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059832" y="116632"/>
            <a:ext cx="33868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en-US" sz="1600" baseline="30000" dirty="0" smtClean="0">
                <a:latin typeface="Arial" pitchFamily="34" charset="0"/>
                <a:cs typeface="Arial" pitchFamily="34" charset="0"/>
              </a:rPr>
              <a:t>th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Joint BINP-FAIR CC Workshop </a:t>
            </a:r>
          </a:p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26.04 - 30.04.2021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Объект 17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4175956" y="2528900"/>
            <a:ext cx="4038600" cy="280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49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76DBC-5B2F-4DE0-BD43-C32DBF58EC18}" type="slidenum">
              <a:rPr lang="ru-RU" smtClean="0"/>
              <a:pPr/>
              <a:t>5</a:t>
            </a:fld>
            <a:endParaRPr lang="ru-RU" dirty="0"/>
          </a:p>
        </p:txBody>
      </p:sp>
      <p:pic>
        <p:nvPicPr>
          <p:cNvPr id="7" name="Рисунок 1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619672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0" y="774000"/>
            <a:ext cx="9144000" cy="0"/>
          </a:xfrm>
          <a:prstGeom prst="line">
            <a:avLst/>
          </a:prstGeom>
          <a:ln w="25400">
            <a:solidFill>
              <a:srgbClr val="3DAEE7">
                <a:alpha val="28000"/>
              </a:srgbClr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Dipole Test Facility PC (QPC Prototype)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одержимое 10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sz="2400" i="1" u="sng" dirty="0" smtClean="0">
                <a:latin typeface="Arial" pitchFamily="34" charset="0"/>
                <a:cs typeface="Arial" pitchFamily="34" charset="0"/>
              </a:rPr>
              <a:t>Current status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Power transformer has been received (only one)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All power section were produced.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Busbars was produced.</a:t>
            </a:r>
          </a:p>
          <a:p>
            <a:endParaRPr lang="en-US" sz="2400" dirty="0">
              <a:latin typeface="Arial" pitchFamily="34" charset="0"/>
              <a:cs typeface="Arial" pitchFamily="34" charset="0"/>
            </a:endParaRPr>
          </a:p>
          <a:p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dirty="0" smtClean="0"/>
              <a:t>28</a:t>
            </a:r>
            <a:r>
              <a:rPr lang="ru-RU" dirty="0" smtClean="0"/>
              <a:t>.</a:t>
            </a:r>
            <a:r>
              <a:rPr lang="en-US" dirty="0" smtClean="0"/>
              <a:t>04</a:t>
            </a:r>
            <a:r>
              <a:rPr lang="ru-RU" dirty="0" smtClean="0"/>
              <a:t>.20</a:t>
            </a:r>
            <a:r>
              <a:rPr lang="en-US" dirty="0" smtClean="0"/>
              <a:t>21</a:t>
            </a:r>
            <a:endParaRPr lang="ru-RU" dirty="0" smtClean="0"/>
          </a:p>
        </p:txBody>
      </p:sp>
      <p:sp>
        <p:nvSpPr>
          <p:cNvPr id="12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339244" y="6309320"/>
            <a:ext cx="4392488" cy="365125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CR Power Converters Status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D.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Senkov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/ BINP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059832" y="116632"/>
            <a:ext cx="33868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en-US" sz="1600" baseline="30000" dirty="0" smtClean="0">
                <a:latin typeface="Arial" pitchFamily="34" charset="0"/>
                <a:cs typeface="Arial" pitchFamily="34" charset="0"/>
              </a:rPr>
              <a:t>th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Joint BINP-FAIR CC Workshop </a:t>
            </a:r>
          </a:p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26.04 - 30.04.2021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47" y="3934131"/>
            <a:ext cx="2542849" cy="190713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096" y="3933864"/>
            <a:ext cx="2543206" cy="190740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5" y="2568904"/>
            <a:ext cx="3451049" cy="2588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04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93987"/>
            <a:ext cx="7772400" cy="1470025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Arial Black" pitchFamily="34" charset="0"/>
              </a:rPr>
              <a:t>Thank you </a:t>
            </a:r>
            <a:br>
              <a:rPr lang="en-US" b="1" dirty="0" smtClean="0">
                <a:latin typeface="Arial Black" pitchFamily="34" charset="0"/>
              </a:rPr>
            </a:br>
            <a:r>
              <a:rPr lang="en-US" dirty="0" smtClean="0">
                <a:latin typeface="Arial Black" pitchFamily="34" charset="0"/>
              </a:rPr>
              <a:t>for attention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76DBC-5B2F-4DE0-BD43-C32DBF58EC18}" type="slidenum">
              <a:rPr lang="ru-RU" smtClean="0"/>
              <a:pPr/>
              <a:t>6</a:t>
            </a:fld>
            <a:endParaRPr lang="ru-RU" dirty="0"/>
          </a:p>
        </p:txBody>
      </p:sp>
      <p:pic>
        <p:nvPicPr>
          <p:cNvPr id="7" name="Рисунок 1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619672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0" y="774000"/>
            <a:ext cx="9144000" cy="0"/>
          </a:xfrm>
          <a:prstGeom prst="line">
            <a:avLst/>
          </a:prstGeom>
          <a:ln w="22225">
            <a:solidFill>
              <a:srgbClr val="3DAEE7">
                <a:alpha val="28000"/>
              </a:srgbClr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339244" y="6309320"/>
            <a:ext cx="4392488" cy="365125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CR Power Converters Status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D.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Senkov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/ BINP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dirty="0" smtClean="0"/>
              <a:t>28</a:t>
            </a:r>
            <a:r>
              <a:rPr lang="ru-RU" dirty="0" smtClean="0"/>
              <a:t>.</a:t>
            </a:r>
            <a:r>
              <a:rPr lang="en-US" dirty="0" smtClean="0"/>
              <a:t>04</a:t>
            </a:r>
            <a:r>
              <a:rPr lang="ru-RU" dirty="0" smtClean="0"/>
              <a:t>.20</a:t>
            </a:r>
            <a:r>
              <a:rPr lang="en-US" dirty="0" smtClean="0"/>
              <a:t>21</a:t>
            </a:r>
            <a:endParaRPr lang="ru-RU" dirty="0" smtClean="0"/>
          </a:p>
        </p:txBody>
      </p:sp>
      <p:sp>
        <p:nvSpPr>
          <p:cNvPr id="11" name="Прямоугольник 10"/>
          <p:cNvSpPr/>
          <p:nvPr/>
        </p:nvSpPr>
        <p:spPr>
          <a:xfrm>
            <a:off x="3059832" y="116632"/>
            <a:ext cx="33868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en-US" sz="1600" baseline="30000" dirty="0" smtClean="0">
                <a:latin typeface="Arial" pitchFamily="34" charset="0"/>
                <a:cs typeface="Arial" pitchFamily="34" charset="0"/>
              </a:rPr>
              <a:t>th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Joint BINP-FAIR CC Workshop </a:t>
            </a:r>
          </a:p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26.04 - 30.04.2021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149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310</Words>
  <Application>Microsoft Office PowerPoint</Application>
  <PresentationFormat>Bildschirmpräsentation (4:3)</PresentationFormat>
  <Paragraphs>94</Paragraphs>
  <Slides>6</Slides>
  <Notes>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0" baseType="lpstr">
      <vt:lpstr>Arial</vt:lpstr>
      <vt:lpstr>Arial Black</vt:lpstr>
      <vt:lpstr>Calibri</vt:lpstr>
      <vt:lpstr>Тема Office</vt:lpstr>
      <vt:lpstr>CR Power Converters</vt:lpstr>
      <vt:lpstr>CR+TCR1 Power Converters</vt:lpstr>
      <vt:lpstr>DPC Current status</vt:lpstr>
      <vt:lpstr>QPC Current status not changed</vt:lpstr>
      <vt:lpstr>Dipole Test Facility PC (QPC Prototype)</vt:lpstr>
      <vt:lpstr>Thank you  for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 Power Convertors</dc:title>
  <dc:creator>davis</dc:creator>
  <cp:lastModifiedBy>Utermann, Sonia Dr.</cp:lastModifiedBy>
  <cp:revision>422</cp:revision>
  <dcterms:created xsi:type="dcterms:W3CDTF">2014-11-26T13:22:42Z</dcterms:created>
  <dcterms:modified xsi:type="dcterms:W3CDTF">2021-11-23T12:51:54Z</dcterms:modified>
</cp:coreProperties>
</file>