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5" r:id="rId3"/>
    <p:sldId id="307" r:id="rId4"/>
    <p:sldId id="317" r:id="rId5"/>
    <p:sldId id="319" r:id="rId6"/>
    <p:sldId id="320" r:id="rId7"/>
    <p:sldId id="321" r:id="rId8"/>
    <p:sldId id="322" r:id="rId9"/>
    <p:sldId id="314" r:id="rId10"/>
    <p:sldId id="318" r:id="rId11"/>
    <p:sldId id="316" r:id="rId12"/>
    <p:sldId id="315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3" autoAdjust="0"/>
    <p:restoredTop sz="94660"/>
  </p:normalViewPr>
  <p:slideViewPr>
    <p:cSldViewPr>
      <p:cViewPr varScale="1">
        <p:scale>
          <a:sx n="95" d="100"/>
          <a:sy n="95" d="100"/>
        </p:scale>
        <p:origin x="15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Star\contract\FAIR\&#1044;&#1080;&#1087;&#1086;&#1083;&#1100;\&#1048;&#1079;&#1084;&#1077;&#1088;&#1077;&#1085;&#1080;&#1103;\2021-11-04\01\Dip%20CR_01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Star\contract\FAIR\&#1044;&#1080;&#1087;&#1086;&#1083;&#1100;\&#1048;&#1079;&#1084;&#1077;&#1088;&#1077;&#1085;&#1080;&#1103;\2021-11-04\01\Dip%20CR_01_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Star\contract\FAIR\&#1044;&#1080;&#1087;&#1086;&#1083;&#1100;\&#1048;&#1079;&#1084;&#1077;&#1088;&#1077;&#1085;&#1080;&#1103;\2021-11-04\01\Dip%20CR_01_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Star\contract\FAIR\&#1044;&#1080;&#1087;&#1086;&#1083;&#1100;\&#1048;&#1079;&#1084;&#1077;&#1088;&#1077;&#1085;&#1080;&#1103;\2021-11-04\01\Dip%20CR_01_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Star\contract\FAIR\&#1044;&#1080;&#1087;&#1086;&#1083;&#1100;\&#1048;&#1079;&#1084;&#1077;&#1088;&#1077;&#1085;&#1080;&#1103;\2021-11-04\01\Dip%20CR_01_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Field in the center </a:t>
            </a:r>
            <a:r>
              <a:rPr lang="en-US" sz="1800" b="1" i="0" baseline="0" dirty="0" smtClean="0">
                <a:effectLst/>
              </a:rPr>
              <a:t>plane – 1.6T </a:t>
            </a:r>
            <a:endParaRPr lang="ru-RU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1254064324049046E-2"/>
          <c:y val="0.12297374429223747"/>
          <c:w val="0.91441757746699592"/>
          <c:h val="0.7854732948621148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'Однородность 1.6T'!$B$2</c:f>
              <c:strCache>
                <c:ptCount val="1"/>
                <c:pt idx="0">
                  <c:v>50mm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1.6T'!$C$2:$AQ$2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1.6T'!$C$5:$AQ$5</c:f>
              <c:numCache>
                <c:formatCode>General</c:formatCode>
                <c:ptCount val="41"/>
                <c:pt idx="0">
                  <c:v>1.6894359417340965</c:v>
                </c:pt>
                <c:pt idx="1">
                  <c:v>2.2907589081633262</c:v>
                </c:pt>
                <c:pt idx="2">
                  <c:v>2.6754772186521336</c:v>
                </c:pt>
                <c:pt idx="3">
                  <c:v>2.8418908498384354</c:v>
                </c:pt>
                <c:pt idx="4">
                  <c:v>2.8342991104302051</c:v>
                </c:pt>
                <c:pt idx="5">
                  <c:v>2.7523946222540729</c:v>
                </c:pt>
                <c:pt idx="6">
                  <c:v>2.4980423874820801</c:v>
                </c:pt>
                <c:pt idx="7">
                  <c:v>2.1754194145229278</c:v>
                </c:pt>
                <c:pt idx="8">
                  <c:v>2.0536357366296443</c:v>
                </c:pt>
                <c:pt idx="9">
                  <c:v>1.6344020196279452</c:v>
                </c:pt>
                <c:pt idx="10">
                  <c:v>1.335885680822102</c:v>
                </c:pt>
                <c:pt idx="11">
                  <c:v>1.0911053359818901</c:v>
                </c:pt>
                <c:pt idx="12">
                  <c:v>0.95378151545144618</c:v>
                </c:pt>
                <c:pt idx="13">
                  <c:v>0.80277688535579372</c:v>
                </c:pt>
                <c:pt idx="14">
                  <c:v>0.68642421026332556</c:v>
                </c:pt>
                <c:pt idx="15">
                  <c:v>0.49316098869045533</c:v>
                </c:pt>
                <c:pt idx="16">
                  <c:v>0.32171438314243517</c:v>
                </c:pt>
                <c:pt idx="17">
                  <c:v>0.21772420479404531</c:v>
                </c:pt>
                <c:pt idx="18">
                  <c:v>0.250881300378758</c:v>
                </c:pt>
                <c:pt idx="19">
                  <c:v>0.18187008976155994</c:v>
                </c:pt>
                <c:pt idx="20">
                  <c:v>0.37509439428928815</c:v>
                </c:pt>
                <c:pt idx="21">
                  <c:v>0.21161512146594674</c:v>
                </c:pt>
                <c:pt idx="22">
                  <c:v>0.20848083915669946</c:v>
                </c:pt>
                <c:pt idx="23">
                  <c:v>0.29278639853913546</c:v>
                </c:pt>
                <c:pt idx="24">
                  <c:v>0.47684449963947273</c:v>
                </c:pt>
                <c:pt idx="25">
                  <c:v>0.57352734164073382</c:v>
                </c:pt>
                <c:pt idx="26">
                  <c:v>0.79686131365663826</c:v>
                </c:pt>
                <c:pt idx="27">
                  <c:v>0.79345341911452039</c:v>
                </c:pt>
                <c:pt idx="28">
                  <c:v>1.0786488206804279</c:v>
                </c:pt>
                <c:pt idx="29">
                  <c:v>1.2444525150279162</c:v>
                </c:pt>
                <c:pt idx="30">
                  <c:v>1.632827842927842</c:v>
                </c:pt>
                <c:pt idx="31">
                  <c:v>2.0077950162700198</c:v>
                </c:pt>
                <c:pt idx="32">
                  <c:v>2.5688195273287917</c:v>
                </c:pt>
                <c:pt idx="33">
                  <c:v>2.7660354512737406</c:v>
                </c:pt>
                <c:pt idx="34">
                  <c:v>2.8939571917230289</c:v>
                </c:pt>
                <c:pt idx="35">
                  <c:v>2.8809663141271535</c:v>
                </c:pt>
                <c:pt idx="36">
                  <c:v>2.5840001646382227</c:v>
                </c:pt>
                <c:pt idx="37">
                  <c:v>1.8322114650870525</c:v>
                </c:pt>
                <c:pt idx="38">
                  <c:v>0.89539887441203447</c:v>
                </c:pt>
                <c:pt idx="39">
                  <c:v>-0.3895066499004507</c:v>
                </c:pt>
                <c:pt idx="40">
                  <c:v>-1.1318554846639906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E48-4485-988F-D172881778B4}"/>
            </c:ext>
          </c:extLst>
        </c:ser>
        <c:ser>
          <c:idx val="0"/>
          <c:order val="1"/>
          <c:tx>
            <c:strRef>
              <c:f>'Однородность 1.6T'!$B$7</c:f>
              <c:strCache>
                <c:ptCount val="1"/>
                <c:pt idx="0">
                  <c:v>0mm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1.6T'!$C$7:$AQ$7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1.6T'!$C$10:$AQ$10</c:f>
              <c:numCache>
                <c:formatCode>General</c:formatCode>
                <c:ptCount val="41"/>
                <c:pt idx="0">
                  <c:v>7.9739498534392439</c:v>
                </c:pt>
                <c:pt idx="1">
                  <c:v>6.160391780150043</c:v>
                </c:pt>
                <c:pt idx="2">
                  <c:v>4.8806232164322338</c:v>
                </c:pt>
                <c:pt idx="3">
                  <c:v>3.9288861817055043</c:v>
                </c:pt>
                <c:pt idx="4">
                  <c:v>3.2044523134722169</c:v>
                </c:pt>
                <c:pt idx="5">
                  <c:v>2.620219943902935</c:v>
                </c:pt>
                <c:pt idx="6">
                  <c:v>2.2404850096879869</c:v>
                </c:pt>
                <c:pt idx="7">
                  <c:v>1.8434202409545186</c:v>
                </c:pt>
                <c:pt idx="8">
                  <c:v>1.6209798876865023</c:v>
                </c:pt>
                <c:pt idx="9">
                  <c:v>1.1655210385397297</c:v>
                </c:pt>
                <c:pt idx="10">
                  <c:v>1.0316216276606838</c:v>
                </c:pt>
                <c:pt idx="11">
                  <c:v>0.81183500705517275</c:v>
                </c:pt>
                <c:pt idx="12">
                  <c:v>0.63488250881205133</c:v>
                </c:pt>
                <c:pt idx="13">
                  <c:v>0.45698395434667916</c:v>
                </c:pt>
                <c:pt idx="14">
                  <c:v>0.3147895126209832</c:v>
                </c:pt>
                <c:pt idx="15">
                  <c:v>0.15771258990771031</c:v>
                </c:pt>
                <c:pt idx="16">
                  <c:v>0.13019985375839482</c:v>
                </c:pt>
                <c:pt idx="17">
                  <c:v>-1.3415736094257724E-2</c:v>
                </c:pt>
                <c:pt idx="18">
                  <c:v>5.6818323452834107E-2</c:v>
                </c:pt>
                <c:pt idx="19">
                  <c:v>-2.2714891066977216E-2</c:v>
                </c:pt>
                <c:pt idx="20">
                  <c:v>7.1865081732180869E-2</c:v>
                </c:pt>
                <c:pt idx="21">
                  <c:v>-4.9150190661872983E-2</c:v>
                </c:pt>
                <c:pt idx="22">
                  <c:v>5.6048674754727301E-2</c:v>
                </c:pt>
                <c:pt idx="23">
                  <c:v>0.1476498668084858</c:v>
                </c:pt>
                <c:pt idx="24">
                  <c:v>0.26304909988228431</c:v>
                </c:pt>
                <c:pt idx="25">
                  <c:v>0.37417841089126824</c:v>
                </c:pt>
                <c:pt idx="26">
                  <c:v>0.5449883700103797</c:v>
                </c:pt>
                <c:pt idx="27">
                  <c:v>0.69197731904058202</c:v>
                </c:pt>
                <c:pt idx="28">
                  <c:v>0.91722806067728868</c:v>
                </c:pt>
                <c:pt idx="29">
                  <c:v>1.0906200866256377</c:v>
                </c:pt>
                <c:pt idx="30">
                  <c:v>1.3731597428812137</c:v>
                </c:pt>
                <c:pt idx="31">
                  <c:v>1.6889843240175395</c:v>
                </c:pt>
                <c:pt idx="32">
                  <c:v>2.021149660378363</c:v>
                </c:pt>
                <c:pt idx="33">
                  <c:v>2.2898941598437084</c:v>
                </c:pt>
                <c:pt idx="34">
                  <c:v>2.6919766773003673</c:v>
                </c:pt>
                <c:pt idx="35">
                  <c:v>3.2259923038147065</c:v>
                </c:pt>
                <c:pt idx="36">
                  <c:v>3.9719218149980584</c:v>
                </c:pt>
                <c:pt idx="37">
                  <c:v>4.9877906763629021</c:v>
                </c:pt>
                <c:pt idx="38">
                  <c:v>6.5065813429421304</c:v>
                </c:pt>
                <c:pt idx="39">
                  <c:v>8.5397625848337988</c:v>
                </c:pt>
                <c:pt idx="40">
                  <c:v>11.390863610740709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E48-4485-988F-D172881778B4}"/>
            </c:ext>
          </c:extLst>
        </c:ser>
        <c:ser>
          <c:idx val="2"/>
          <c:order val="2"/>
          <c:tx>
            <c:strRef>
              <c:f>'Однородность 1.6T'!$B$12:$B$16</c:f>
              <c:strCache>
                <c:ptCount val="1"/>
                <c:pt idx="0">
                  <c:v>-50mm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1.6T'!$C$12:$AQ$12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1.6T'!$C$15:$AQ$15</c:f>
              <c:numCache>
                <c:formatCode>General</c:formatCode>
                <c:ptCount val="41"/>
                <c:pt idx="0">
                  <c:v>1.5411467993997618</c:v>
                </c:pt>
                <c:pt idx="1">
                  <c:v>2.063130032421423</c:v>
                </c:pt>
                <c:pt idx="2">
                  <c:v>2.3744123929647643</c:v>
                </c:pt>
                <c:pt idx="3">
                  <c:v>2.5371460344736363</c:v>
                </c:pt>
                <c:pt idx="4">
                  <c:v>2.4147073448554934</c:v>
                </c:pt>
                <c:pt idx="5">
                  <c:v>2.3371111030878744</c:v>
                </c:pt>
                <c:pt idx="6">
                  <c:v>2.1894891396501137</c:v>
                </c:pt>
                <c:pt idx="7">
                  <c:v>1.9832476430092782</c:v>
                </c:pt>
                <c:pt idx="8">
                  <c:v>2.0805250379218876</c:v>
                </c:pt>
                <c:pt idx="9">
                  <c:v>1.7535088869080617</c:v>
                </c:pt>
                <c:pt idx="10">
                  <c:v>1.5147409428006853</c:v>
                </c:pt>
                <c:pt idx="11">
                  <c:v>1.3637677981370722</c:v>
                </c:pt>
                <c:pt idx="12">
                  <c:v>1.2180417664575671</c:v>
                </c:pt>
                <c:pt idx="13">
                  <c:v>1.0188477514350147</c:v>
                </c:pt>
                <c:pt idx="14">
                  <c:v>0.85457357754670227</c:v>
                </c:pt>
                <c:pt idx="15">
                  <c:v>0.61904601693862915</c:v>
                </c:pt>
                <c:pt idx="16">
                  <c:v>0.59025927702460734</c:v>
                </c:pt>
                <c:pt idx="17">
                  <c:v>0.44906850145576271</c:v>
                </c:pt>
                <c:pt idx="18">
                  <c:v>0.52928326812695659</c:v>
                </c:pt>
                <c:pt idx="19">
                  <c:v>0.43848305360638662</c:v>
                </c:pt>
                <c:pt idx="20">
                  <c:v>0.93060492993179977</c:v>
                </c:pt>
                <c:pt idx="21">
                  <c:v>0.61166437701487553</c:v>
                </c:pt>
                <c:pt idx="22">
                  <c:v>0.5680328480739405</c:v>
                </c:pt>
                <c:pt idx="23">
                  <c:v>0.64059662562288011</c:v>
                </c:pt>
                <c:pt idx="24">
                  <c:v>0.82045520621631951</c:v>
                </c:pt>
                <c:pt idx="25">
                  <c:v>0.91536575696382627</c:v>
                </c:pt>
                <c:pt idx="26">
                  <c:v>1.1989622243824272</c:v>
                </c:pt>
                <c:pt idx="27">
                  <c:v>1.1882945905061781</c:v>
                </c:pt>
                <c:pt idx="28">
                  <c:v>1.5738858572889036</c:v>
                </c:pt>
                <c:pt idx="29">
                  <c:v>1.7324196151280447</c:v>
                </c:pt>
                <c:pt idx="30">
                  <c:v>1.9824879793683969</c:v>
                </c:pt>
                <c:pt idx="31">
                  <c:v>2.2224392501102308</c:v>
                </c:pt>
                <c:pt idx="32">
                  <c:v>2.7484219261730836</c:v>
                </c:pt>
                <c:pt idx="33">
                  <c:v>2.616161093063063</c:v>
                </c:pt>
                <c:pt idx="34">
                  <c:v>2.4195194533427333</c:v>
                </c:pt>
                <c:pt idx="35">
                  <c:v>2.2048234479088435</c:v>
                </c:pt>
                <c:pt idx="36">
                  <c:v>1.8064790930982788</c:v>
                </c:pt>
                <c:pt idx="37">
                  <c:v>0.97906994293461835</c:v>
                </c:pt>
                <c:pt idx="38">
                  <c:v>0.1991782141574916</c:v>
                </c:pt>
                <c:pt idx="39">
                  <c:v>-1.0668635654786929</c:v>
                </c:pt>
                <c:pt idx="40">
                  <c:v>-1.5041911128510499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DE48-4485-988F-D17288177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290464"/>
        <c:axId val="1160288384"/>
        <c:extLst/>
      </c:scatterChart>
      <c:valAx>
        <c:axId val="1160290464"/>
        <c:scaling>
          <c:orientation val="minMax"/>
          <c:max val="190"/>
          <c:min val="-19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X, mm</a:t>
                </a:r>
                <a:endParaRPr lang="ru-RU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60288384"/>
        <c:crosses val="autoZero"/>
        <c:crossBetween val="midCat"/>
        <c:majorUnit val="20"/>
      </c:valAx>
      <c:valAx>
        <c:axId val="116028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B/B,</a:t>
                </a:r>
                <a:r>
                  <a:rPr lang="en-US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10^(-4)</a:t>
                </a:r>
                <a:endParaRPr lang="ru-RU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60290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Integral </a:t>
            </a:r>
            <a:r>
              <a:rPr lang="en-US" dirty="0" smtClean="0"/>
              <a:t>homogeneity – 1.6T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1254064324049046E-2"/>
          <c:y val="0.12297374429223747"/>
          <c:w val="0.91441757746699592"/>
          <c:h val="0.7854732948621148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'Однородность 1.6T'!$B$2:$B$6</c:f>
              <c:strCache>
                <c:ptCount val="1"/>
                <c:pt idx="0">
                  <c:v>50mm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1.6T'!$C$2:$AQ$2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1.6T'!$C$6:$AQ$6</c:f>
              <c:numCache>
                <c:formatCode>General</c:formatCode>
                <c:ptCount val="41"/>
                <c:pt idx="0">
                  <c:v>-6.5055267932143348</c:v>
                </c:pt>
                <c:pt idx="1">
                  <c:v>-4.5587711466896064</c:v>
                </c:pt>
                <c:pt idx="2">
                  <c:v>-2.8101430292069525</c:v>
                </c:pt>
                <c:pt idx="3">
                  <c:v>-1.3881991703261418</c:v>
                </c:pt>
                <c:pt idx="4">
                  <c:v>-0.28780863298474002</c:v>
                </c:pt>
                <c:pt idx="5">
                  <c:v>0.5223893041018961</c:v>
                </c:pt>
                <c:pt idx="6">
                  <c:v>1.0527183741457788</c:v>
                </c:pt>
                <c:pt idx="7">
                  <c:v>1.3098559931642333</c:v>
                </c:pt>
                <c:pt idx="8">
                  <c:v>1.3373193089574049</c:v>
                </c:pt>
                <c:pt idx="9">
                  <c:v>1.2066779001731409</c:v>
                </c:pt>
                <c:pt idx="10">
                  <c:v>1.0369226371371059</c:v>
                </c:pt>
                <c:pt idx="11">
                  <c:v>0.85981246019900959</c:v>
                </c:pt>
                <c:pt idx="12">
                  <c:v>0.66814085257572864</c:v>
                </c:pt>
                <c:pt idx="13">
                  <c:v>0.55671033280648929</c:v>
                </c:pt>
                <c:pt idx="14">
                  <c:v>0.4779847388357199</c:v>
                </c:pt>
                <c:pt idx="15">
                  <c:v>0.27048339592125092</c:v>
                </c:pt>
                <c:pt idx="16">
                  <c:v>0.17929345184361933</c:v>
                </c:pt>
                <c:pt idx="17">
                  <c:v>0.14478208180867469</c:v>
                </c:pt>
                <c:pt idx="18">
                  <c:v>0.11300520965645022</c:v>
                </c:pt>
                <c:pt idx="19">
                  <c:v>7.3398613680065727E-2</c:v>
                </c:pt>
                <c:pt idx="20">
                  <c:v>7.2483290997984007E-2</c:v>
                </c:pt>
                <c:pt idx="21">
                  <c:v>4.0766709721558048E-2</c:v>
                </c:pt>
                <c:pt idx="22">
                  <c:v>6.7999505727854848E-2</c:v>
                </c:pt>
                <c:pt idx="23">
                  <c:v>0.17846559276081919</c:v>
                </c:pt>
                <c:pt idx="24">
                  <c:v>0.31435143923121922</c:v>
                </c:pt>
                <c:pt idx="25">
                  <c:v>0.55045387211467922</c:v>
                </c:pt>
                <c:pt idx="26">
                  <c:v>0.78707104816927376</c:v>
                </c:pt>
                <c:pt idx="27">
                  <c:v>0.78161603892840081</c:v>
                </c:pt>
                <c:pt idx="28">
                  <c:v>0.87624639543749838</c:v>
                </c:pt>
                <c:pt idx="29">
                  <c:v>0.92917204660591945</c:v>
                </c:pt>
                <c:pt idx="30">
                  <c:v>0.96269592154237404</c:v>
                </c:pt>
                <c:pt idx="31">
                  <c:v>0.992327694701159</c:v>
                </c:pt>
                <c:pt idx="32">
                  <c:v>1.0298593437813861</c:v>
                </c:pt>
                <c:pt idx="33">
                  <c:v>1.0088413729983885</c:v>
                </c:pt>
                <c:pt idx="34">
                  <c:v>0.97501133065288359</c:v>
                </c:pt>
                <c:pt idx="35">
                  <c:v>0.79934248399112962</c:v>
                </c:pt>
                <c:pt idx="36">
                  <c:v>0.41174393868175407</c:v>
                </c:pt>
                <c:pt idx="37">
                  <c:v>-0.26086363984223659</c:v>
                </c:pt>
                <c:pt idx="38">
                  <c:v>-1.2683798232898913</c:v>
                </c:pt>
                <c:pt idx="39">
                  <c:v>-2.7455457392075959</c:v>
                </c:pt>
                <c:pt idx="40">
                  <c:v>-4.4431536363239772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340-4ED0-87C0-320149C0683B}"/>
            </c:ext>
          </c:extLst>
        </c:ser>
        <c:ser>
          <c:idx val="0"/>
          <c:order val="1"/>
          <c:tx>
            <c:strRef>
              <c:f>'Однородность 1.6T'!$B$7:$B$11</c:f>
              <c:strCache>
                <c:ptCount val="1"/>
                <c:pt idx="0">
                  <c:v>0mm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1.6T'!$C$7:$AQ$7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1.6T'!$C$11:$AQ$11</c:f>
              <c:numCache>
                <c:formatCode>General</c:formatCode>
                <c:ptCount val="41"/>
                <c:pt idx="0">
                  <c:v>-1.1066547007611431</c:v>
                </c:pt>
                <c:pt idx="1">
                  <c:v>-1.1983652426842974</c:v>
                </c:pt>
                <c:pt idx="2">
                  <c:v>-1.0682455220076075</c:v>
                </c:pt>
                <c:pt idx="3">
                  <c:v>-0.86083446295589283</c:v>
                </c:pt>
                <c:pt idx="4">
                  <c:v>-0.5991380639296966</c:v>
                </c:pt>
                <c:pt idx="5">
                  <c:v>-0.33187290346731091</c:v>
                </c:pt>
                <c:pt idx="6">
                  <c:v>-6.8886617455599541E-2</c:v>
                </c:pt>
                <c:pt idx="7">
                  <c:v>0.14943098176635816</c:v>
                </c:pt>
                <c:pt idx="8">
                  <c:v>0.34068374641282539</c:v>
                </c:pt>
                <c:pt idx="9">
                  <c:v>0.40073875273544024</c:v>
                </c:pt>
                <c:pt idx="10">
                  <c:v>0.43674426052640269</c:v>
                </c:pt>
                <c:pt idx="11">
                  <c:v>0.43563567322007257</c:v>
                </c:pt>
                <c:pt idx="12">
                  <c:v>0.39882995444524916</c:v>
                </c:pt>
                <c:pt idx="13">
                  <c:v>0.33791221665289561</c:v>
                </c:pt>
                <c:pt idx="14">
                  <c:v>0.26392965041866079</c:v>
                </c:pt>
                <c:pt idx="15">
                  <c:v>0.18396610023437832</c:v>
                </c:pt>
                <c:pt idx="16">
                  <c:v>0.12626056216617221</c:v>
                </c:pt>
                <c:pt idx="17">
                  <c:v>3.953274950113439E-2</c:v>
                </c:pt>
                <c:pt idx="18">
                  <c:v>-8.5930574030512741E-4</c:v>
                </c:pt>
                <c:pt idx="19">
                  <c:v>-2.7336752400921732E-2</c:v>
                </c:pt>
                <c:pt idx="20">
                  <c:v>0</c:v>
                </c:pt>
                <c:pt idx="21">
                  <c:v>-5.3955666704687821E-3</c:v>
                </c:pt>
                <c:pt idx="22">
                  <c:v>4.4478282679505154E-2</c:v>
                </c:pt>
                <c:pt idx="23">
                  <c:v>9.7058169224121915E-2</c:v>
                </c:pt>
                <c:pt idx="24">
                  <c:v>0.1707865202845692</c:v>
                </c:pt>
                <c:pt idx="25">
                  <c:v>0.24405731234854677</c:v>
                </c:pt>
                <c:pt idx="26">
                  <c:v>0.32117495065810386</c:v>
                </c:pt>
                <c:pt idx="27">
                  <c:v>0.37699144202846391</c:v>
                </c:pt>
                <c:pt idx="28">
                  <c:v>0.42940606086241795</c:v>
                </c:pt>
                <c:pt idx="29">
                  <c:v>0.42625706362172466</c:v>
                </c:pt>
                <c:pt idx="30">
                  <c:v>0.41054187322003521</c:v>
                </c:pt>
                <c:pt idx="31">
                  <c:v>0.36424140933686378</c:v>
                </c:pt>
                <c:pt idx="32">
                  <c:v>0.29406042432696466</c:v>
                </c:pt>
                <c:pt idx="33">
                  <c:v>0.13152014961723557</c:v>
                </c:pt>
                <c:pt idx="34">
                  <c:v>-7.1585232976684399E-2</c:v>
                </c:pt>
                <c:pt idx="35">
                  <c:v>-0.33503185733992336</c:v>
                </c:pt>
                <c:pt idx="36">
                  <c:v>-0.61142797432718154</c:v>
                </c:pt>
                <c:pt idx="37">
                  <c:v>-0.90971849625431878</c:v>
                </c:pt>
                <c:pt idx="38">
                  <c:v>-1.1258886145485407</c:v>
                </c:pt>
                <c:pt idx="39">
                  <c:v>-1.2004940796078376</c:v>
                </c:pt>
                <c:pt idx="40">
                  <c:v>-1.0631369437940008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340-4ED0-87C0-320149C0683B}"/>
            </c:ext>
          </c:extLst>
        </c:ser>
        <c:ser>
          <c:idx val="2"/>
          <c:order val="2"/>
          <c:tx>
            <c:strRef>
              <c:f>'Однородность 1.6T'!$B$12:$B$16</c:f>
              <c:strCache>
                <c:ptCount val="1"/>
                <c:pt idx="0">
                  <c:v>-50mm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1.6T'!$C$12:$AQ$12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1.6T'!$C$16:$AQ$16</c:f>
              <c:numCache>
                <c:formatCode>General</c:formatCode>
                <c:ptCount val="41"/>
                <c:pt idx="0">
                  <c:v>-5.8551627071690966</c:v>
                </c:pt>
                <c:pt idx="1">
                  <c:v>-4.0505736734211411</c:v>
                </c:pt>
                <c:pt idx="2">
                  <c:v>-2.3276006980570751</c:v>
                </c:pt>
                <c:pt idx="3">
                  <c:v>-0.95404223470308525</c:v>
                </c:pt>
                <c:pt idx="4">
                  <c:v>-3.2341670764526764E-2</c:v>
                </c:pt>
                <c:pt idx="5">
                  <c:v>0.6818486059388098</c:v>
                </c:pt>
                <c:pt idx="6">
                  <c:v>1.1206824819759715</c:v>
                </c:pt>
                <c:pt idx="7">
                  <c:v>1.4256827828488434</c:v>
                </c:pt>
                <c:pt idx="8">
                  <c:v>1.6235923217575481</c:v>
                </c:pt>
                <c:pt idx="9">
                  <c:v>1.6436835520949002</c:v>
                </c:pt>
                <c:pt idx="10">
                  <c:v>1.5218972706031113</c:v>
                </c:pt>
                <c:pt idx="11">
                  <c:v>1.4318597373077702</c:v>
                </c:pt>
                <c:pt idx="12">
                  <c:v>1.2845435871179682</c:v>
                </c:pt>
                <c:pt idx="13">
                  <c:v>1.0315467567961609</c:v>
                </c:pt>
                <c:pt idx="14">
                  <c:v>0.70573741832869974</c:v>
                </c:pt>
                <c:pt idx="15">
                  <c:v>0.51338847964899559</c:v>
                </c:pt>
                <c:pt idx="16">
                  <c:v>0.27787452445729838</c:v>
                </c:pt>
                <c:pt idx="17">
                  <c:v>0.12744648299595324</c:v>
                </c:pt>
                <c:pt idx="18">
                  <c:v>6.2207668619312873E-2</c:v>
                </c:pt>
                <c:pt idx="19">
                  <c:v>6.4909222756718746E-2</c:v>
                </c:pt>
                <c:pt idx="20">
                  <c:v>0.17190047729657615</c:v>
                </c:pt>
                <c:pt idx="21">
                  <c:v>0.14896691156996636</c:v>
                </c:pt>
                <c:pt idx="22">
                  <c:v>0.11102860348580235</c:v>
                </c:pt>
                <c:pt idx="23">
                  <c:v>0.23611620861517746</c:v>
                </c:pt>
                <c:pt idx="24">
                  <c:v>0.4339341950205996</c:v>
                </c:pt>
                <c:pt idx="25">
                  <c:v>0.59133298886441132</c:v>
                </c:pt>
                <c:pt idx="26">
                  <c:v>0.76680013638233602</c:v>
                </c:pt>
                <c:pt idx="27">
                  <c:v>1.026228307971649</c:v>
                </c:pt>
                <c:pt idx="28">
                  <c:v>1.199738076404153</c:v>
                </c:pt>
                <c:pt idx="29">
                  <c:v>1.2937111554414298</c:v>
                </c:pt>
                <c:pt idx="30">
                  <c:v>1.3902588309047765</c:v>
                </c:pt>
                <c:pt idx="31">
                  <c:v>1.471250021033494</c:v>
                </c:pt>
                <c:pt idx="32">
                  <c:v>1.5383284400120369</c:v>
                </c:pt>
                <c:pt idx="33">
                  <c:v>1.4721042121728751</c:v>
                </c:pt>
                <c:pt idx="34">
                  <c:v>1.2568639990792314</c:v>
                </c:pt>
                <c:pt idx="35">
                  <c:v>0.80166621868346954</c:v>
                </c:pt>
                <c:pt idx="36">
                  <c:v>0.17705518609729332</c:v>
                </c:pt>
                <c:pt idx="37">
                  <c:v>-0.79343889360072817</c:v>
                </c:pt>
                <c:pt idx="38">
                  <c:v>-2.0580763274310447</c:v>
                </c:pt>
                <c:pt idx="39">
                  <c:v>-3.6607141006399089</c:v>
                </c:pt>
                <c:pt idx="40">
                  <c:v>-5.5460571731085295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340-4ED0-87C0-320149C0683B}"/>
            </c:ext>
          </c:extLst>
        </c:ser>
        <c:ser>
          <c:idx val="3"/>
          <c:order val="3"/>
          <c:tx>
            <c:v>calculation - 0mm</c:v>
          </c:tx>
          <c:spPr>
            <a:ln w="22225" cap="rnd">
              <a:solidFill>
                <a:schemeClr val="accent4"/>
              </a:solidFill>
            </a:ln>
            <a:effectLst>
              <a:glow rad="139700">
                <a:schemeClr val="accent4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1.6T'!$AF$21:$AF$121</c:f>
              <c:numCache>
                <c:formatCode>General</c:formatCode>
                <c:ptCount val="101"/>
                <c:pt idx="0">
                  <c:v>275</c:v>
                </c:pt>
                <c:pt idx="1">
                  <c:v>269</c:v>
                </c:pt>
                <c:pt idx="2">
                  <c:v>263</c:v>
                </c:pt>
                <c:pt idx="3">
                  <c:v>257</c:v>
                </c:pt>
                <c:pt idx="4">
                  <c:v>251</c:v>
                </c:pt>
                <c:pt idx="5">
                  <c:v>245</c:v>
                </c:pt>
                <c:pt idx="6">
                  <c:v>239</c:v>
                </c:pt>
                <c:pt idx="7">
                  <c:v>233</c:v>
                </c:pt>
                <c:pt idx="8">
                  <c:v>227</c:v>
                </c:pt>
                <c:pt idx="9">
                  <c:v>221</c:v>
                </c:pt>
                <c:pt idx="10">
                  <c:v>215</c:v>
                </c:pt>
                <c:pt idx="11">
                  <c:v>209</c:v>
                </c:pt>
                <c:pt idx="12">
                  <c:v>203</c:v>
                </c:pt>
                <c:pt idx="13">
                  <c:v>197</c:v>
                </c:pt>
                <c:pt idx="14">
                  <c:v>191</c:v>
                </c:pt>
                <c:pt idx="15">
                  <c:v>185</c:v>
                </c:pt>
                <c:pt idx="16">
                  <c:v>179</c:v>
                </c:pt>
                <c:pt idx="17">
                  <c:v>173</c:v>
                </c:pt>
                <c:pt idx="18">
                  <c:v>167</c:v>
                </c:pt>
                <c:pt idx="19">
                  <c:v>161</c:v>
                </c:pt>
                <c:pt idx="20">
                  <c:v>155</c:v>
                </c:pt>
                <c:pt idx="21">
                  <c:v>149</c:v>
                </c:pt>
                <c:pt idx="22">
                  <c:v>143</c:v>
                </c:pt>
                <c:pt idx="23">
                  <c:v>137</c:v>
                </c:pt>
                <c:pt idx="24">
                  <c:v>131</c:v>
                </c:pt>
                <c:pt idx="25">
                  <c:v>125</c:v>
                </c:pt>
                <c:pt idx="26">
                  <c:v>119</c:v>
                </c:pt>
                <c:pt idx="27">
                  <c:v>113</c:v>
                </c:pt>
                <c:pt idx="28">
                  <c:v>107</c:v>
                </c:pt>
                <c:pt idx="29">
                  <c:v>101</c:v>
                </c:pt>
                <c:pt idx="30">
                  <c:v>95</c:v>
                </c:pt>
                <c:pt idx="31">
                  <c:v>89</c:v>
                </c:pt>
                <c:pt idx="32">
                  <c:v>83</c:v>
                </c:pt>
                <c:pt idx="33">
                  <c:v>77</c:v>
                </c:pt>
                <c:pt idx="34">
                  <c:v>71</c:v>
                </c:pt>
                <c:pt idx="35">
                  <c:v>65</c:v>
                </c:pt>
                <c:pt idx="36">
                  <c:v>59</c:v>
                </c:pt>
                <c:pt idx="37">
                  <c:v>53</c:v>
                </c:pt>
                <c:pt idx="38">
                  <c:v>47</c:v>
                </c:pt>
                <c:pt idx="39">
                  <c:v>41</c:v>
                </c:pt>
                <c:pt idx="40">
                  <c:v>35</c:v>
                </c:pt>
                <c:pt idx="41">
                  <c:v>29</c:v>
                </c:pt>
                <c:pt idx="42">
                  <c:v>23</c:v>
                </c:pt>
                <c:pt idx="43">
                  <c:v>17</c:v>
                </c:pt>
                <c:pt idx="44">
                  <c:v>11</c:v>
                </c:pt>
                <c:pt idx="45">
                  <c:v>5</c:v>
                </c:pt>
                <c:pt idx="46">
                  <c:v>-1</c:v>
                </c:pt>
                <c:pt idx="47">
                  <c:v>-7</c:v>
                </c:pt>
                <c:pt idx="48">
                  <c:v>-13</c:v>
                </c:pt>
                <c:pt idx="49">
                  <c:v>-19</c:v>
                </c:pt>
                <c:pt idx="50">
                  <c:v>-25</c:v>
                </c:pt>
                <c:pt idx="51">
                  <c:v>-31</c:v>
                </c:pt>
                <c:pt idx="52">
                  <c:v>-37</c:v>
                </c:pt>
                <c:pt idx="53">
                  <c:v>-43</c:v>
                </c:pt>
                <c:pt idx="54">
                  <c:v>-49</c:v>
                </c:pt>
                <c:pt idx="55">
                  <c:v>-55</c:v>
                </c:pt>
                <c:pt idx="56">
                  <c:v>-61</c:v>
                </c:pt>
                <c:pt idx="57">
                  <c:v>-67</c:v>
                </c:pt>
                <c:pt idx="58">
                  <c:v>-73</c:v>
                </c:pt>
                <c:pt idx="59">
                  <c:v>-79</c:v>
                </c:pt>
                <c:pt idx="60">
                  <c:v>-85.000000000000099</c:v>
                </c:pt>
                <c:pt idx="61">
                  <c:v>-91.000000000000099</c:v>
                </c:pt>
                <c:pt idx="62">
                  <c:v>-97</c:v>
                </c:pt>
                <c:pt idx="63">
                  <c:v>-103</c:v>
                </c:pt>
                <c:pt idx="64">
                  <c:v>-109</c:v>
                </c:pt>
                <c:pt idx="65">
                  <c:v>-115</c:v>
                </c:pt>
                <c:pt idx="66">
                  <c:v>-121</c:v>
                </c:pt>
                <c:pt idx="67">
                  <c:v>-127</c:v>
                </c:pt>
                <c:pt idx="68">
                  <c:v>-133</c:v>
                </c:pt>
                <c:pt idx="69">
                  <c:v>-139</c:v>
                </c:pt>
                <c:pt idx="70">
                  <c:v>-145</c:v>
                </c:pt>
                <c:pt idx="71">
                  <c:v>-151</c:v>
                </c:pt>
                <c:pt idx="72">
                  <c:v>-157</c:v>
                </c:pt>
                <c:pt idx="73">
                  <c:v>-163</c:v>
                </c:pt>
                <c:pt idx="74">
                  <c:v>-169</c:v>
                </c:pt>
                <c:pt idx="75">
                  <c:v>-175</c:v>
                </c:pt>
                <c:pt idx="76">
                  <c:v>-181</c:v>
                </c:pt>
                <c:pt idx="77">
                  <c:v>-187</c:v>
                </c:pt>
                <c:pt idx="78">
                  <c:v>-193</c:v>
                </c:pt>
                <c:pt idx="79">
                  <c:v>-199</c:v>
                </c:pt>
                <c:pt idx="80">
                  <c:v>-205</c:v>
                </c:pt>
                <c:pt idx="81">
                  <c:v>-211</c:v>
                </c:pt>
                <c:pt idx="82">
                  <c:v>-217</c:v>
                </c:pt>
                <c:pt idx="83">
                  <c:v>-223</c:v>
                </c:pt>
                <c:pt idx="84">
                  <c:v>-229</c:v>
                </c:pt>
                <c:pt idx="85">
                  <c:v>-235</c:v>
                </c:pt>
                <c:pt idx="86">
                  <c:v>-241</c:v>
                </c:pt>
                <c:pt idx="87">
                  <c:v>-247</c:v>
                </c:pt>
                <c:pt idx="88">
                  <c:v>-253</c:v>
                </c:pt>
                <c:pt idx="89">
                  <c:v>-259</c:v>
                </c:pt>
                <c:pt idx="90">
                  <c:v>-265</c:v>
                </c:pt>
                <c:pt idx="91">
                  <c:v>-271</c:v>
                </c:pt>
                <c:pt idx="92">
                  <c:v>-277</c:v>
                </c:pt>
                <c:pt idx="93">
                  <c:v>-283</c:v>
                </c:pt>
                <c:pt idx="94">
                  <c:v>-289</c:v>
                </c:pt>
                <c:pt idx="95">
                  <c:v>-295</c:v>
                </c:pt>
                <c:pt idx="96">
                  <c:v>-301</c:v>
                </c:pt>
                <c:pt idx="97">
                  <c:v>-307</c:v>
                </c:pt>
                <c:pt idx="98">
                  <c:v>-313</c:v>
                </c:pt>
                <c:pt idx="99">
                  <c:v>-319</c:v>
                </c:pt>
                <c:pt idx="100">
                  <c:v>-325</c:v>
                </c:pt>
              </c:numCache>
            </c:numRef>
          </c:xVal>
          <c:yVal>
            <c:numRef>
              <c:f>'Однородность 1.6T'!$AG$21:$AG$121</c:f>
              <c:numCache>
                <c:formatCode>General</c:formatCode>
                <c:ptCount val="101"/>
                <c:pt idx="0">
                  <c:v>-0.40322670803478322</c:v>
                </c:pt>
                <c:pt idx="1">
                  <c:v>4.5596555786369777</c:v>
                </c:pt>
                <c:pt idx="2">
                  <c:v>7.5082975661842033</c:v>
                </c:pt>
                <c:pt idx="3">
                  <c:v>8.9506302393336856</c:v>
                </c:pt>
                <c:pt idx="4">
                  <c:v>9.2910859271786599</c:v>
                </c:pt>
                <c:pt idx="5">
                  <c:v>8.9108041222185381</c:v>
                </c:pt>
                <c:pt idx="6">
                  <c:v>8.0674964688899653</c:v>
                </c:pt>
                <c:pt idx="7">
                  <c:v>6.9926908254903148</c:v>
                </c:pt>
                <c:pt idx="8">
                  <c:v>5.877980469217027</c:v>
                </c:pt>
                <c:pt idx="9">
                  <c:v>4.7767899696178624</c:v>
                </c:pt>
                <c:pt idx="10">
                  <c:v>3.7802395315250243</c:v>
                </c:pt>
                <c:pt idx="11">
                  <c:v>2.9196713332305571</c:v>
                </c:pt>
                <c:pt idx="12">
                  <c:v>2.2233316240997283</c:v>
                </c:pt>
                <c:pt idx="13">
                  <c:v>1.6840091509021444</c:v>
                </c:pt>
                <c:pt idx="14">
                  <c:v>1.2870025680102579</c:v>
                </c:pt>
                <c:pt idx="15">
                  <c:v>1.0017843555931432</c:v>
                </c:pt>
                <c:pt idx="16">
                  <c:v>0.81288026626036669</c:v>
                </c:pt>
                <c:pt idx="17">
                  <c:v>0.71000162390209998</c:v>
                </c:pt>
                <c:pt idx="18">
                  <c:v>0.62243444764653111</c:v>
                </c:pt>
                <c:pt idx="19">
                  <c:v>0.60976934621439993</c:v>
                </c:pt>
                <c:pt idx="20">
                  <c:v>0.60687656917410604</c:v>
                </c:pt>
                <c:pt idx="21">
                  <c:v>0.59900322427230424</c:v>
                </c:pt>
                <c:pt idx="22">
                  <c:v>0.59209174263184206</c:v>
                </c:pt>
                <c:pt idx="23">
                  <c:v>0.61074675754140684</c:v>
                </c:pt>
                <c:pt idx="24">
                  <c:v>0.6249515202739413</c:v>
                </c:pt>
                <c:pt idx="25">
                  <c:v>0.61680831781869139</c:v>
                </c:pt>
                <c:pt idx="26">
                  <c:v>0.61646468094833928</c:v>
                </c:pt>
                <c:pt idx="27">
                  <c:v>0.61743668716168376</c:v>
                </c:pt>
                <c:pt idx="28">
                  <c:v>0.59065818393988989</c:v>
                </c:pt>
                <c:pt idx="29">
                  <c:v>0.55842210658011715</c:v>
                </c:pt>
                <c:pt idx="30">
                  <c:v>0.51678994557991442</c:v>
                </c:pt>
                <c:pt idx="31">
                  <c:v>0.47764497509922504</c:v>
                </c:pt>
                <c:pt idx="32">
                  <c:v>0.41926517374586708</c:v>
                </c:pt>
                <c:pt idx="33">
                  <c:v>0.3635504129687005</c:v>
                </c:pt>
                <c:pt idx="34">
                  <c:v>0.32515674143544215</c:v>
                </c:pt>
                <c:pt idx="35">
                  <c:v>0.30333608536163592</c:v>
                </c:pt>
                <c:pt idx="36">
                  <c:v>0.25838865497729385</c:v>
                </c:pt>
                <c:pt idx="37">
                  <c:v>0.20360158302708226</c:v>
                </c:pt>
                <c:pt idx="38">
                  <c:v>0.18195187439407834</c:v>
                </c:pt>
                <c:pt idx="39">
                  <c:v>0.13908715316597214</c:v>
                </c:pt>
                <c:pt idx="40">
                  <c:v>0.10879700314542544</c:v>
                </c:pt>
                <c:pt idx="41">
                  <c:v>7.4033392133442427E-2</c:v>
                </c:pt>
                <c:pt idx="42">
                  <c:v>5.1755041164163192E-2</c:v>
                </c:pt>
                <c:pt idx="43">
                  <c:v>1.8745336874071053E-2</c:v>
                </c:pt>
                <c:pt idx="44">
                  <c:v>-2.3363725017681192E-2</c:v>
                </c:pt>
                <c:pt idx="45">
                  <c:v>-4.9101866775503093E-2</c:v>
                </c:pt>
                <c:pt idx="46">
                  <c:v>-3.7472767526016117E-2</c:v>
                </c:pt>
                <c:pt idx="47">
                  <c:v>-4.3600683907550855E-2</c:v>
                </c:pt>
                <c:pt idx="48">
                  <c:v>-3.8731349299366322E-2</c:v>
                </c:pt>
                <c:pt idx="49">
                  <c:v>-1.5221924705968433E-2</c:v>
                </c:pt>
                <c:pt idx="50">
                  <c:v>0</c:v>
                </c:pt>
                <c:pt idx="51">
                  <c:v>-6.2870482484350025E-3</c:v>
                </c:pt>
                <c:pt idx="52">
                  <c:v>1.3923470749160768E-2</c:v>
                </c:pt>
                <c:pt idx="53">
                  <c:v>2.294772268025342E-2</c:v>
                </c:pt>
                <c:pt idx="54">
                  <c:v>5.5803102859219765E-2</c:v>
                </c:pt>
                <c:pt idx="55">
                  <c:v>8.4050448465914376E-2</c:v>
                </c:pt>
                <c:pt idx="56">
                  <c:v>0.10785629505482675</c:v>
                </c:pt>
                <c:pt idx="57">
                  <c:v>0.14543576993500945</c:v>
                </c:pt>
                <c:pt idx="58">
                  <c:v>0.17574821896215786</c:v>
                </c:pt>
                <c:pt idx="59">
                  <c:v>0.20347442554250472</c:v>
                </c:pt>
                <c:pt idx="60">
                  <c:v>0.22381396474387971</c:v>
                </c:pt>
                <c:pt idx="61">
                  <c:v>0.24127187751650014</c:v>
                </c:pt>
                <c:pt idx="62">
                  <c:v>0.24434213823228643</c:v>
                </c:pt>
                <c:pt idx="63">
                  <c:v>0.25108216004886819</c:v>
                </c:pt>
                <c:pt idx="64">
                  <c:v>0.22298565441886281</c:v>
                </c:pt>
                <c:pt idx="65">
                  <c:v>0.24875207901481947</c:v>
                </c:pt>
                <c:pt idx="66">
                  <c:v>0.25871770148137774</c:v>
                </c:pt>
                <c:pt idx="67">
                  <c:v>0.23483551637191358</c:v>
                </c:pt>
                <c:pt idx="68">
                  <c:v>0.21581358839823694</c:v>
                </c:pt>
                <c:pt idx="69">
                  <c:v>0.17675302926501038</c:v>
                </c:pt>
                <c:pt idx="70">
                  <c:v>0.14242281347756278</c:v>
                </c:pt>
                <c:pt idx="71">
                  <c:v>0.10693622291078564</c:v>
                </c:pt>
                <c:pt idx="72">
                  <c:v>0.11817833889021384</c:v>
                </c:pt>
                <c:pt idx="73">
                  <c:v>0.14806051293269987</c:v>
                </c:pt>
                <c:pt idx="74">
                  <c:v>0.196077048350458</c:v>
                </c:pt>
                <c:pt idx="75">
                  <c:v>0.32631050970870273</c:v>
                </c:pt>
                <c:pt idx="76">
                  <c:v>0.49035362189813431</c:v>
                </c:pt>
                <c:pt idx="77">
                  <c:v>0.80630366790778096</c:v>
                </c:pt>
                <c:pt idx="78">
                  <c:v>1.2398496708589595</c:v>
                </c:pt>
                <c:pt idx="79">
                  <c:v>1.8067697859120366</c:v>
                </c:pt>
                <c:pt idx="80">
                  <c:v>2.5779776916422499</c:v>
                </c:pt>
                <c:pt idx="81">
                  <c:v>3.4922878982206229</c:v>
                </c:pt>
                <c:pt idx="82">
                  <c:v>4.5733664372624148</c:v>
                </c:pt>
                <c:pt idx="83">
                  <c:v>5.8420255813411348</c:v>
                </c:pt>
                <c:pt idx="84">
                  <c:v>7.2446902742757997</c:v>
                </c:pt>
                <c:pt idx="85">
                  <c:v>8.6939314011138968</c:v>
                </c:pt>
                <c:pt idx="86">
                  <c:v>10.059630239883765</c:v>
                </c:pt>
                <c:pt idx="87">
                  <c:v>11.259164330730407</c:v>
                </c:pt>
                <c:pt idx="88">
                  <c:v>12.091983317495826</c:v>
                </c:pt>
                <c:pt idx="89">
                  <c:v>12.262610821957864</c:v>
                </c:pt>
                <c:pt idx="90">
                  <c:v>11.551015758720078</c:v>
                </c:pt>
                <c:pt idx="91">
                  <c:v>9.5636361369600564</c:v>
                </c:pt>
                <c:pt idx="92">
                  <c:v>5.9177428959613954</c:v>
                </c:pt>
                <c:pt idx="93">
                  <c:v>0.17136384919623504</c:v>
                </c:pt>
                <c:pt idx="94">
                  <c:v>-8.1353112553699685</c:v>
                </c:pt>
                <c:pt idx="95">
                  <c:v>-19.561889776526915</c:v>
                </c:pt>
                <c:pt idx="96">
                  <c:v>-34.705485165836187</c:v>
                </c:pt>
                <c:pt idx="97">
                  <c:v>-54.215095707608874</c:v>
                </c:pt>
                <c:pt idx="98">
                  <c:v>-78.844286925027319</c:v>
                </c:pt>
                <c:pt idx="99">
                  <c:v>-109.31011685183857</c:v>
                </c:pt>
                <c:pt idx="100">
                  <c:v>-146.48444264721849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340-4ED0-87C0-320149C0683B}"/>
            </c:ext>
          </c:extLst>
        </c:ser>
        <c:ser>
          <c:idx val="4"/>
          <c:order val="4"/>
          <c:tx>
            <c:v>calculation 50mm</c:v>
          </c:tx>
          <c:spPr>
            <a:ln w="22225" cap="rnd">
              <a:solidFill>
                <a:schemeClr val="accent5"/>
              </a:solidFill>
            </a:ln>
            <a:effectLst>
              <a:glow rad="139700">
                <a:schemeClr val="accent5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1.6T'!$AF$21:$AF$121</c:f>
              <c:numCache>
                <c:formatCode>General</c:formatCode>
                <c:ptCount val="101"/>
                <c:pt idx="0">
                  <c:v>275</c:v>
                </c:pt>
                <c:pt idx="1">
                  <c:v>269</c:v>
                </c:pt>
                <c:pt idx="2">
                  <c:v>263</c:v>
                </c:pt>
                <c:pt idx="3">
                  <c:v>257</c:v>
                </c:pt>
                <c:pt idx="4">
                  <c:v>251</c:v>
                </c:pt>
                <c:pt idx="5">
                  <c:v>245</c:v>
                </c:pt>
                <c:pt idx="6">
                  <c:v>239</c:v>
                </c:pt>
                <c:pt idx="7">
                  <c:v>233</c:v>
                </c:pt>
                <c:pt idx="8">
                  <c:v>227</c:v>
                </c:pt>
                <c:pt idx="9">
                  <c:v>221</c:v>
                </c:pt>
                <c:pt idx="10">
                  <c:v>215</c:v>
                </c:pt>
                <c:pt idx="11">
                  <c:v>209</c:v>
                </c:pt>
                <c:pt idx="12">
                  <c:v>203</c:v>
                </c:pt>
                <c:pt idx="13">
                  <c:v>197</c:v>
                </c:pt>
                <c:pt idx="14">
                  <c:v>191</c:v>
                </c:pt>
                <c:pt idx="15">
                  <c:v>185</c:v>
                </c:pt>
                <c:pt idx="16">
                  <c:v>179</c:v>
                </c:pt>
                <c:pt idx="17">
                  <c:v>173</c:v>
                </c:pt>
                <c:pt idx="18">
                  <c:v>167</c:v>
                </c:pt>
                <c:pt idx="19">
                  <c:v>161</c:v>
                </c:pt>
                <c:pt idx="20">
                  <c:v>155</c:v>
                </c:pt>
                <c:pt idx="21">
                  <c:v>149</c:v>
                </c:pt>
                <c:pt idx="22">
                  <c:v>143</c:v>
                </c:pt>
                <c:pt idx="23">
                  <c:v>137</c:v>
                </c:pt>
                <c:pt idx="24">
                  <c:v>131</c:v>
                </c:pt>
                <c:pt idx="25">
                  <c:v>125</c:v>
                </c:pt>
                <c:pt idx="26">
                  <c:v>119</c:v>
                </c:pt>
                <c:pt idx="27">
                  <c:v>113</c:v>
                </c:pt>
                <c:pt idx="28">
                  <c:v>107</c:v>
                </c:pt>
                <c:pt idx="29">
                  <c:v>101</c:v>
                </c:pt>
                <c:pt idx="30">
                  <c:v>95</c:v>
                </c:pt>
                <c:pt idx="31">
                  <c:v>89</c:v>
                </c:pt>
                <c:pt idx="32">
                  <c:v>83</c:v>
                </c:pt>
                <c:pt idx="33">
                  <c:v>77</c:v>
                </c:pt>
                <c:pt idx="34">
                  <c:v>71</c:v>
                </c:pt>
                <c:pt idx="35">
                  <c:v>65</c:v>
                </c:pt>
                <c:pt idx="36">
                  <c:v>59</c:v>
                </c:pt>
                <c:pt idx="37">
                  <c:v>53</c:v>
                </c:pt>
                <c:pt idx="38">
                  <c:v>47</c:v>
                </c:pt>
                <c:pt idx="39">
                  <c:v>41</c:v>
                </c:pt>
                <c:pt idx="40">
                  <c:v>35</c:v>
                </c:pt>
                <c:pt idx="41">
                  <c:v>29</c:v>
                </c:pt>
                <c:pt idx="42">
                  <c:v>23</c:v>
                </c:pt>
                <c:pt idx="43">
                  <c:v>17</c:v>
                </c:pt>
                <c:pt idx="44">
                  <c:v>11</c:v>
                </c:pt>
                <c:pt idx="45">
                  <c:v>5</c:v>
                </c:pt>
                <c:pt idx="46">
                  <c:v>-1</c:v>
                </c:pt>
                <c:pt idx="47">
                  <c:v>-7</c:v>
                </c:pt>
                <c:pt idx="48">
                  <c:v>-13</c:v>
                </c:pt>
                <c:pt idx="49">
                  <c:v>-19</c:v>
                </c:pt>
                <c:pt idx="50">
                  <c:v>-25</c:v>
                </c:pt>
                <c:pt idx="51">
                  <c:v>-31</c:v>
                </c:pt>
                <c:pt idx="52">
                  <c:v>-37</c:v>
                </c:pt>
                <c:pt idx="53">
                  <c:v>-43</c:v>
                </c:pt>
                <c:pt idx="54">
                  <c:v>-49</c:v>
                </c:pt>
                <c:pt idx="55">
                  <c:v>-55</c:v>
                </c:pt>
                <c:pt idx="56">
                  <c:v>-61</c:v>
                </c:pt>
                <c:pt idx="57">
                  <c:v>-67</c:v>
                </c:pt>
                <c:pt idx="58">
                  <c:v>-73</c:v>
                </c:pt>
                <c:pt idx="59">
                  <c:v>-79</c:v>
                </c:pt>
                <c:pt idx="60">
                  <c:v>-85.000000000000099</c:v>
                </c:pt>
                <c:pt idx="61">
                  <c:v>-91.000000000000099</c:v>
                </c:pt>
                <c:pt idx="62">
                  <c:v>-97</c:v>
                </c:pt>
                <c:pt idx="63">
                  <c:v>-103</c:v>
                </c:pt>
                <c:pt idx="64">
                  <c:v>-109</c:v>
                </c:pt>
                <c:pt idx="65">
                  <c:v>-115</c:v>
                </c:pt>
                <c:pt idx="66">
                  <c:v>-121</c:v>
                </c:pt>
                <c:pt idx="67">
                  <c:v>-127</c:v>
                </c:pt>
                <c:pt idx="68">
                  <c:v>-133</c:v>
                </c:pt>
                <c:pt idx="69">
                  <c:v>-139</c:v>
                </c:pt>
                <c:pt idx="70">
                  <c:v>-145</c:v>
                </c:pt>
                <c:pt idx="71">
                  <c:v>-151</c:v>
                </c:pt>
                <c:pt idx="72">
                  <c:v>-157</c:v>
                </c:pt>
                <c:pt idx="73">
                  <c:v>-163</c:v>
                </c:pt>
                <c:pt idx="74">
                  <c:v>-169</c:v>
                </c:pt>
                <c:pt idx="75">
                  <c:v>-175</c:v>
                </c:pt>
                <c:pt idx="76">
                  <c:v>-181</c:v>
                </c:pt>
                <c:pt idx="77">
                  <c:v>-187</c:v>
                </c:pt>
                <c:pt idx="78">
                  <c:v>-193</c:v>
                </c:pt>
                <c:pt idx="79">
                  <c:v>-199</c:v>
                </c:pt>
                <c:pt idx="80">
                  <c:v>-205</c:v>
                </c:pt>
                <c:pt idx="81">
                  <c:v>-211</c:v>
                </c:pt>
                <c:pt idx="82">
                  <c:v>-217</c:v>
                </c:pt>
                <c:pt idx="83">
                  <c:v>-223</c:v>
                </c:pt>
                <c:pt idx="84">
                  <c:v>-229</c:v>
                </c:pt>
                <c:pt idx="85">
                  <c:v>-235</c:v>
                </c:pt>
                <c:pt idx="86">
                  <c:v>-241</c:v>
                </c:pt>
                <c:pt idx="87">
                  <c:v>-247</c:v>
                </c:pt>
                <c:pt idx="88">
                  <c:v>-253</c:v>
                </c:pt>
                <c:pt idx="89">
                  <c:v>-259</c:v>
                </c:pt>
                <c:pt idx="90">
                  <c:v>-265</c:v>
                </c:pt>
                <c:pt idx="91">
                  <c:v>-271</c:v>
                </c:pt>
                <c:pt idx="92">
                  <c:v>-277</c:v>
                </c:pt>
                <c:pt idx="93">
                  <c:v>-283</c:v>
                </c:pt>
                <c:pt idx="94">
                  <c:v>-289</c:v>
                </c:pt>
                <c:pt idx="95">
                  <c:v>-295</c:v>
                </c:pt>
                <c:pt idx="96">
                  <c:v>-301</c:v>
                </c:pt>
                <c:pt idx="97">
                  <c:v>-307</c:v>
                </c:pt>
                <c:pt idx="98">
                  <c:v>-313</c:v>
                </c:pt>
                <c:pt idx="99">
                  <c:v>-319</c:v>
                </c:pt>
                <c:pt idx="100">
                  <c:v>-325</c:v>
                </c:pt>
              </c:numCache>
            </c:numRef>
          </c:xVal>
          <c:yVal>
            <c:numRef>
              <c:f>'Однородность 1.6T'!$AH$21:$AH$121</c:f>
              <c:numCache>
                <c:formatCode>General</c:formatCode>
                <c:ptCount val="101"/>
                <c:pt idx="0">
                  <c:v>74.381241200176717</c:v>
                </c:pt>
                <c:pt idx="1">
                  <c:v>59.116316690998737</c:v>
                </c:pt>
                <c:pt idx="2">
                  <c:v>44.590554487376956</c:v>
                </c:pt>
                <c:pt idx="3">
                  <c:v>31.400980738984689</c:v>
                </c:pt>
                <c:pt idx="4">
                  <c:v>19.997657221250947</c:v>
                </c:pt>
                <c:pt idx="5">
                  <c:v>10.717950866696322</c:v>
                </c:pt>
                <c:pt idx="6">
                  <c:v>3.6571236492077106</c:v>
                </c:pt>
                <c:pt idx="7">
                  <c:v>-1.1444284948857888</c:v>
                </c:pt>
                <c:pt idx="8">
                  <c:v>-3.9546803475354166</c:v>
                </c:pt>
                <c:pt idx="9">
                  <c:v>-5.2377859248439256</c:v>
                </c:pt>
                <c:pt idx="10">
                  <c:v>-5.4257566475766348</c:v>
                </c:pt>
                <c:pt idx="11">
                  <c:v>-4.9286676626798167</c:v>
                </c:pt>
                <c:pt idx="12">
                  <c:v>-4.1229700012498913</c:v>
                </c:pt>
                <c:pt idx="13">
                  <c:v>-3.204863335753517</c:v>
                </c:pt>
                <c:pt idx="14">
                  <c:v>-2.2575251476164384</c:v>
                </c:pt>
                <c:pt idx="15">
                  <c:v>-1.4076975922466866</c:v>
                </c:pt>
                <c:pt idx="16">
                  <c:v>-0.69696207308010916</c:v>
                </c:pt>
                <c:pt idx="17">
                  <c:v>-7.8058328356916576E-2</c:v>
                </c:pt>
                <c:pt idx="18">
                  <c:v>0.40472475576674583</c:v>
                </c:pt>
                <c:pt idx="19">
                  <c:v>0.74387209052981995</c:v>
                </c:pt>
                <c:pt idx="20">
                  <c:v>0.98057818497546068</c:v>
                </c:pt>
                <c:pt idx="21">
                  <c:v>1.1225499198077311</c:v>
                </c:pt>
                <c:pt idx="22">
                  <c:v>1.2188153334520977</c:v>
                </c:pt>
                <c:pt idx="23">
                  <c:v>1.2555698254901644</c:v>
                </c:pt>
                <c:pt idx="24">
                  <c:v>1.249132630487455</c:v>
                </c:pt>
                <c:pt idx="25">
                  <c:v>1.1851610876354428</c:v>
                </c:pt>
                <c:pt idx="26">
                  <c:v>1.1210372761941305</c:v>
                </c:pt>
                <c:pt idx="27">
                  <c:v>1.0611771094133446</c:v>
                </c:pt>
                <c:pt idx="28">
                  <c:v>1.000012986124073</c:v>
                </c:pt>
                <c:pt idx="29">
                  <c:v>0.91885745636274352</c:v>
                </c:pt>
                <c:pt idx="30">
                  <c:v>0.84902264154967544</c:v>
                </c:pt>
                <c:pt idx="31">
                  <c:v>0.74723304586217787</c:v>
                </c:pt>
                <c:pt idx="32">
                  <c:v>0.66154363672669614</c:v>
                </c:pt>
                <c:pt idx="33">
                  <c:v>0.58398617780405038</c:v>
                </c:pt>
                <c:pt idx="34">
                  <c:v>0.50484996962085982</c:v>
                </c:pt>
                <c:pt idx="35">
                  <c:v>0.43452697993274558</c:v>
                </c:pt>
                <c:pt idx="36">
                  <c:v>0.37971045329731673</c:v>
                </c:pt>
                <c:pt idx="37">
                  <c:v>0.3381617163072127</c:v>
                </c:pt>
                <c:pt idx="38">
                  <c:v>0.26823506187323654</c:v>
                </c:pt>
                <c:pt idx="39">
                  <c:v>0.2120164042943421</c:v>
                </c:pt>
                <c:pt idx="40">
                  <c:v>0.18775969963931294</c:v>
                </c:pt>
                <c:pt idx="41">
                  <c:v>0.16815669367383682</c:v>
                </c:pt>
                <c:pt idx="42">
                  <c:v>0.10179886639752998</c:v>
                </c:pt>
                <c:pt idx="43">
                  <c:v>7.3585111675540077E-2</c:v>
                </c:pt>
                <c:pt idx="44">
                  <c:v>5.57199435858221E-2</c:v>
                </c:pt>
                <c:pt idx="45">
                  <c:v>3.5707216756776516E-2</c:v>
                </c:pt>
                <c:pt idx="46">
                  <c:v>2.136721307792987E-2</c:v>
                </c:pt>
                <c:pt idx="47">
                  <c:v>-3.2773544123676345E-3</c:v>
                </c:pt>
                <c:pt idx="48">
                  <c:v>1.6035603934275188E-3</c:v>
                </c:pt>
                <c:pt idx="49">
                  <c:v>9.711841844338823E-5</c:v>
                </c:pt>
                <c:pt idx="50">
                  <c:v>0</c:v>
                </c:pt>
                <c:pt idx="51">
                  <c:v>5.0282884215895149E-2</c:v>
                </c:pt>
                <c:pt idx="52">
                  <c:v>9.7020979189716389E-2</c:v>
                </c:pt>
                <c:pt idx="53">
                  <c:v>0.12132771037095195</c:v>
                </c:pt>
                <c:pt idx="54">
                  <c:v>0.15475982568775426</c:v>
                </c:pt>
                <c:pt idx="55">
                  <c:v>0.21509602799105026</c:v>
                </c:pt>
                <c:pt idx="56">
                  <c:v>0.2676538164713978</c:v>
                </c:pt>
                <c:pt idx="57">
                  <c:v>0.33489447147529844</c:v>
                </c:pt>
                <c:pt idx="58">
                  <c:v>0.40459235307213565</c:v>
                </c:pt>
                <c:pt idx="59">
                  <c:v>0.50114721311806654</c:v>
                </c:pt>
                <c:pt idx="60">
                  <c:v>0.58131717495464252</c:v>
                </c:pt>
                <c:pt idx="61">
                  <c:v>0.66923275007574134</c:v>
                </c:pt>
                <c:pt idx="62">
                  <c:v>0.75411796207225479</c:v>
                </c:pt>
                <c:pt idx="63">
                  <c:v>0.80530488693109181</c:v>
                </c:pt>
                <c:pt idx="64">
                  <c:v>0.82976009300409026</c:v>
                </c:pt>
                <c:pt idx="65">
                  <c:v>0.8767807205519772</c:v>
                </c:pt>
                <c:pt idx="66">
                  <c:v>0.91916490547748009</c:v>
                </c:pt>
                <c:pt idx="67">
                  <c:v>0.90716879736561673</c:v>
                </c:pt>
                <c:pt idx="68">
                  <c:v>0.83950871191489362</c:v>
                </c:pt>
                <c:pt idx="69">
                  <c:v>0.72935911419638255</c:v>
                </c:pt>
                <c:pt idx="70">
                  <c:v>0.57868141552540764</c:v>
                </c:pt>
                <c:pt idx="71">
                  <c:v>0.34517014387239298</c:v>
                </c:pt>
                <c:pt idx="72">
                  <c:v>2.5084806755404344E-2</c:v>
                </c:pt>
                <c:pt idx="73">
                  <c:v>-0.36513143405758336</c:v>
                </c:pt>
                <c:pt idx="74">
                  <c:v>-0.85023786774573595</c:v>
                </c:pt>
                <c:pt idx="75">
                  <c:v>-1.4808123053390518</c:v>
                </c:pt>
                <c:pt idx="76">
                  <c:v>-2.2126595955623167</c:v>
                </c:pt>
                <c:pt idx="77">
                  <c:v>-3.0212505352982681</c:v>
                </c:pt>
                <c:pt idx="78">
                  <c:v>-3.8780970409376212</c:v>
                </c:pt>
                <c:pt idx="79">
                  <c:v>-4.6873711954274668</c:v>
                </c:pt>
                <c:pt idx="80">
                  <c:v>-5.323617199888532</c:v>
                </c:pt>
                <c:pt idx="81">
                  <c:v>-5.6298922357583558</c:v>
                </c:pt>
                <c:pt idx="82">
                  <c:v>-5.3548296942563196</c:v>
                </c:pt>
                <c:pt idx="83">
                  <c:v>-4.2374729970251925</c:v>
                </c:pt>
                <c:pt idx="84">
                  <c:v>-2.0068982193253566</c:v>
                </c:pt>
                <c:pt idx="85">
                  <c:v>1.5901574788888104</c:v>
                </c:pt>
                <c:pt idx="86">
                  <c:v>6.751186652857105</c:v>
                </c:pt>
                <c:pt idx="87">
                  <c:v>13.667775217021648</c:v>
                </c:pt>
                <c:pt idx="88">
                  <c:v>22.371084693237428</c:v>
                </c:pt>
                <c:pt idx="89">
                  <c:v>32.738513314625088</c:v>
                </c:pt>
                <c:pt idx="90">
                  <c:v>44.437915084455597</c:v>
                </c:pt>
                <c:pt idx="91">
                  <c:v>56.840439662875021</c:v>
                </c:pt>
                <c:pt idx="92">
                  <c:v>69.35910998974164</c:v>
                </c:pt>
                <c:pt idx="93">
                  <c:v>81.139699307764062</c:v>
                </c:pt>
                <c:pt idx="94">
                  <c:v>91.689929180851749</c:v>
                </c:pt>
                <c:pt idx="95">
                  <c:v>100.35066812011463</c:v>
                </c:pt>
                <c:pt idx="96">
                  <c:v>106.67333342683186</c:v>
                </c:pt>
                <c:pt idx="97">
                  <c:v>110.23564590234857</c:v>
                </c:pt>
                <c:pt idx="98">
                  <c:v>110.70207225735125</c:v>
                </c:pt>
                <c:pt idx="99">
                  <c:v>107.88950417580514</c:v>
                </c:pt>
                <c:pt idx="100">
                  <c:v>101.58129059203691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3340-4ED0-87C0-320149C06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290464"/>
        <c:axId val="1160288384"/>
      </c:scatterChart>
      <c:valAx>
        <c:axId val="1160290464"/>
        <c:scaling>
          <c:orientation val="minMax"/>
          <c:max val="190"/>
          <c:min val="-19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X, mm</a:t>
                </a:r>
                <a:endParaRPr lang="ru-RU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60288384"/>
        <c:crosses val="autoZero"/>
        <c:crossBetween val="midCat"/>
        <c:majorUnit val="20"/>
      </c:valAx>
      <c:valAx>
        <c:axId val="1160288384"/>
        <c:scaling>
          <c:orientation val="minMax"/>
          <c:max val="4"/>
          <c:min val="-4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10^(-4)</a:t>
                </a:r>
                <a:endParaRPr lang="ru-RU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60290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Field in the center plane – 0.8T </a:t>
            </a:r>
            <a:endParaRPr lang="ru-RU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1254064324049046E-2"/>
          <c:y val="0.12297374429223747"/>
          <c:w val="0.91441757746699592"/>
          <c:h val="0.7854732948621148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'Однородность 0.8T'!$B$2</c:f>
              <c:strCache>
                <c:ptCount val="1"/>
                <c:pt idx="0">
                  <c:v>50mm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0.8T'!$C$2:$AQ$2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0.8T'!$C$5:$AQ$5</c:f>
              <c:numCache>
                <c:formatCode>General</c:formatCode>
                <c:ptCount val="41"/>
                <c:pt idx="0">
                  <c:v>-0.88396880889241025</c:v>
                </c:pt>
                <c:pt idx="1">
                  <c:v>-0.55127384683939518</c:v>
                </c:pt>
                <c:pt idx="2">
                  <c:v>-0.11023793224929079</c:v>
                </c:pt>
                <c:pt idx="3">
                  <c:v>0.2843840853627988</c:v>
                </c:pt>
                <c:pt idx="4">
                  <c:v>0.37911978541194102</c:v>
                </c:pt>
                <c:pt idx="5">
                  <c:v>0.54598560593532852</c:v>
                </c:pt>
                <c:pt idx="6">
                  <c:v>0.56153782685752773</c:v>
                </c:pt>
                <c:pt idx="7">
                  <c:v>0.54372259174817472</c:v>
                </c:pt>
                <c:pt idx="8">
                  <c:v>0.6304502023080083</c:v>
                </c:pt>
                <c:pt idx="9">
                  <c:v>0.54488523329565552</c:v>
                </c:pt>
                <c:pt idx="10">
                  <c:v>0.41842033184913419</c:v>
                </c:pt>
                <c:pt idx="11">
                  <c:v>0.28944724633328534</c:v>
                </c:pt>
                <c:pt idx="12">
                  <c:v>0.36889934102335431</c:v>
                </c:pt>
                <c:pt idx="13">
                  <c:v>0.34879318456582098</c:v>
                </c:pt>
                <c:pt idx="14">
                  <c:v>0.30574528128601841</c:v>
                </c:pt>
                <c:pt idx="15">
                  <c:v>0.18789594827595124</c:v>
                </c:pt>
                <c:pt idx="16">
                  <c:v>0.13460319066016524</c:v>
                </c:pt>
                <c:pt idx="17">
                  <c:v>5.7591836264414553E-2</c:v>
                </c:pt>
                <c:pt idx="18">
                  <c:v>7.7350263054665191E-2</c:v>
                </c:pt>
                <c:pt idx="19">
                  <c:v>-8.6641463059589086E-3</c:v>
                </c:pt>
                <c:pt idx="20">
                  <c:v>0.10879443402833644</c:v>
                </c:pt>
                <c:pt idx="21">
                  <c:v>-6.9943390352822377E-2</c:v>
                </c:pt>
                <c:pt idx="22">
                  <c:v>-0.26320158326154086</c:v>
                </c:pt>
                <c:pt idx="23">
                  <c:v>-0.33030761542707232</c:v>
                </c:pt>
                <c:pt idx="24">
                  <c:v>-0.29499175884351025</c:v>
                </c:pt>
                <c:pt idx="25">
                  <c:v>-0.35375022450767624</c:v>
                </c:pt>
                <c:pt idx="26">
                  <c:v>-0.32848418162645387</c:v>
                </c:pt>
                <c:pt idx="27">
                  <c:v>-0.57123463685804232</c:v>
                </c:pt>
                <c:pt idx="28">
                  <c:v>-0.58737674861863987</c:v>
                </c:pt>
                <c:pt idx="29">
                  <c:v>-0.63567378322804124</c:v>
                </c:pt>
                <c:pt idx="30">
                  <c:v>-0.5483479574697192</c:v>
                </c:pt>
                <c:pt idx="31">
                  <c:v>-0.48380687045601611</c:v>
                </c:pt>
                <c:pt idx="32">
                  <c:v>-0.25523106058189526</c:v>
                </c:pt>
                <c:pt idx="33">
                  <c:v>-0.20473192065328938</c:v>
                </c:pt>
                <c:pt idx="34">
                  <c:v>-0.18071058239366167</c:v>
                </c:pt>
                <c:pt idx="35">
                  <c:v>-0.19665671872393098</c:v>
                </c:pt>
                <c:pt idx="36">
                  <c:v>-0.28959854985410871</c:v>
                </c:pt>
                <c:pt idx="37">
                  <c:v>-0.51286877101208717</c:v>
                </c:pt>
                <c:pt idx="38">
                  <c:v>-0.60796822318853749</c:v>
                </c:pt>
                <c:pt idx="39">
                  <c:v>-0.67052520263510829</c:v>
                </c:pt>
                <c:pt idx="40">
                  <c:v>0.42295034843320423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FC8-4B5C-BBC2-6936C2FEB4A3}"/>
            </c:ext>
          </c:extLst>
        </c:ser>
        <c:ser>
          <c:idx val="0"/>
          <c:order val="1"/>
          <c:tx>
            <c:strRef>
              <c:f>'Однородность 0.8T'!$B$7</c:f>
              <c:strCache>
                <c:ptCount val="1"/>
                <c:pt idx="0">
                  <c:v>0mm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0.8T'!$C$7:$AQ$7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0.8T'!$C$10:$AQ$10</c:f>
              <c:numCache>
                <c:formatCode>General</c:formatCode>
                <c:ptCount val="41"/>
                <c:pt idx="0">
                  <c:v>10.10567675763907</c:v>
                </c:pt>
                <c:pt idx="1">
                  <c:v>7.3485320585908731</c:v>
                </c:pt>
                <c:pt idx="2">
                  <c:v>5.3394295365594147</c:v>
                </c:pt>
                <c:pt idx="3">
                  <c:v>3.9413806727583989</c:v>
                </c:pt>
                <c:pt idx="4">
                  <c:v>2.8709786490388467</c:v>
                </c:pt>
                <c:pt idx="5">
                  <c:v>2.1578437916147664</c:v>
                </c:pt>
                <c:pt idx="6">
                  <c:v>1.7358101141562443</c:v>
                </c:pt>
                <c:pt idx="7">
                  <c:v>1.3782845807464028</c:v>
                </c:pt>
                <c:pt idx="8">
                  <c:v>1.1614603681664448</c:v>
                </c:pt>
                <c:pt idx="9">
                  <c:v>0.86054659110601506</c:v>
                </c:pt>
                <c:pt idx="10">
                  <c:v>0.70572037436988921</c:v>
                </c:pt>
                <c:pt idx="11">
                  <c:v>0.55003066122827349</c:v>
                </c:pt>
                <c:pt idx="12">
                  <c:v>0.46298545728573615</c:v>
                </c:pt>
                <c:pt idx="13">
                  <c:v>0.39884461985328912</c:v>
                </c:pt>
                <c:pt idx="14">
                  <c:v>0.32454587775232469</c:v>
                </c:pt>
                <c:pt idx="15">
                  <c:v>0.23059695507754441</c:v>
                </c:pt>
                <c:pt idx="16">
                  <c:v>0.15892552827301287</c:v>
                </c:pt>
                <c:pt idx="17">
                  <c:v>5.5030118510934756E-2</c:v>
                </c:pt>
                <c:pt idx="18">
                  <c:v>0.18130220789114304</c:v>
                </c:pt>
                <c:pt idx="19">
                  <c:v>9.3442025852485955E-2</c:v>
                </c:pt>
                <c:pt idx="20">
                  <c:v>3.8823119634656678E-2</c:v>
                </c:pt>
                <c:pt idx="21">
                  <c:v>-0.13226514548492219</c:v>
                </c:pt>
                <c:pt idx="22">
                  <c:v>-0.13522945420785248</c:v>
                </c:pt>
                <c:pt idx="23">
                  <c:v>-0.17906274511370057</c:v>
                </c:pt>
                <c:pt idx="24">
                  <c:v>-0.19470903152685182</c:v>
                </c:pt>
                <c:pt idx="25">
                  <c:v>-0.14916142468623939</c:v>
                </c:pt>
                <c:pt idx="26">
                  <c:v>-0.13247367887880834</c:v>
                </c:pt>
                <c:pt idx="27">
                  <c:v>-0.12074626453251192</c:v>
                </c:pt>
                <c:pt idx="28">
                  <c:v>6.0467503832928315E-2</c:v>
                </c:pt>
                <c:pt idx="29">
                  <c:v>0.14549700142474364</c:v>
                </c:pt>
                <c:pt idx="30">
                  <c:v>0.49680233913607097</c:v>
                </c:pt>
                <c:pt idx="31">
                  <c:v>0.86420847518198229</c:v>
                </c:pt>
                <c:pt idx="32">
                  <c:v>1.438952298764562</c:v>
                </c:pt>
                <c:pt idx="33">
                  <c:v>2.0425460303163945</c:v>
                </c:pt>
                <c:pt idx="34">
                  <c:v>2.9583055366155797</c:v>
                </c:pt>
                <c:pt idx="35">
                  <c:v>4.2929439387773272</c:v>
                </c:pt>
                <c:pt idx="36">
                  <c:v>6.1720182703939308</c:v>
                </c:pt>
                <c:pt idx="37">
                  <c:v>8.7699167378918474</c:v>
                </c:pt>
                <c:pt idx="38">
                  <c:v>12.322804420181743</c:v>
                </c:pt>
                <c:pt idx="39">
                  <c:v>16.977302935825556</c:v>
                </c:pt>
                <c:pt idx="40">
                  <c:v>23.080743828791661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FC8-4B5C-BBC2-6936C2FEB4A3}"/>
            </c:ext>
          </c:extLst>
        </c:ser>
        <c:ser>
          <c:idx val="2"/>
          <c:order val="2"/>
          <c:tx>
            <c:strRef>
              <c:f>'Однородность 0.8T'!$B$12:$B$16</c:f>
              <c:strCache>
                <c:ptCount val="1"/>
                <c:pt idx="0">
                  <c:v>-50mm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0.8T'!$C$12:$AQ$12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0.8T'!$C$15:$AQ$15</c:f>
              <c:numCache>
                <c:formatCode>General</c:formatCode>
                <c:ptCount val="41"/>
                <c:pt idx="0">
                  <c:v>-0.12994006668765046</c:v>
                </c:pt>
                <c:pt idx="1">
                  <c:v>0.15425050164941112</c:v>
                </c:pt>
                <c:pt idx="2">
                  <c:v>0.38173456491819024</c:v>
                </c:pt>
                <c:pt idx="3">
                  <c:v>0.60775354261632941</c:v>
                </c:pt>
                <c:pt idx="4">
                  <c:v>0.62877304335184903</c:v>
                </c:pt>
                <c:pt idx="5">
                  <c:v>0.71246874320252118</c:v>
                </c:pt>
                <c:pt idx="6">
                  <c:v>0.8597399922072313</c:v>
                </c:pt>
                <c:pt idx="7">
                  <c:v>0.88284725967557875</c:v>
                </c:pt>
                <c:pt idx="8">
                  <c:v>1.1759463211924448</c:v>
                </c:pt>
                <c:pt idx="9">
                  <c:v>1.071450805625318</c:v>
                </c:pt>
                <c:pt idx="10">
                  <c:v>1.0009401803068307</c:v>
                </c:pt>
                <c:pt idx="11">
                  <c:v>0.99864863840837259</c:v>
                </c:pt>
                <c:pt idx="12">
                  <c:v>0.97529663590112392</c:v>
                </c:pt>
                <c:pt idx="13">
                  <c:v>0.86723435538615945</c:v>
                </c:pt>
                <c:pt idx="14">
                  <c:v>0.75775446803705293</c:v>
                </c:pt>
                <c:pt idx="15">
                  <c:v>0.56789970935611223</c:v>
                </c:pt>
                <c:pt idx="16">
                  <c:v>0.64045730676198787</c:v>
                </c:pt>
                <c:pt idx="17">
                  <c:v>0.49999520914889573</c:v>
                </c:pt>
                <c:pt idx="18">
                  <c:v>0.5733159063892046</c:v>
                </c:pt>
                <c:pt idx="19">
                  <c:v>0.50083000957990009</c:v>
                </c:pt>
                <c:pt idx="20">
                  <c:v>0.93840748495832571</c:v>
                </c:pt>
                <c:pt idx="21">
                  <c:v>0.5242457121923394</c:v>
                </c:pt>
                <c:pt idx="22">
                  <c:v>0.3373099939318891</c:v>
                </c:pt>
                <c:pt idx="23">
                  <c:v>0.24422375623389669</c:v>
                </c:pt>
                <c:pt idx="24">
                  <c:v>0.27963475088377265</c:v>
                </c:pt>
                <c:pt idx="25">
                  <c:v>0.19809983212271121</c:v>
                </c:pt>
                <c:pt idx="26">
                  <c:v>0.24153469472931732</c:v>
                </c:pt>
                <c:pt idx="27">
                  <c:v>-6.7655650749509633E-2</c:v>
                </c:pt>
                <c:pt idx="28">
                  <c:v>-4.1441845177736525E-3</c:v>
                </c:pt>
                <c:pt idx="29">
                  <c:v>-1.248054441904678E-2</c:v>
                </c:pt>
                <c:pt idx="30">
                  <c:v>-2.2177796717981479E-2</c:v>
                </c:pt>
                <c:pt idx="31">
                  <c:v>-8.6052832982685956E-2</c:v>
                </c:pt>
                <c:pt idx="32">
                  <c:v>0.15834234683431703</c:v>
                </c:pt>
                <c:pt idx="33">
                  <c:v>-0.14707262342761318</c:v>
                </c:pt>
                <c:pt idx="34">
                  <c:v>-0.28814593730719373</c:v>
                </c:pt>
                <c:pt idx="35">
                  <c:v>-0.34676898824748115</c:v>
                </c:pt>
                <c:pt idx="36">
                  <c:v>-0.33941884879928885</c:v>
                </c:pt>
                <c:pt idx="37">
                  <c:v>-0.50083834178926701</c:v>
                </c:pt>
                <c:pt idx="38">
                  <c:v>-0.27042803051768871</c:v>
                </c:pt>
                <c:pt idx="39">
                  <c:v>-0.10117684780319713</c:v>
                </c:pt>
                <c:pt idx="40">
                  <c:v>1.5143131812611621</c:v>
                </c:pt>
              </c:numCache>
            </c:numRef>
          </c:y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2-8FC8-4B5C-BBC2-6936C2FEB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290464"/>
        <c:axId val="1160288384"/>
        <c:extLst/>
      </c:scatterChart>
      <c:valAx>
        <c:axId val="1160290464"/>
        <c:scaling>
          <c:orientation val="minMax"/>
          <c:max val="190"/>
          <c:min val="-19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X, mm</a:t>
                </a:r>
                <a:endParaRPr lang="ru-RU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60288384"/>
        <c:crosses val="autoZero"/>
        <c:crossBetween val="midCat"/>
        <c:majorUnit val="20"/>
      </c:valAx>
      <c:valAx>
        <c:axId val="11602883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B/B,</a:t>
                </a:r>
                <a:r>
                  <a:rPr lang="en-US" sz="1200" baseline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10^(-4)</a:t>
                </a:r>
                <a:endParaRPr lang="ru-RU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60290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 smtClean="0">
                <a:effectLst/>
              </a:rPr>
              <a:t>Integral homogeneity – 0.8T</a:t>
            </a:r>
            <a:endParaRPr lang="ru-RU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5.1254064324049046E-2"/>
          <c:y val="0.12297374429223747"/>
          <c:w val="0.91441757746699592"/>
          <c:h val="0.78547329486211481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'Однородность 0.8T'!$B$2:$B$6</c:f>
              <c:strCache>
                <c:ptCount val="1"/>
                <c:pt idx="0">
                  <c:v>50mm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0.8T'!$C$2:$AQ$2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0.8T'!$C$6:$AQ$6</c:f>
              <c:numCache>
                <c:formatCode>General</c:formatCode>
                <c:ptCount val="41"/>
                <c:pt idx="0">
                  <c:v>-3.2754831726442717</c:v>
                </c:pt>
                <c:pt idx="1">
                  <c:v>-2.6576238455707788</c:v>
                </c:pt>
                <c:pt idx="2">
                  <c:v>-1.8592010649830533</c:v>
                </c:pt>
                <c:pt idx="3">
                  <c:v>-1.0979104444304895</c:v>
                </c:pt>
                <c:pt idx="4">
                  <c:v>-0.46208866947613725</c:v>
                </c:pt>
                <c:pt idx="5">
                  <c:v>4.5233225746072137E-2</c:v>
                </c:pt>
                <c:pt idx="6">
                  <c:v>0.43438183396239172</c:v>
                </c:pt>
                <c:pt idx="7">
                  <c:v>0.68905305961648367</c:v>
                </c:pt>
                <c:pt idx="8">
                  <c:v>0.8133889432071264</c:v>
                </c:pt>
                <c:pt idx="9">
                  <c:v>0.77278071706133344</c:v>
                </c:pt>
                <c:pt idx="10">
                  <c:v>0.70037679891039462</c:v>
                </c:pt>
                <c:pt idx="11">
                  <c:v>0.73817102396500145</c:v>
                </c:pt>
                <c:pt idx="12">
                  <c:v>0.74366160496908229</c:v>
                </c:pt>
                <c:pt idx="13">
                  <c:v>0.76517321726647269</c:v>
                </c:pt>
                <c:pt idx="14">
                  <c:v>0.76459655212026623</c:v>
                </c:pt>
                <c:pt idx="15">
                  <c:v>0.76833426627612644</c:v>
                </c:pt>
                <c:pt idx="16">
                  <c:v>0.7919460931220178</c:v>
                </c:pt>
                <c:pt idx="17">
                  <c:v>0.82938149002468908</c:v>
                </c:pt>
                <c:pt idx="18">
                  <c:v>0.89271294800310153</c:v>
                </c:pt>
                <c:pt idx="19">
                  <c:v>0.91245394162843474</c:v>
                </c:pt>
                <c:pt idx="20">
                  <c:v>0.91334363435238142</c:v>
                </c:pt>
                <c:pt idx="21">
                  <c:v>0.93490783003494626</c:v>
                </c:pt>
                <c:pt idx="22">
                  <c:v>1.0073601509668362</c:v>
                </c:pt>
                <c:pt idx="23">
                  <c:v>1.0747229173046939</c:v>
                </c:pt>
                <c:pt idx="24">
                  <c:v>1.1892382154066417</c:v>
                </c:pt>
                <c:pt idx="25">
                  <c:v>1.4201248667613311</c:v>
                </c:pt>
                <c:pt idx="26">
                  <c:v>1.6120177675971803</c:v>
                </c:pt>
                <c:pt idx="27">
                  <c:v>1.4826138267012743</c:v>
                </c:pt>
                <c:pt idx="28">
                  <c:v>1.3878926887985021</c:v>
                </c:pt>
                <c:pt idx="29">
                  <c:v>1.2241559176377481</c:v>
                </c:pt>
                <c:pt idx="30">
                  <c:v>0.98859349718948408</c:v>
                </c:pt>
                <c:pt idx="31">
                  <c:v>0.70605055978370501</c:v>
                </c:pt>
                <c:pt idx="32">
                  <c:v>0.42514525527610569</c:v>
                </c:pt>
                <c:pt idx="33">
                  <c:v>0.13657857346758728</c:v>
                </c:pt>
                <c:pt idx="34">
                  <c:v>-0.13738428846556339</c:v>
                </c:pt>
                <c:pt idx="35">
                  <c:v>-0.47293579451866652</c:v>
                </c:pt>
                <c:pt idx="36">
                  <c:v>-0.8549551858768405</c:v>
                </c:pt>
                <c:pt idx="37">
                  <c:v>-1.2914103429177581</c:v>
                </c:pt>
                <c:pt idx="38">
                  <c:v>-1.8301789832227771</c:v>
                </c:pt>
                <c:pt idx="39">
                  <c:v>-2.5024137138345912</c:v>
                </c:pt>
                <c:pt idx="40">
                  <c:v>-3.0062943388410375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87-4E01-9308-F2779CB3ED22}"/>
            </c:ext>
          </c:extLst>
        </c:ser>
        <c:ser>
          <c:idx val="0"/>
          <c:order val="1"/>
          <c:tx>
            <c:strRef>
              <c:f>'Однородность 0.8T'!$B$7:$B$11</c:f>
              <c:strCache>
                <c:ptCount val="1"/>
                <c:pt idx="0">
                  <c:v>0mm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0.8T'!$C$7:$AQ$7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0.8T'!$C$11:$AQ$11</c:f>
              <c:numCache>
                <c:formatCode>General</c:formatCode>
                <c:ptCount val="41"/>
                <c:pt idx="0">
                  <c:v>7.8931202828790967</c:v>
                </c:pt>
                <c:pt idx="1">
                  <c:v>5.4533252106983996</c:v>
                </c:pt>
                <c:pt idx="2">
                  <c:v>3.684261878174826</c:v>
                </c:pt>
                <c:pt idx="3">
                  <c:v>2.3934509315129997</c:v>
                </c:pt>
                <c:pt idx="4">
                  <c:v>1.4964782249685946</c:v>
                </c:pt>
                <c:pt idx="5">
                  <c:v>0.89321487950078993</c:v>
                </c:pt>
                <c:pt idx="6">
                  <c:v>0.52098872357248105</c:v>
                </c:pt>
                <c:pt idx="7">
                  <c:v>0.30168410469376461</c:v>
                </c:pt>
                <c:pt idx="8">
                  <c:v>0.18662476129766592</c:v>
                </c:pt>
                <c:pt idx="9">
                  <c:v>8.3391152615825526E-2</c:v>
                </c:pt>
                <c:pt idx="10">
                  <c:v>1.2218851297644662E-2</c:v>
                </c:pt>
                <c:pt idx="11">
                  <c:v>-3.3737333171032446E-2</c:v>
                </c:pt>
                <c:pt idx="12">
                  <c:v>-6.4581322003482544E-2</c:v>
                </c:pt>
                <c:pt idx="13">
                  <c:v>-8.1524358478624048E-2</c:v>
                </c:pt>
                <c:pt idx="14">
                  <c:v>-9.8281164644009156E-2</c:v>
                </c:pt>
                <c:pt idx="15">
                  <c:v>-0.11230210319443445</c:v>
                </c:pt>
                <c:pt idx="16">
                  <c:v>-9.9507160607355205E-2</c:v>
                </c:pt>
                <c:pt idx="17">
                  <c:v>-0.11926931424778697</c:v>
                </c:pt>
                <c:pt idx="18">
                  <c:v>-8.4567441972039026E-2</c:v>
                </c:pt>
                <c:pt idx="19">
                  <c:v>-6.0087961221882202E-2</c:v>
                </c:pt>
                <c:pt idx="20">
                  <c:v>0</c:v>
                </c:pt>
                <c:pt idx="21">
                  <c:v>1.3596724135879146E-2</c:v>
                </c:pt>
                <c:pt idx="22">
                  <c:v>4.5744049658917207E-2</c:v>
                </c:pt>
                <c:pt idx="23">
                  <c:v>8.2318014685836438E-2</c:v>
                </c:pt>
                <c:pt idx="24">
                  <c:v>0.11811255040302671</c:v>
                </c:pt>
                <c:pt idx="25">
                  <c:v>0.15884978770748193</c:v>
                </c:pt>
                <c:pt idx="26">
                  <c:v>0.17418586292310501</c:v>
                </c:pt>
                <c:pt idx="27">
                  <c:v>0.17598959131910075</c:v>
                </c:pt>
                <c:pt idx="28">
                  <c:v>0.18257736149576065</c:v>
                </c:pt>
                <c:pt idx="29">
                  <c:v>0.14213862621701834</c:v>
                </c:pt>
                <c:pt idx="30">
                  <c:v>0.12586482494514017</c:v>
                </c:pt>
                <c:pt idx="31">
                  <c:v>0.11143857876914476</c:v>
                </c:pt>
                <c:pt idx="32">
                  <c:v>0.12909977705738651</c:v>
                </c:pt>
                <c:pt idx="33">
                  <c:v>0.14898377274209818</c:v>
                </c:pt>
                <c:pt idx="34">
                  <c:v>0.27021464384151894</c:v>
                </c:pt>
                <c:pt idx="35">
                  <c:v>0.53177480935958776</c:v>
                </c:pt>
                <c:pt idx="36">
                  <c:v>1.0240820263428985</c:v>
                </c:pt>
                <c:pt idx="37">
                  <c:v>1.8105320935437978</c:v>
                </c:pt>
                <c:pt idx="38">
                  <c:v>3.0541573517874987</c:v>
                </c:pt>
                <c:pt idx="39">
                  <c:v>4.9081548725848352</c:v>
                </c:pt>
                <c:pt idx="40">
                  <c:v>7.534074975746984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087-4E01-9308-F2779CB3ED22}"/>
            </c:ext>
          </c:extLst>
        </c:ser>
        <c:ser>
          <c:idx val="2"/>
          <c:order val="2"/>
          <c:tx>
            <c:strRef>
              <c:f>'Однородность 0.8T'!$B$12:$B$16</c:f>
              <c:strCache>
                <c:ptCount val="1"/>
                <c:pt idx="0">
                  <c:v>-50mm</c:v>
                </c:pt>
              </c:strCache>
            </c:strRef>
          </c:tx>
          <c:spPr>
            <a:ln w="22225" cap="rnd">
              <a:solidFill>
                <a:schemeClr val="accent3"/>
              </a:solidFill>
            </a:ln>
            <a:effectLst>
              <a:glow rad="139700">
                <a:schemeClr val="accent3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xVal>
            <c:numRef>
              <c:f>'Однородность 0.8T'!$C$12:$AQ$12</c:f>
              <c:numCache>
                <c:formatCode>General</c:formatCode>
                <c:ptCount val="41"/>
                <c:pt idx="0">
                  <c:v>-200</c:v>
                </c:pt>
                <c:pt idx="1">
                  <c:v>-190</c:v>
                </c:pt>
                <c:pt idx="2">
                  <c:v>-180</c:v>
                </c:pt>
                <c:pt idx="3">
                  <c:v>-170</c:v>
                </c:pt>
                <c:pt idx="4">
                  <c:v>-160</c:v>
                </c:pt>
                <c:pt idx="5">
                  <c:v>-150</c:v>
                </c:pt>
                <c:pt idx="6">
                  <c:v>-140</c:v>
                </c:pt>
                <c:pt idx="7">
                  <c:v>-130</c:v>
                </c:pt>
                <c:pt idx="8">
                  <c:v>-120</c:v>
                </c:pt>
                <c:pt idx="9">
                  <c:v>-110</c:v>
                </c:pt>
                <c:pt idx="10">
                  <c:v>-100</c:v>
                </c:pt>
                <c:pt idx="11">
                  <c:v>-90</c:v>
                </c:pt>
                <c:pt idx="12">
                  <c:v>-80</c:v>
                </c:pt>
                <c:pt idx="13">
                  <c:v>-70</c:v>
                </c:pt>
                <c:pt idx="14">
                  <c:v>-60</c:v>
                </c:pt>
                <c:pt idx="15">
                  <c:v>-50</c:v>
                </c:pt>
                <c:pt idx="16">
                  <c:v>-40</c:v>
                </c:pt>
                <c:pt idx="17">
                  <c:v>-30</c:v>
                </c:pt>
                <c:pt idx="18">
                  <c:v>-20</c:v>
                </c:pt>
                <c:pt idx="19">
                  <c:v>-10</c:v>
                </c:pt>
                <c:pt idx="20">
                  <c:v>0</c:v>
                </c:pt>
                <c:pt idx="21">
                  <c:v>10</c:v>
                </c:pt>
                <c:pt idx="22">
                  <c:v>20</c:v>
                </c:pt>
                <c:pt idx="23">
                  <c:v>30</c:v>
                </c:pt>
                <c:pt idx="24">
                  <c:v>40</c:v>
                </c:pt>
                <c:pt idx="25">
                  <c:v>50</c:v>
                </c:pt>
                <c:pt idx="26">
                  <c:v>60</c:v>
                </c:pt>
                <c:pt idx="27">
                  <c:v>70</c:v>
                </c:pt>
                <c:pt idx="28">
                  <c:v>80</c:v>
                </c:pt>
                <c:pt idx="29">
                  <c:v>90</c:v>
                </c:pt>
                <c:pt idx="30">
                  <c:v>100</c:v>
                </c:pt>
                <c:pt idx="31">
                  <c:v>110</c:v>
                </c:pt>
                <c:pt idx="32">
                  <c:v>120</c:v>
                </c:pt>
                <c:pt idx="33">
                  <c:v>130</c:v>
                </c:pt>
                <c:pt idx="34">
                  <c:v>140</c:v>
                </c:pt>
                <c:pt idx="35">
                  <c:v>150</c:v>
                </c:pt>
                <c:pt idx="36">
                  <c:v>160</c:v>
                </c:pt>
                <c:pt idx="37">
                  <c:v>170</c:v>
                </c:pt>
                <c:pt idx="38">
                  <c:v>180</c:v>
                </c:pt>
                <c:pt idx="39">
                  <c:v>190</c:v>
                </c:pt>
                <c:pt idx="40">
                  <c:v>200</c:v>
                </c:pt>
              </c:numCache>
            </c:numRef>
          </c:xVal>
          <c:yVal>
            <c:numRef>
              <c:f>'Однородность 0.8T'!$C$16:$AQ$16</c:f>
              <c:numCache>
                <c:formatCode>General</c:formatCode>
                <c:ptCount val="41"/>
                <c:pt idx="0">
                  <c:v>-2.5668925606659698</c:v>
                </c:pt>
                <c:pt idx="1">
                  <c:v>-2.2216001475991023</c:v>
                </c:pt>
                <c:pt idx="2">
                  <c:v>-1.5758463774592899</c:v>
                </c:pt>
                <c:pt idx="3">
                  <c:v>-0.98952001928282218</c:v>
                </c:pt>
                <c:pt idx="4">
                  <c:v>-0.62154294247153707</c:v>
                </c:pt>
                <c:pt idx="5">
                  <c:v>-0.29202820445827538</c:v>
                </c:pt>
                <c:pt idx="6">
                  <c:v>-5.5362846152592127E-2</c:v>
                </c:pt>
                <c:pt idx="7">
                  <c:v>0.18042871830350915</c:v>
                </c:pt>
                <c:pt idx="8">
                  <c:v>0.43240487432575669</c:v>
                </c:pt>
                <c:pt idx="9">
                  <c:v>0.63331440776707559</c:v>
                </c:pt>
                <c:pt idx="10">
                  <c:v>0.7170678365177241</c:v>
                </c:pt>
                <c:pt idx="11">
                  <c:v>0.73370316106829359</c:v>
                </c:pt>
                <c:pt idx="12">
                  <c:v>0.71006455455335482</c:v>
                </c:pt>
                <c:pt idx="13">
                  <c:v>0.60052273344007645</c:v>
                </c:pt>
                <c:pt idx="14">
                  <c:v>0.40374560936915294</c:v>
                </c:pt>
                <c:pt idx="15">
                  <c:v>0.36406899350875643</c:v>
                </c:pt>
                <c:pt idx="16">
                  <c:v>0.21074178097191232</c:v>
                </c:pt>
                <c:pt idx="17">
                  <c:v>8.2526585322074242E-2</c:v>
                </c:pt>
                <c:pt idx="18">
                  <c:v>3.0465425099811982E-2</c:v>
                </c:pt>
                <c:pt idx="19">
                  <c:v>5.648966599778904E-2</c:v>
                </c:pt>
                <c:pt idx="20">
                  <c:v>0.15632259335812307</c:v>
                </c:pt>
                <c:pt idx="21">
                  <c:v>0.21201171610712471</c:v>
                </c:pt>
                <c:pt idx="22">
                  <c:v>0.25930635736348984</c:v>
                </c:pt>
                <c:pt idx="23">
                  <c:v>0.31887958222149893</c:v>
                </c:pt>
                <c:pt idx="24">
                  <c:v>0.46783334674364085</c:v>
                </c:pt>
                <c:pt idx="25">
                  <c:v>0.62406446439054974</c:v>
                </c:pt>
                <c:pt idx="26">
                  <c:v>0.79262048202502156</c:v>
                </c:pt>
                <c:pt idx="27">
                  <c:v>1.0055805769887627</c:v>
                </c:pt>
                <c:pt idx="28">
                  <c:v>1.0433468847205103</c:v>
                </c:pt>
                <c:pt idx="29">
                  <c:v>0.99637695494782319</c:v>
                </c:pt>
                <c:pt idx="30">
                  <c:v>0.87423658777501778</c:v>
                </c:pt>
                <c:pt idx="31">
                  <c:v>0.69497242293379369</c:v>
                </c:pt>
                <c:pt idx="32">
                  <c:v>0.49464282363551693</c:v>
                </c:pt>
                <c:pt idx="33">
                  <c:v>7.3819907846539579E-2</c:v>
                </c:pt>
                <c:pt idx="34">
                  <c:v>-0.43365718704047218</c:v>
                </c:pt>
                <c:pt idx="35">
                  <c:v>-0.96965015196580673</c:v>
                </c:pt>
                <c:pt idx="36">
                  <c:v>-1.5436709226793779</c:v>
                </c:pt>
                <c:pt idx="37">
                  <c:v>-2.3144526400531191</c:v>
                </c:pt>
                <c:pt idx="38">
                  <c:v>-3.1453861664648959</c:v>
                </c:pt>
                <c:pt idx="39">
                  <c:v>-3.8421198223255373</c:v>
                </c:pt>
                <c:pt idx="40">
                  <c:v>-4.3879719957900516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5087-4E01-9308-F2779CB3E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0290464"/>
        <c:axId val="1160288384"/>
      </c:scatterChart>
      <c:valAx>
        <c:axId val="1160290464"/>
        <c:scaling>
          <c:orientation val="minMax"/>
          <c:max val="190"/>
          <c:min val="-19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X, mm</a:t>
                </a:r>
                <a:endParaRPr lang="ru-RU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60288384"/>
        <c:crosses val="autoZero"/>
        <c:crossBetween val="midCat"/>
        <c:majorUnit val="20"/>
      </c:valAx>
      <c:valAx>
        <c:axId val="116028838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l-GR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10^(-4)</a:t>
                </a:r>
                <a:endParaRPr lang="ru-RU" sz="12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602904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Additive in the field from correction coils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650A</c:v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'Корректирующие катушки'!$B$2:$B$8</c:f>
              <c:numCache>
                <c:formatCode>General</c:formatCode>
                <c:ptCount val="7"/>
                <c:pt idx="0">
                  <c:v>-9.0109999999999992</c:v>
                </c:pt>
                <c:pt idx="1">
                  <c:v>-6.0119999999999996</c:v>
                </c:pt>
                <c:pt idx="2">
                  <c:v>-3.012</c:v>
                </c:pt>
                <c:pt idx="3">
                  <c:v>0</c:v>
                </c:pt>
                <c:pt idx="4">
                  <c:v>3.012</c:v>
                </c:pt>
                <c:pt idx="5">
                  <c:v>6.0119999999999996</c:v>
                </c:pt>
                <c:pt idx="6">
                  <c:v>9.0109999999999992</c:v>
                </c:pt>
              </c:numCache>
            </c:numRef>
          </c:xVal>
          <c:yVal>
            <c:numRef>
              <c:f>'Корректирующие катушки'!$D$2:$D$8</c:f>
              <c:numCache>
                <c:formatCode>0.00</c:formatCode>
                <c:ptCount val="7"/>
                <c:pt idx="0">
                  <c:v>-148.67994100000033</c:v>
                </c:pt>
                <c:pt idx="1">
                  <c:v>-98.988413000000037</c:v>
                </c:pt>
                <c:pt idx="2">
                  <c:v>-49.507633000000169</c:v>
                </c:pt>
                <c:pt idx="3">
                  <c:v>0</c:v>
                </c:pt>
                <c:pt idx="4">
                  <c:v>50.619732999999542</c:v>
                </c:pt>
                <c:pt idx="5">
                  <c:v>101.34542099999999</c:v>
                </c:pt>
                <c:pt idx="6">
                  <c:v>152.28175399999964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263-49DB-99C5-88B53C94D78F}"/>
            </c:ext>
          </c:extLst>
        </c:ser>
        <c:ser>
          <c:idx val="1"/>
          <c:order val="1"/>
          <c:tx>
            <c:v>1416A</c:v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'Корректирующие катушки'!$B$9:$B$15</c:f>
              <c:numCache>
                <c:formatCode>General</c:formatCode>
                <c:ptCount val="7"/>
                <c:pt idx="0">
                  <c:v>-9.0109999999999992</c:v>
                </c:pt>
                <c:pt idx="1">
                  <c:v>-6.0119999999999996</c:v>
                </c:pt>
                <c:pt idx="2">
                  <c:v>-3.012</c:v>
                </c:pt>
                <c:pt idx="3">
                  <c:v>0</c:v>
                </c:pt>
                <c:pt idx="4">
                  <c:v>3.012</c:v>
                </c:pt>
                <c:pt idx="5">
                  <c:v>6.0110000000000001</c:v>
                </c:pt>
                <c:pt idx="6">
                  <c:v>8.9510000000000005</c:v>
                </c:pt>
              </c:numCache>
            </c:numRef>
          </c:xVal>
          <c:yVal>
            <c:numRef>
              <c:f>'Корректирующие катушки'!$D$9:$D$15</c:f>
              <c:numCache>
                <c:formatCode>0.00</c:formatCode>
                <c:ptCount val="7"/>
                <c:pt idx="0">
                  <c:v>-89.540990999999849</c:v>
                </c:pt>
                <c:pt idx="1">
                  <c:v>-59.70691799999986</c:v>
                </c:pt>
                <c:pt idx="2">
                  <c:v>-29.862408999999388</c:v>
                </c:pt>
                <c:pt idx="3">
                  <c:v>0</c:v>
                </c:pt>
                <c:pt idx="4">
                  <c:v>30.367482000001473</c:v>
                </c:pt>
                <c:pt idx="5">
                  <c:v>60.699466000000029</c:v>
                </c:pt>
                <c:pt idx="6">
                  <c:v>90.439632000001438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263-49DB-99C5-88B53C94D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04199864"/>
        <c:axId val="604200192"/>
      </c:scatterChart>
      <c:valAx>
        <c:axId val="604199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I </a:t>
                </a:r>
                <a:r>
                  <a:rPr lang="en-US" sz="1200" b="1" dirty="0" err="1" smtClean="0"/>
                  <a:t>corr.coil</a:t>
                </a:r>
                <a:r>
                  <a:rPr lang="en-US" sz="1200" b="1" dirty="0" smtClean="0"/>
                  <a:t> x 2, </a:t>
                </a:r>
                <a:r>
                  <a:rPr lang="en-US" sz="1200" b="1" dirty="0"/>
                  <a:t>A</a:t>
                </a:r>
                <a:endParaRPr lang="ru-RU" sz="12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4200192"/>
        <c:crosses val="autoZero"/>
        <c:crossBetween val="midCat"/>
      </c:valAx>
      <c:valAx>
        <c:axId val="60420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B, Gs</a:t>
                </a:r>
                <a:endParaRPr lang="ru-RU" sz="12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04199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B35517-BA4F-4CC4-9AE9-50B935F7814B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A40EE-29C7-475D-9F2C-6BB1889369AC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18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20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A40EE-29C7-475D-9F2C-6BB1889369A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dirty="0" err="1" smtClean="0">
                <a:latin typeface="Berlin Sans FB" panose="020E0602020502020306" pitchFamily="34" charset="0"/>
              </a:rPr>
              <a:t>Alexandr</a:t>
            </a:r>
            <a:r>
              <a:rPr lang="en-US" dirty="0" smtClean="0">
                <a:latin typeface="Berlin Sans FB" panose="020E0602020502020306" pitchFamily="34" charset="0"/>
              </a:rPr>
              <a:t> </a:t>
            </a:r>
            <a:r>
              <a:rPr lang="en-US" dirty="0" err="1" smtClean="0">
                <a:latin typeface="Berlin Sans FB" panose="020E0602020502020306" pitchFamily="34" charset="0"/>
              </a:rPr>
              <a:t>Starostenko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321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86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51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35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48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8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8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06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8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94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949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8AD6-8AF2-4960-AAF2-6D37658CF8E4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EB7FC-0E01-406C-9C27-C1B0AFCB232B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2089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latin typeface="Brush Script MT" panose="03060802040406070304" pitchFamily="66" charset="0"/>
              </a:rPr>
              <a:t>CR</a:t>
            </a:r>
          </a:p>
          <a:p>
            <a:pPr algn="ctr"/>
            <a:r>
              <a:rPr lang="en-US" sz="8000" dirty="0" smtClean="0">
                <a:latin typeface="Brush Script MT" panose="03060802040406070304" pitchFamily="66" charset="0"/>
              </a:rPr>
              <a:t>Main Magnetic Elements</a:t>
            </a:r>
          </a:p>
          <a:p>
            <a:pPr algn="ctr"/>
            <a:r>
              <a:rPr lang="en-US" sz="8000" dirty="0" smtClean="0">
                <a:latin typeface="Brush Script MT" panose="03060802040406070304" pitchFamily="66" charset="0"/>
              </a:rPr>
              <a:t>STATUS</a:t>
            </a:r>
            <a:endParaRPr lang="ru-RU" sz="8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449737" y="5795972"/>
            <a:ext cx="22445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latin typeface="Berlin Sans FB" panose="020E0602020502020306" pitchFamily="34" charset="0"/>
              </a:rPr>
              <a:t>Alexandr</a:t>
            </a:r>
            <a:r>
              <a:rPr lang="en-US" i="1" dirty="0">
                <a:latin typeface="Berlin Sans FB" panose="020E0602020502020306" pitchFamily="34" charset="0"/>
              </a:rPr>
              <a:t> </a:t>
            </a:r>
            <a:r>
              <a:rPr lang="en-US" i="1" dirty="0" err="1" smtClean="0">
                <a:latin typeface="Berlin Sans FB" panose="020E0602020502020306" pitchFamily="34" charset="0"/>
              </a:rPr>
              <a:t>Starostenko</a:t>
            </a:r>
            <a:endParaRPr lang="en-US" i="1" dirty="0" smtClean="0">
              <a:latin typeface="Berlin Sans FB" panose="020E0602020502020306" pitchFamily="34" charset="0"/>
            </a:endParaRPr>
          </a:p>
          <a:p>
            <a:pPr algn="ctr"/>
            <a:r>
              <a:rPr lang="en-US" i="1" dirty="0" smtClean="0">
                <a:latin typeface="Berlin Sans FB" panose="020E0602020502020306" pitchFamily="34" charset="0"/>
              </a:rPr>
              <a:t>November 2021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57224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61"/>
    </mc:Choice>
    <mc:Fallback xmlns="">
      <p:transition spd="slow" advTm="686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39291" y="404664"/>
            <a:ext cx="7881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latin typeface="Brush Script MT" panose="03060802040406070304" pitchFamily="66" charset="0"/>
              </a:rPr>
              <a:t>Wide quadrupole stamp under assembling</a:t>
            </a:r>
            <a:endParaRPr lang="en-US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020272" cy="52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2"/>
          <a:stretch/>
        </p:blipFill>
        <p:spPr>
          <a:xfrm>
            <a:off x="251520" y="2852936"/>
            <a:ext cx="4839012" cy="3004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372" y="3658384"/>
            <a:ext cx="4351579" cy="3082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39291" y="188640"/>
            <a:ext cx="70890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Brush Script MT" panose="03060802040406070304" pitchFamily="66" charset="0"/>
              </a:rPr>
              <a:t>Narrow quadrupole lamina.</a:t>
            </a:r>
          </a:p>
          <a:p>
            <a:pPr algn="ctr"/>
            <a:r>
              <a:rPr lang="en-US" sz="5400" dirty="0" smtClean="0">
                <a:latin typeface="Brush Script MT" panose="03060802040406070304" pitchFamily="66" charset="0"/>
              </a:rPr>
              <a:t>Stacking tool under construction…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5575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5536" y="-27384"/>
            <a:ext cx="8352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latin typeface="Brush Script MT" panose="03060802040406070304" pitchFamily="66" charset="0"/>
              </a:rPr>
              <a:t>Ready </a:t>
            </a:r>
            <a:r>
              <a:rPr lang="en-US" sz="6000" dirty="0" err="1" smtClean="0">
                <a:latin typeface="Brush Script MT" panose="03060802040406070304" pitchFamily="66" charset="0"/>
              </a:rPr>
              <a:t>Sextupole</a:t>
            </a:r>
            <a:r>
              <a:rPr lang="en-US" sz="6000" dirty="0" smtClean="0">
                <a:latin typeface="Brush Script MT" panose="03060802040406070304" pitchFamily="66" charset="0"/>
              </a:rPr>
              <a:t> parts.</a:t>
            </a:r>
          </a:p>
          <a:p>
            <a:pPr algn="ctr"/>
            <a:r>
              <a:rPr lang="en-US" sz="6000" dirty="0" smtClean="0">
                <a:latin typeface="Brush Script MT" panose="03060802040406070304" pitchFamily="66" charset="0"/>
              </a:rPr>
              <a:t>First </a:t>
            </a:r>
            <a:r>
              <a:rPr lang="en-US" sz="6000" dirty="0" err="1" smtClean="0">
                <a:latin typeface="Brush Script MT" panose="03060802040406070304" pitchFamily="66" charset="0"/>
              </a:rPr>
              <a:t>Sextupole</a:t>
            </a:r>
            <a:r>
              <a:rPr lang="en-US" sz="6000" dirty="0" smtClean="0">
                <a:latin typeface="Brush Script MT" panose="03060802040406070304" pitchFamily="66" charset="0"/>
              </a:rPr>
              <a:t> in work…</a:t>
            </a:r>
            <a:endParaRPr lang="en-US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5"/>
          <a:stretch/>
        </p:blipFill>
        <p:spPr>
          <a:xfrm>
            <a:off x="113374" y="2557837"/>
            <a:ext cx="3450514" cy="46771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6"/>
          <a:stretch/>
        </p:blipFill>
        <p:spPr>
          <a:xfrm>
            <a:off x="3148694" y="1772816"/>
            <a:ext cx="3655554" cy="33843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92"/>
          <a:stretch/>
        </p:blipFill>
        <p:spPr>
          <a:xfrm>
            <a:off x="5868144" y="3941592"/>
            <a:ext cx="2641572" cy="270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5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34" y="0"/>
            <a:ext cx="9177667" cy="6883250"/>
          </a:xfrm>
        </p:spPr>
      </p:pic>
      <p:sp>
        <p:nvSpPr>
          <p:cNvPr id="4" name="Прямоугольник 3"/>
          <p:cNvSpPr/>
          <p:nvPr/>
        </p:nvSpPr>
        <p:spPr>
          <a:xfrm>
            <a:off x="2415529" y="5027692"/>
            <a:ext cx="42447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Thanks!</a:t>
            </a:r>
            <a:endParaRPr lang="ru-RU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201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 descr="Вырезка экрана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7000"/>
                    </a14:imgEffect>
                    <a14:imgEffect>
                      <a14:saturation sat="55000"/>
                    </a14:imgEffect>
                    <a14:imgEffect>
                      <a14:brightnessContrast bright="46000" contrast="-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34" y="260648"/>
            <a:ext cx="7696306" cy="57166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51459" y="2147372"/>
            <a:ext cx="464082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>
                <a:latin typeface="Brush Script MT" panose="03060802040406070304" pitchFamily="66" charset="0"/>
              </a:rPr>
              <a:t>CR </a:t>
            </a:r>
            <a:r>
              <a:rPr lang="en-US" sz="9600" dirty="0" smtClean="0">
                <a:latin typeface="Brush Script MT" panose="03060802040406070304" pitchFamily="66" charset="0"/>
              </a:rPr>
              <a:t>dipole</a:t>
            </a: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41"/>
    </mc:Choice>
    <mc:Fallback xmlns="">
      <p:transition spd="slow" advTm="22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Brush Script MT" panose="03060802040406070304" pitchFamily="66" charset="0"/>
                <a:ea typeface="+mn-ea"/>
                <a:cs typeface="+mn-cs"/>
              </a:rPr>
              <a:t>Assembled Dipole on the MMS</a:t>
            </a:r>
            <a:endParaRPr lang="ru-RU" sz="6000" dirty="0"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8" y="1196752"/>
            <a:ext cx="7308304" cy="548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1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Brush Script MT" panose="03060802040406070304" pitchFamily="66" charset="0"/>
                <a:ea typeface="+mn-ea"/>
                <a:cs typeface="+mn-cs"/>
              </a:rPr>
              <a:t>Magnetic measurements results</a:t>
            </a:r>
            <a:endParaRPr lang="ru-RU" sz="6000" dirty="0"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0275540"/>
              </p:ext>
            </p:extLst>
          </p:nvPr>
        </p:nvGraphicFramePr>
        <p:xfrm>
          <a:off x="612000" y="1196752"/>
          <a:ext cx="7920000" cy="541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093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Brush Script MT" panose="03060802040406070304" pitchFamily="66" charset="0"/>
                <a:ea typeface="+mn-ea"/>
                <a:cs typeface="+mn-cs"/>
              </a:rPr>
              <a:t>Magnetic measurements results</a:t>
            </a:r>
            <a:endParaRPr lang="ru-RU" sz="6000" dirty="0"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305203"/>
              </p:ext>
            </p:extLst>
          </p:nvPr>
        </p:nvGraphicFramePr>
        <p:xfrm>
          <a:off x="612000" y="1196752"/>
          <a:ext cx="7920000" cy="541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532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Brush Script MT" panose="03060802040406070304" pitchFamily="66" charset="0"/>
                <a:ea typeface="+mn-ea"/>
                <a:cs typeface="+mn-cs"/>
              </a:rPr>
              <a:t>Magnetic measurements results</a:t>
            </a:r>
            <a:endParaRPr lang="ru-RU" sz="6000" dirty="0"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304115"/>
              </p:ext>
            </p:extLst>
          </p:nvPr>
        </p:nvGraphicFramePr>
        <p:xfrm>
          <a:off x="612000" y="1268760"/>
          <a:ext cx="7920000" cy="541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51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Brush Script MT" panose="03060802040406070304" pitchFamily="66" charset="0"/>
                <a:ea typeface="+mn-ea"/>
                <a:cs typeface="+mn-cs"/>
              </a:rPr>
              <a:t>Magnetic measurements results</a:t>
            </a:r>
            <a:endParaRPr lang="ru-RU" sz="6000" dirty="0"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0399387"/>
              </p:ext>
            </p:extLst>
          </p:nvPr>
        </p:nvGraphicFramePr>
        <p:xfrm>
          <a:off x="612000" y="1331640"/>
          <a:ext cx="7920000" cy="541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32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Brush Script MT" panose="03060802040406070304" pitchFamily="66" charset="0"/>
                <a:ea typeface="+mn-ea"/>
                <a:cs typeface="+mn-cs"/>
              </a:rPr>
              <a:t>Magnetic measurements results</a:t>
            </a:r>
            <a:endParaRPr lang="ru-RU" sz="6000" dirty="0"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433003"/>
              </p:ext>
            </p:extLst>
          </p:nvPr>
        </p:nvGraphicFramePr>
        <p:xfrm>
          <a:off x="1475656" y="1772816"/>
          <a:ext cx="619268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709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9411" y="548680"/>
            <a:ext cx="50008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Brush Script MT" panose="03060802040406070304" pitchFamily="66" charset="0"/>
              </a:rPr>
              <a:t>CR </a:t>
            </a:r>
            <a:endParaRPr lang="en-US" sz="9600" dirty="0" smtClean="0">
              <a:latin typeface="Brush Script MT" panose="03060802040406070304" pitchFamily="66" charset="0"/>
            </a:endParaRPr>
          </a:p>
          <a:p>
            <a:pPr algn="ctr"/>
            <a:r>
              <a:rPr lang="en-US" sz="9600" dirty="0" smtClean="0">
                <a:latin typeface="Brush Script MT" panose="03060802040406070304" pitchFamily="66" charset="0"/>
              </a:rPr>
              <a:t>quadrupoles</a:t>
            </a:r>
            <a:endParaRPr lang="en-US" sz="9600" dirty="0"/>
          </a:p>
          <a:p>
            <a:pPr algn="ctr"/>
            <a:r>
              <a:rPr lang="en-US" sz="9600" dirty="0">
                <a:latin typeface="Brush Script MT" panose="03060802040406070304" pitchFamily="66" charset="0"/>
              </a:rPr>
              <a:t> </a:t>
            </a:r>
            <a:r>
              <a:rPr lang="en-US" sz="9600" dirty="0" smtClean="0">
                <a:latin typeface="Brush Script MT" panose="03060802040406070304" pitchFamily="66" charset="0"/>
              </a:rPr>
              <a:t>and</a:t>
            </a:r>
          </a:p>
          <a:p>
            <a:pPr algn="ctr"/>
            <a:r>
              <a:rPr lang="en-US" sz="9600" dirty="0" err="1" smtClean="0">
                <a:latin typeface="Brush Script MT" panose="03060802040406070304" pitchFamily="66" charset="0"/>
              </a:rPr>
              <a:t>sextupoles</a:t>
            </a:r>
            <a:endParaRPr lang="en-US" sz="9600" dirty="0" smtClean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Bildschirmpräsentation (4:3)</PresentationFormat>
  <Paragraphs>41</Paragraphs>
  <Slides>13</Slides>
  <Notes>4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Berlin Sans FB</vt:lpstr>
      <vt:lpstr>Brush Script MT</vt:lpstr>
      <vt:lpstr>Calibri</vt:lpstr>
      <vt:lpstr>Times New Roman</vt:lpstr>
      <vt:lpstr>Тема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BINP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BINP User</dc:creator>
  <cp:lastModifiedBy>Utermann, Sonia Dr.</cp:lastModifiedBy>
  <cp:revision>58</cp:revision>
  <dcterms:created xsi:type="dcterms:W3CDTF">2014-02-20T13:36:44Z</dcterms:created>
  <dcterms:modified xsi:type="dcterms:W3CDTF">2021-11-23T12:52:21Z</dcterms:modified>
</cp:coreProperties>
</file>