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66" r:id="rId4"/>
    <p:sldId id="268" r:id="rId5"/>
    <p:sldId id="267" r:id="rId6"/>
    <p:sldId id="265" r:id="rId7"/>
    <p:sldId id="258" r:id="rId8"/>
    <p:sldId id="256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21A3-5573-40BA-845A-6448B043182B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886DA-E7EB-45B0-A455-05687EE25E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98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4BFF4-4830-40FC-A778-FE5E9753F57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4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7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12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5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1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43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903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00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0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5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6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1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45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1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885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3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30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6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7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75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0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9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7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88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D8A7-926A-4D04-9B4C-2AA89A65B72F}" type="datetimeFigureOut">
              <a:rPr lang="de-DE" smtClean="0"/>
              <a:t>09.11.2021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0257-3BC8-45CE-9F56-570026E30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16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64DB7E-1EBE-41D9-A935-34ABC340FB54}" type="datetimeFigureOut">
              <a:rPr lang="en-US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16DD4D-9CC8-4431-B800-D4927DA6B53D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B421-3CBE-4E80-8E0C-218F72BD354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8C05-7CCA-4698-A3C1-69ED2407C6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01840" y="112449"/>
            <a:ext cx="558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SC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de-DE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14635" y="1461857"/>
            <a:ext cx="75930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Status:</a:t>
            </a:r>
          </a:p>
          <a:p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 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</a:t>
            </a:r>
            <a:r>
              <a:rPr lang="de-DE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confirmation</a:t>
            </a:r>
            <a:r>
              <a:rPr lang="de-DE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r>
              <a:rPr lang="de-DE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</a:t>
            </a:r>
            <a:r>
              <a:rPr lang="de-DE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04/23 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yoke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cryogenic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almost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mockup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coil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calculations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09B1-D4AD-4D0E-AC3B-87C647E464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26366" t="2539" r="26366" b="2406"/>
          <a:stretch/>
        </p:blipFill>
        <p:spPr>
          <a:xfrm>
            <a:off x="73890" y="1326290"/>
            <a:ext cx="4888079" cy="483436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613354" y="695098"/>
            <a:ext cx="604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Senger, 7</a:t>
            </a:r>
            <a:r>
              <a:rPr lang="de-DE" baseline="30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BINP-FAIR Workshop, Nov. 7 – 12, 2021</a:t>
            </a:r>
            <a:endParaRPr lang="de-DE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73" y="1555838"/>
            <a:ext cx="5961251" cy="47316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3362" y="165473"/>
            <a:ext cx="375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Cryogenic</a:t>
            </a:r>
            <a:r>
              <a:rPr lang="de-DE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72" y="1979093"/>
            <a:ext cx="629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Calculation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</a:t>
            </a:r>
            <a:r>
              <a:rPr lang="de-DE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valves</a:t>
            </a:r>
            <a:endParaRPr lang="de-DE" sz="2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valves</a:t>
            </a:r>
            <a:endParaRPr lang="de-DE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upports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 line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sensors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Finalization of instrumentation list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Dimensioning and fixation of the 3 heaters  </a:t>
            </a:r>
            <a:endParaRPr lang="en-US" sz="2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74" y="3048735"/>
            <a:ext cx="5047926" cy="30970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3362" y="165473"/>
            <a:ext cx="277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Mockup</a:t>
            </a:r>
            <a:r>
              <a:rPr lang="de-DE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coil</a:t>
            </a:r>
            <a:r>
              <a:rPr lang="de-DE" sz="3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5"/>
          <a:stretch>
            <a:fillRect/>
          </a:stretch>
        </p:blipFill>
        <p:spPr bwMode="auto">
          <a:xfrm>
            <a:off x="3153692" y="3223491"/>
            <a:ext cx="3716577" cy="288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9" y="3039235"/>
            <a:ext cx="2832831" cy="326953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15635" y="1083162"/>
            <a:ext cx="11600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prototype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coils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insulated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copper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wire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Winding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winding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Impregnation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epoxy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compound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isolation</a:t>
            </a:r>
            <a:r>
              <a:rPr lang="de-DE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layers</a:t>
            </a:r>
            <a:r>
              <a:rPr lang="de-DE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1802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97" y="859536"/>
            <a:ext cx="9943266" cy="572414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485217" y="73109"/>
            <a:ext cx="5968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SC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Coil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7319" y="778114"/>
            <a:ext cx="3609524" cy="586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659774" y="174475"/>
            <a:ext cx="979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FEM model of the single ring coil strut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Lühning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14305" y="1902968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Arial"/>
              </a:rPr>
              <a:t>coil</a:t>
            </a:r>
          </a:p>
        </p:txBody>
      </p:sp>
      <p:sp>
        <p:nvSpPr>
          <p:cNvPr id="7" name="TextBox 6"/>
          <p:cNvSpPr txBox="1"/>
          <p:nvPr/>
        </p:nvSpPr>
        <p:spPr bwMode="auto">
          <a:xfrm rot="16199999">
            <a:off x="831815" y="4296733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inner GFRP cylinder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2776915" y="4138676"/>
            <a:ext cx="350517" cy="194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381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2666168" y="4333494"/>
            <a:ext cx="1461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BINP copper ring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768427" y="6257111"/>
            <a:ext cx="111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warm plate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41226" y="1269571"/>
            <a:ext cx="2646947" cy="5309985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 bwMode="auto">
          <a:xfrm>
            <a:off x="5364589" y="890025"/>
            <a:ext cx="2882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stress peaks in GFRP cylinders</a:t>
            </a:r>
          </a:p>
        </p:txBody>
      </p:sp>
      <p:sp>
        <p:nvSpPr>
          <p:cNvPr id="15" name="TextBox 6"/>
          <p:cNvSpPr txBox="1"/>
          <p:nvPr/>
        </p:nvSpPr>
        <p:spPr bwMode="auto">
          <a:xfrm rot="16199999">
            <a:off x="5098034" y="2766691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inner GFRP cylinder</a:t>
            </a:r>
          </a:p>
        </p:txBody>
      </p:sp>
      <p:cxnSp>
        <p:nvCxnSpPr>
          <p:cNvPr id="16" name="Straight Arrow Connector 8"/>
          <p:cNvCxnSpPr>
            <a:cxnSpLocks/>
          </p:cNvCxnSpPr>
          <p:nvPr/>
        </p:nvCxnSpPr>
        <p:spPr bwMode="auto">
          <a:xfrm flipH="1">
            <a:off x="6805168" y="2469468"/>
            <a:ext cx="1176200" cy="3077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 bwMode="auto">
          <a:xfrm>
            <a:off x="7430297" y="2146407"/>
            <a:ext cx="193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vM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-stress &gt; 80 MPa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8" name="TextBox 13"/>
          <p:cNvSpPr txBox="1"/>
          <p:nvPr/>
        </p:nvSpPr>
        <p:spPr bwMode="auto">
          <a:xfrm>
            <a:off x="6311535" y="6111023"/>
            <a:ext cx="111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warm plate</a:t>
            </a:r>
          </a:p>
        </p:txBody>
      </p:sp>
      <p:cxnSp>
        <p:nvCxnSpPr>
          <p:cNvPr id="19" name="Straight Arrow Connector 11"/>
          <p:cNvCxnSpPr>
            <a:cxnSpLocks/>
          </p:cNvCxnSpPr>
          <p:nvPr/>
        </p:nvCxnSpPr>
        <p:spPr bwMode="auto">
          <a:xfrm>
            <a:off x="5117752" y="4652852"/>
            <a:ext cx="932688" cy="3474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4"/>
          <p:cNvSpPr txBox="1"/>
          <p:nvPr/>
        </p:nvSpPr>
        <p:spPr bwMode="auto">
          <a:xfrm>
            <a:off x="3852802" y="4144236"/>
            <a:ext cx="193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vM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-stress &gt; 80 MPa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21" name="TextBox 16"/>
          <p:cNvSpPr txBox="1"/>
          <p:nvPr/>
        </p:nvSpPr>
        <p:spPr bwMode="auto">
          <a:xfrm>
            <a:off x="7937461" y="5013417"/>
            <a:ext cx="2139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t>radial degree-of-freedom constrained (no relative movement)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22" name="Straight Arrow Connector 17"/>
          <p:cNvCxnSpPr>
            <a:cxnSpLocks/>
          </p:cNvCxnSpPr>
          <p:nvPr/>
        </p:nvCxnSpPr>
        <p:spPr bwMode="auto">
          <a:xfrm flipH="1">
            <a:off x="7012894" y="5529053"/>
            <a:ext cx="967856" cy="4274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8942260" y="2232186"/>
            <a:ext cx="3127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</a:t>
            </a:r>
            <a:r>
              <a:rPr lang="de-DE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thickness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GFPR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cylinder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≈ t</a:t>
            </a:r>
            <a:r>
              <a:rPr lang="de-DE" sz="2400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r>
              <a:rPr lang="de-DE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≈ 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design: </a:t>
            </a:r>
          </a:p>
          <a:p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=12 mm</a:t>
            </a:r>
            <a:endParaRPr lang="de-DE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868680"/>
            <a:ext cx="10028936" cy="6756507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>
          <a:xfrm>
            <a:off x="9152261" y="5892980"/>
            <a:ext cx="175491" cy="7567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735122" y="5282811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GSI 04/23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455734" y="4306343"/>
            <a:ext cx="914400" cy="15339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24421" y="4902146"/>
            <a:ext cx="1697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FDR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Cryogenics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983375" y="3759488"/>
            <a:ext cx="696247" cy="86821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45931" y="2750419"/>
            <a:ext cx="914400" cy="15339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31165" y="3377970"/>
            <a:ext cx="1614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FDR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coils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12/21 ?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679622" y="3899080"/>
            <a:ext cx="1634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Coil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485217" y="73109"/>
            <a:ext cx="5346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SC </a:t>
            </a:r>
            <a:r>
              <a:rPr lang="de-DE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</a:t>
            </a:r>
            <a:r>
              <a:rPr lang="de-DE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lang="de-DE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85217" y="73109"/>
            <a:ext cx="7369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SC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Crucial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038531" y="1067225"/>
            <a:ext cx="739121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of the FDR of the cryogenic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(branch box, transfer line, and cryostat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Impregnation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realistic mockup coil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ring support strut (GFRP):</a:t>
            </a:r>
          </a:p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confirmation of the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buckling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calculations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stability test with a 1000 t press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if required: improving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system to be linked to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systems for cryogenics and vacuum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tability of GFPR coil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path: Coil production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6366" t="2539" r="26366" b="2406"/>
          <a:stretch/>
        </p:blipFill>
        <p:spPr>
          <a:xfrm>
            <a:off x="-125984" y="1025144"/>
            <a:ext cx="5033385" cy="49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Breitbild</PresentationFormat>
  <Paragraphs>65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Office</vt:lpstr>
      <vt:lpstr>Office Theme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Peter Prof. Dr.</dc:creator>
  <cp:lastModifiedBy>Senger, Peter Prof. Dr.</cp:lastModifiedBy>
  <cp:revision>18</cp:revision>
  <dcterms:created xsi:type="dcterms:W3CDTF">2021-11-08T12:08:27Z</dcterms:created>
  <dcterms:modified xsi:type="dcterms:W3CDTF">2021-11-09T17:30:06Z</dcterms:modified>
</cp:coreProperties>
</file>