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jpeg" ContentType="image/jpeg"/>
  <Override PartName="/ppt/media/image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 w="0">
            <a:noFill/>
          </a:ln>
        </p:spPr>
      </p:pic>
      <p:sp>
        <p:nvSpPr>
          <p:cNvPr id="2" name="Gerade Verbindung 8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00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Textfeld 10"/>
          <p:cNvSpPr/>
          <p:nvPr/>
        </p:nvSpPr>
        <p:spPr>
          <a:xfrm>
            <a:off x="435240" y="6617520"/>
            <a:ext cx="352692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GSI Helmholtzzentrum für Schwerionenforschung GmbH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Grafik 5" descr=""/>
          <p:cNvPicPr/>
          <p:nvPr/>
        </p:nvPicPr>
        <p:blipFill>
          <a:blip r:embed="rId3"/>
          <a:stretch/>
        </p:blipFill>
        <p:spPr>
          <a:xfrm>
            <a:off x="546840" y="1212840"/>
            <a:ext cx="8427240" cy="5357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1720" y="3650760"/>
            <a:ext cx="6607080" cy="77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de-DE" sz="3600" spc="-1" strike="noStrike">
                <a:solidFill>
                  <a:srgbClr val="333333"/>
                </a:solidFill>
                <a:latin typeface="Arial"/>
              </a:rPr>
              <a:t>Titelmasterformat durch Klicken bearbeiten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hteck 12"/>
          <p:cNvSpPr/>
          <p:nvPr/>
        </p:nvSpPr>
        <p:spPr>
          <a:xfrm>
            <a:off x="403920" y="6650280"/>
            <a:ext cx="3371040" cy="20736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Format des Gliederungstextes durch Klicken bearbeiten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333333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333333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333333"/>
                </a:solidFill>
                <a:latin typeface="Arial"/>
              </a:rPr>
              <a:t>Dritte Gliederungsebene</a:t>
            </a:r>
            <a:endParaRPr b="0" lang="de-DE" sz="1600" spc="-1" strike="noStrike">
              <a:solidFill>
                <a:srgbClr val="333333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333333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333333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333333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333333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333333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333333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333333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 w="0">
            <a:noFill/>
          </a:ln>
        </p:spPr>
      </p:pic>
      <p:sp>
        <p:nvSpPr>
          <p:cNvPr id="48" name="Gerade Verbindung 8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00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Textfeld 10"/>
          <p:cNvSpPr/>
          <p:nvPr/>
        </p:nvSpPr>
        <p:spPr>
          <a:xfrm>
            <a:off x="435240" y="6617520"/>
            <a:ext cx="352692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GSI Helmholtzzentrum für Schwerionenforschung GmbH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50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Titelmasterformat durch Klicken bearbeiten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Formatvorlagen des Textmasters bearbeiten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333333"/>
                </a:solidFill>
                <a:latin typeface="Arial"/>
              </a:rPr>
              <a:t>Zweite Ebene</a:t>
            </a:r>
            <a:endParaRPr b="0" lang="de-DE" sz="2000" spc="-1" strike="noStrike">
              <a:solidFill>
                <a:srgbClr val="333333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pc="-1" strike="noStrike">
                <a:solidFill>
                  <a:srgbClr val="333333"/>
                </a:solidFill>
                <a:latin typeface="Arial"/>
              </a:rPr>
              <a:t>Dritte Ebene</a:t>
            </a:r>
            <a:endParaRPr b="0" lang="de-DE" sz="1800" spc="-1" strike="noStrike">
              <a:solidFill>
                <a:srgbClr val="333333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pc="-1" strike="noStrike">
                <a:solidFill>
                  <a:srgbClr val="333333"/>
                </a:solidFill>
                <a:latin typeface="Arial"/>
              </a:rPr>
              <a:t>Vierte Ebene</a:t>
            </a:r>
            <a:endParaRPr b="0" lang="de-DE" sz="1600" spc="-1" strike="noStrike">
              <a:solidFill>
                <a:srgbClr val="333333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pc="-1" strike="noStrike">
                <a:solidFill>
                  <a:srgbClr val="333333"/>
                </a:solidFill>
                <a:latin typeface="Arial"/>
              </a:rPr>
              <a:t>Fünfte Ebene</a:t>
            </a:r>
            <a:endParaRPr b="0" lang="de-DE" sz="1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D70ED3C-D3E8-45A8-B846-5D5E768E6BAF}" type="slidenum">
              <a:rPr b="0" lang="de-DE" sz="1000" spc="-1" strike="noStrike">
                <a:solidFill>
                  <a:srgbClr val="333333"/>
                </a:solidFill>
                <a:latin typeface="Arial"/>
              </a:rPr>
              <a:t>&lt;Foliennummer&gt;</a:t>
            </a:fld>
            <a:endParaRPr b="0" lang="de-DE" sz="1000" spc="-1" strike="noStrike"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51720" y="3650760"/>
            <a:ext cx="6607080" cy="77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de-DE" sz="36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410480" y="5841360"/>
            <a:ext cx="6400440" cy="58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666666"/>
                </a:solidFill>
                <a:latin typeface="Arial"/>
              </a:rPr>
              <a:t>7th BINP-FAIR Collaboration Coordination Workshop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rgbClr val="666666"/>
                </a:solidFill>
                <a:latin typeface="Arial"/>
              </a:rPr>
              <a:t>November 2021 Thorsten Ziglasch</a:t>
            </a:r>
            <a:endParaRPr b="0" lang="de-DE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     </a:t>
            </a: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Completing the data for the CDB and cable database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cable heat load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cooling water distribution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pressured air distribution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placement of kicker racks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    </a:t>
            </a:r>
            <a:r>
              <a:rPr b="0" lang="de-DE" sz="2800" spc="-1" strike="noStrike">
                <a:solidFill>
                  <a:srgbClr val="333333"/>
                </a:solidFill>
                <a:latin typeface="Arial"/>
              </a:rPr>
              <a:t>cable heat load</a:t>
            </a: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work in progress: 80% done by Albert Rakhimov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small changes needed according Reinhard Ingelmann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    </a:t>
            </a:r>
            <a:r>
              <a:rPr b="0" lang="de-DE" sz="2800" spc="-1" strike="noStrike">
                <a:solidFill>
                  <a:srgbClr val="333333"/>
                </a:solidFill>
                <a:latin typeface="Arial"/>
              </a:rPr>
              <a:t>cooling water distribution</a:t>
            </a: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cooling water distribution pillars entered in data sheet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placement of pillars in 3d-model just started (Ina Schurig)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    </a:t>
            </a:r>
            <a:r>
              <a:rPr b="0" lang="de-DE" sz="2800" spc="-1" strike="noStrike">
                <a:solidFill>
                  <a:srgbClr val="333333"/>
                </a:solidFill>
                <a:latin typeface="Arial"/>
              </a:rPr>
              <a:t>pressured air distribution</a:t>
            </a: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data for pressured air users to be entered into CDB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ongoing, but still some divice types and nomenclatures need to be created for CDB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333333"/>
                </a:solidFill>
                <a:latin typeface="Arial"/>
              </a:rPr>
              <a:t>Stautus of the CR-Building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    </a:t>
            </a:r>
            <a:r>
              <a:rPr b="0" lang="de-DE" sz="2800" spc="-1" strike="noStrike">
                <a:solidFill>
                  <a:srgbClr val="333333"/>
                </a:solidFill>
                <a:latin typeface="Arial"/>
              </a:rPr>
              <a:t>placement of kicker racks</a:t>
            </a: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de-DE" sz="2800" spc="-1" strike="noStrike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2400" spc="-1" strike="noStrike">
                <a:solidFill>
                  <a:srgbClr val="333333"/>
                </a:solidFill>
                <a:latin typeface="Arial"/>
              </a:rPr>
              <a:t>two alternative plans were created (Ina Schurig) and a choice needs to be made (BINP) because of new design</a:t>
            </a:r>
            <a:endParaRPr b="0" lang="de-DE" sz="24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333333"/>
                </a:solidFill>
                <a:latin typeface="Arial"/>
              </a:rPr>
              <a:t>November 2021 Thorsten Ziglasch</a:t>
            </a:r>
            <a:endParaRPr b="0" lang="de-DE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gsi-folienmaster_2019_4zu3</Template>
  <TotalTime>170</TotalTime>
  <Application>LibreOffice/7.2.2.2$Windows_X86_64 LibreOffice_project/02b2acce88a210515b4a5bb2e46cbfb63fe97d56</Application>
  <AppVersion>15.0000</AppVersion>
  <Words>164</Words>
  <Paragraphs>34</Paragraphs>
  <Company>GSI Helmholtzzentrum für Schwerionenforschung GmbH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2021-11-09T08:21:20Z</dcterms:created>
  <dc:creator>Ziglasch, Thorsten</dc:creator>
  <dc:description/>
  <dc:language>de-DE</dc:language>
  <cp:lastModifiedBy/>
  <dcterms:modified xsi:type="dcterms:W3CDTF">2021-11-11T12:54:37Z</dcterms:modified>
  <cp:revision>6</cp:revision>
  <dc:subject/>
  <dc:title>Stautus of the CR-Building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6</vt:i4>
  </property>
</Properties>
</file>