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4" r:id="rId3"/>
    <p:sldId id="263" r:id="rId4"/>
    <p:sldId id="271" r:id="rId5"/>
    <p:sldId id="259" r:id="rId6"/>
    <p:sldId id="261" r:id="rId7"/>
    <p:sldId id="262" r:id="rId8"/>
    <p:sldId id="268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bach, Martin Dr." initials="EMD" lastIdx="1" clrIdx="0">
    <p:extLst>
      <p:ext uri="{19B8F6BF-5375-455C-9EA6-DF929625EA0E}">
        <p15:presenceInfo xmlns:p15="http://schemas.microsoft.com/office/powerpoint/2012/main" userId="S-1-5-21-839522115-515967899-725345543-347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00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23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12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8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01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1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69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99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36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10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29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0088-8A0E-48F5-B7F1-CF2999771D02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7934-B82C-446F-9EAC-BE329934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72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topics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BINP-GSI Workshop Nov.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5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Not </a:t>
            </a:r>
            <a:r>
              <a:rPr lang="de-DE" sz="4000" dirty="0" err="1" smtClean="0"/>
              <a:t>approved</a:t>
            </a:r>
            <a:r>
              <a:rPr lang="de-DE" sz="4000" dirty="0" smtClean="0"/>
              <a:t> </a:t>
            </a:r>
            <a:r>
              <a:rPr lang="de-DE" sz="4000" dirty="0" err="1" smtClean="0"/>
              <a:t>drawings</a:t>
            </a:r>
            <a:r>
              <a:rPr lang="de-DE" sz="4000" dirty="0" smtClean="0"/>
              <a:t> in all </a:t>
            </a:r>
            <a:r>
              <a:rPr lang="de-DE" sz="4000" dirty="0" err="1" smtClean="0"/>
              <a:t>stages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5" spcCol="360000">
            <a:normAutofit fontScale="32500" lnSpcReduction="20000"/>
          </a:bodyPr>
          <a:lstStyle/>
          <a:p>
            <a:r>
              <a:rPr lang="de-DE" dirty="0"/>
              <a:t>FHTMH065AS</a:t>
            </a:r>
          </a:p>
          <a:p>
            <a:r>
              <a:rPr lang="de-DE" dirty="0"/>
              <a:t>FHTMH160AS</a:t>
            </a:r>
          </a:p>
          <a:p>
            <a:r>
              <a:rPr lang="de-DE" dirty="0"/>
              <a:t>FHTMV034AS</a:t>
            </a:r>
          </a:p>
          <a:p>
            <a:r>
              <a:rPr lang="de-DE" dirty="0"/>
              <a:t>FHTMV068AS</a:t>
            </a:r>
          </a:p>
          <a:p>
            <a:r>
              <a:rPr lang="de-DE" dirty="0"/>
              <a:t>FHTMV010AS</a:t>
            </a:r>
          </a:p>
          <a:p>
            <a:r>
              <a:rPr lang="de-DE" dirty="0"/>
              <a:t>FHTMV062AS</a:t>
            </a:r>
          </a:p>
          <a:p>
            <a:r>
              <a:rPr lang="de-DE" dirty="0"/>
              <a:t>FHTMV064AS</a:t>
            </a:r>
          </a:p>
          <a:p>
            <a:r>
              <a:rPr lang="de-DE" dirty="0"/>
              <a:t>FHTMV066AS</a:t>
            </a:r>
          </a:p>
          <a:p>
            <a:r>
              <a:rPr lang="de-DE" dirty="0"/>
              <a:t>FHTMH033AS</a:t>
            </a:r>
          </a:p>
          <a:p>
            <a:r>
              <a:rPr lang="de-DE" dirty="0"/>
              <a:t>FHTMH037AS</a:t>
            </a:r>
          </a:p>
          <a:p>
            <a:r>
              <a:rPr lang="de-DE" dirty="0"/>
              <a:t>FHTQS217AS</a:t>
            </a:r>
          </a:p>
          <a:p>
            <a:r>
              <a:rPr lang="de-DE" dirty="0"/>
              <a:t>FHTQS323AS</a:t>
            </a:r>
          </a:p>
          <a:p>
            <a:r>
              <a:rPr lang="de-DE" dirty="0"/>
              <a:t>FHTQS047AS</a:t>
            </a:r>
          </a:p>
          <a:p>
            <a:r>
              <a:rPr lang="de-DE" dirty="0"/>
              <a:t>FHTQS049AS</a:t>
            </a:r>
          </a:p>
          <a:p>
            <a:r>
              <a:rPr lang="de-DE" dirty="0"/>
              <a:t>FHTQS051AS</a:t>
            </a:r>
          </a:p>
          <a:p>
            <a:r>
              <a:rPr lang="de-DE" dirty="0"/>
              <a:t>FHTQS053AS</a:t>
            </a:r>
          </a:p>
          <a:p>
            <a:r>
              <a:rPr lang="de-DE" dirty="0"/>
              <a:t>FHTQS056AS</a:t>
            </a:r>
          </a:p>
          <a:p>
            <a:r>
              <a:rPr lang="de-DE" dirty="0"/>
              <a:t>FHTQS120AS</a:t>
            </a:r>
          </a:p>
          <a:p>
            <a:r>
              <a:rPr lang="de-DE" dirty="0"/>
              <a:t>FHTQS133AS</a:t>
            </a:r>
          </a:p>
          <a:p>
            <a:r>
              <a:rPr lang="de-DE" dirty="0"/>
              <a:t>FHTQS135AS</a:t>
            </a:r>
          </a:p>
          <a:p>
            <a:r>
              <a:rPr lang="de-DE" dirty="0"/>
              <a:t>FHTQS137AS</a:t>
            </a:r>
          </a:p>
          <a:p>
            <a:r>
              <a:rPr lang="de-DE" dirty="0"/>
              <a:t>FHTQS139AS</a:t>
            </a:r>
          </a:p>
          <a:p>
            <a:r>
              <a:rPr lang="de-DE" dirty="0"/>
              <a:t>FHTQS141AS</a:t>
            </a:r>
          </a:p>
          <a:p>
            <a:r>
              <a:rPr lang="de-DE" dirty="0"/>
              <a:t>FHTQS146AS</a:t>
            </a:r>
          </a:p>
          <a:p>
            <a:r>
              <a:rPr lang="de-DE" dirty="0"/>
              <a:t>FHTQS155AS</a:t>
            </a:r>
          </a:p>
          <a:p>
            <a:r>
              <a:rPr lang="de-DE" dirty="0"/>
              <a:t>FHTQS157AS</a:t>
            </a:r>
          </a:p>
          <a:p>
            <a:r>
              <a:rPr lang="de-DE" dirty="0"/>
              <a:t>FHTQS158AS</a:t>
            </a:r>
          </a:p>
          <a:p>
            <a:r>
              <a:rPr lang="de-DE" dirty="0"/>
              <a:t>FHTQS160AS</a:t>
            </a:r>
          </a:p>
          <a:p>
            <a:r>
              <a:rPr lang="de-DE" dirty="0"/>
              <a:t>FHTQS162AS</a:t>
            </a:r>
          </a:p>
          <a:p>
            <a:r>
              <a:rPr lang="de-DE" dirty="0"/>
              <a:t>FHTQS165AS</a:t>
            </a:r>
          </a:p>
          <a:p>
            <a:r>
              <a:rPr lang="de-DE" dirty="0"/>
              <a:t>FHTQS118AS</a:t>
            </a:r>
          </a:p>
          <a:p>
            <a:r>
              <a:rPr lang="de-DE" dirty="0"/>
              <a:t>FHTQS204AS</a:t>
            </a:r>
          </a:p>
          <a:p>
            <a:r>
              <a:rPr lang="de-DE" dirty="0"/>
              <a:t>FHTQS008AS</a:t>
            </a:r>
          </a:p>
          <a:p>
            <a:r>
              <a:rPr lang="de-DE" dirty="0"/>
              <a:t>FHTQS031AS</a:t>
            </a:r>
          </a:p>
          <a:p>
            <a:r>
              <a:rPr lang="de-DE" dirty="0"/>
              <a:t>FHTQS035AS</a:t>
            </a:r>
          </a:p>
          <a:p>
            <a:r>
              <a:rPr lang="de-DE" dirty="0"/>
              <a:t>FHTQS044AS</a:t>
            </a:r>
          </a:p>
          <a:p>
            <a:r>
              <a:rPr lang="de-DE" dirty="0"/>
              <a:t>FHTQS109AS</a:t>
            </a:r>
          </a:p>
          <a:p>
            <a:r>
              <a:rPr lang="de-DE" dirty="0"/>
              <a:t>FHTQS114AS</a:t>
            </a:r>
          </a:p>
          <a:p>
            <a:r>
              <a:rPr lang="de-DE" dirty="0"/>
              <a:t>FHTQS181AS</a:t>
            </a:r>
          </a:p>
          <a:p>
            <a:r>
              <a:rPr lang="de-DE" dirty="0"/>
              <a:t>FHTQS183AS</a:t>
            </a:r>
          </a:p>
          <a:p>
            <a:r>
              <a:rPr lang="de-DE" dirty="0"/>
              <a:t>FHTQS185AS</a:t>
            </a:r>
          </a:p>
          <a:p>
            <a:r>
              <a:rPr lang="de-DE" dirty="0"/>
              <a:t>FHTQS187AS</a:t>
            </a:r>
          </a:p>
          <a:p>
            <a:r>
              <a:rPr lang="de-DE" dirty="0"/>
              <a:t>FHTQS189AS</a:t>
            </a:r>
          </a:p>
          <a:p>
            <a:r>
              <a:rPr lang="de-DE" dirty="0"/>
              <a:t>FHTQS191AS</a:t>
            </a:r>
          </a:p>
          <a:p>
            <a:r>
              <a:rPr lang="de-DE" dirty="0"/>
              <a:t>FHTQS193AS</a:t>
            </a:r>
          </a:p>
          <a:p>
            <a:r>
              <a:rPr lang="de-DE" dirty="0"/>
              <a:t>FHTQS195AS</a:t>
            </a:r>
          </a:p>
          <a:p>
            <a:r>
              <a:rPr lang="de-DE" dirty="0"/>
              <a:t>FHTQS208AS</a:t>
            </a:r>
          </a:p>
          <a:p>
            <a:r>
              <a:rPr lang="de-DE" dirty="0"/>
              <a:t>FHTQS212AS</a:t>
            </a:r>
          </a:p>
          <a:p>
            <a:r>
              <a:rPr lang="de-DE" dirty="0"/>
              <a:t>FHTQS363AS</a:t>
            </a:r>
          </a:p>
          <a:p>
            <a:r>
              <a:rPr lang="de-DE" dirty="0"/>
              <a:t>FHTQS360AS</a:t>
            </a:r>
          </a:p>
          <a:p>
            <a:r>
              <a:rPr lang="de-DE" dirty="0"/>
              <a:t>FHTDI472AS</a:t>
            </a:r>
          </a:p>
          <a:p>
            <a:r>
              <a:rPr lang="de-DE" dirty="0"/>
              <a:t>FHTDI037AS</a:t>
            </a:r>
          </a:p>
          <a:p>
            <a:r>
              <a:rPr lang="de-DE" dirty="0"/>
              <a:t>FHTDI038AS</a:t>
            </a:r>
          </a:p>
          <a:p>
            <a:r>
              <a:rPr lang="de-DE" dirty="0"/>
              <a:t>FHTDI039AS</a:t>
            </a:r>
          </a:p>
          <a:p>
            <a:r>
              <a:rPr lang="de-DE" dirty="0"/>
              <a:t>FHTDI040AS</a:t>
            </a:r>
          </a:p>
          <a:p>
            <a:r>
              <a:rPr lang="de-DE" dirty="0"/>
              <a:t>FHTDI041AS</a:t>
            </a:r>
          </a:p>
          <a:p>
            <a:r>
              <a:rPr lang="de-DE" dirty="0"/>
              <a:t>FHTDI061AS</a:t>
            </a:r>
          </a:p>
          <a:p>
            <a:r>
              <a:rPr lang="de-DE" dirty="0"/>
              <a:t>FHTDI454AS</a:t>
            </a:r>
          </a:p>
          <a:p>
            <a:r>
              <a:rPr lang="de-DE" dirty="0"/>
              <a:t>FHTKH015AS</a:t>
            </a:r>
          </a:p>
          <a:p>
            <a:r>
              <a:rPr lang="de-DE" dirty="0"/>
              <a:t>FHTKH018AS</a:t>
            </a:r>
          </a:p>
          <a:p>
            <a:r>
              <a:rPr lang="de-DE" dirty="0"/>
              <a:t>FHTKH026AS</a:t>
            </a:r>
          </a:p>
          <a:p>
            <a:r>
              <a:rPr lang="de-DE" dirty="0"/>
              <a:t>FHTKH032AS</a:t>
            </a:r>
          </a:p>
          <a:p>
            <a:r>
              <a:rPr lang="de-DE" dirty="0"/>
              <a:t>FHTKH034AS</a:t>
            </a:r>
          </a:p>
          <a:p>
            <a:r>
              <a:rPr lang="de-DE" dirty="0"/>
              <a:t>FHTKH036AS</a:t>
            </a:r>
          </a:p>
          <a:p>
            <a:r>
              <a:rPr lang="de-DE" dirty="0"/>
              <a:t>FHTKH038AS</a:t>
            </a:r>
          </a:p>
          <a:p>
            <a:r>
              <a:rPr lang="de-DE" dirty="0"/>
              <a:t>FHTKH039AS</a:t>
            </a:r>
          </a:p>
          <a:p>
            <a:r>
              <a:rPr lang="de-DE" dirty="0"/>
              <a:t>FHTKH047AS</a:t>
            </a:r>
          </a:p>
          <a:p>
            <a:r>
              <a:rPr lang="de-DE" dirty="0"/>
              <a:t>FHTKH049AS</a:t>
            </a:r>
          </a:p>
          <a:p>
            <a:r>
              <a:rPr lang="de-DE" dirty="0"/>
              <a:t>FHTKH060AS</a:t>
            </a:r>
          </a:p>
          <a:p>
            <a:r>
              <a:rPr lang="de-DE" dirty="0"/>
              <a:t>FHTKH142AS</a:t>
            </a:r>
          </a:p>
          <a:p>
            <a:r>
              <a:rPr lang="de-DE" dirty="0"/>
              <a:t>FHTKV010AS</a:t>
            </a:r>
          </a:p>
          <a:p>
            <a:r>
              <a:rPr lang="de-DE" dirty="0"/>
              <a:t>FHTKV012AS</a:t>
            </a:r>
          </a:p>
          <a:p>
            <a:r>
              <a:rPr lang="de-DE" dirty="0"/>
              <a:t>FHTKV014AS</a:t>
            </a:r>
          </a:p>
          <a:p>
            <a:r>
              <a:rPr lang="de-DE" dirty="0"/>
              <a:t>FHTKV020AS</a:t>
            </a:r>
          </a:p>
          <a:p>
            <a:r>
              <a:rPr lang="de-DE" dirty="0"/>
              <a:t>FHTKV022AS</a:t>
            </a:r>
          </a:p>
          <a:p>
            <a:r>
              <a:rPr lang="de-DE" dirty="0"/>
              <a:t>FHTKV030AS</a:t>
            </a:r>
          </a:p>
          <a:p>
            <a:r>
              <a:rPr lang="de-DE" dirty="0"/>
              <a:t>FHTDI436AS</a:t>
            </a:r>
          </a:p>
          <a:p>
            <a:r>
              <a:rPr lang="de-DE" dirty="0"/>
              <a:t>FHTDI440AS</a:t>
            </a:r>
          </a:p>
          <a:p>
            <a:r>
              <a:rPr lang="de-DE" dirty="0"/>
              <a:t>FHTKH157AS</a:t>
            </a:r>
          </a:p>
          <a:p>
            <a:r>
              <a:rPr lang="de-DE" dirty="0"/>
              <a:t>FHTDI009AS</a:t>
            </a:r>
          </a:p>
          <a:p>
            <a:r>
              <a:rPr lang="de-DE" dirty="0"/>
              <a:t>FHTDI011AS</a:t>
            </a:r>
          </a:p>
          <a:p>
            <a:r>
              <a:rPr lang="de-DE" dirty="0"/>
              <a:t>FHTDI089AS</a:t>
            </a:r>
          </a:p>
          <a:p>
            <a:r>
              <a:rPr lang="de-DE" dirty="0"/>
              <a:t>FHTKH001AS</a:t>
            </a:r>
          </a:p>
          <a:p>
            <a:r>
              <a:rPr lang="de-DE" dirty="0"/>
              <a:t>FHTKH011AS</a:t>
            </a:r>
          </a:p>
          <a:p>
            <a:r>
              <a:rPr lang="de-DE" dirty="0"/>
              <a:t>FHTKH012AS</a:t>
            </a:r>
          </a:p>
          <a:p>
            <a:r>
              <a:rPr lang="de-DE" dirty="0"/>
              <a:t>FHTKH014AS</a:t>
            </a:r>
          </a:p>
          <a:p>
            <a:r>
              <a:rPr lang="de-DE" dirty="0"/>
              <a:t>FHTKV001AS</a:t>
            </a:r>
          </a:p>
          <a:p>
            <a:r>
              <a:rPr lang="de-DE" dirty="0"/>
              <a:t>FHTVA214AS</a:t>
            </a:r>
          </a:p>
          <a:p>
            <a:r>
              <a:rPr lang="de-DE" dirty="0"/>
              <a:t>FHTKH002AS</a:t>
            </a:r>
          </a:p>
          <a:p>
            <a:r>
              <a:rPr lang="de-DE" dirty="0"/>
              <a:t>FHTKV015AS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83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 on </a:t>
            </a:r>
            <a:r>
              <a:rPr lang="de-DE" dirty="0" err="1" smtClean="0"/>
              <a:t>current</a:t>
            </a:r>
            <a:r>
              <a:rPr lang="de-DE" dirty="0" smtClean="0"/>
              <a:t> design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err="1" smtClean="0"/>
              <a:t>see</a:t>
            </a:r>
            <a:r>
              <a:rPr lang="de-DE" dirty="0" smtClean="0"/>
              <a:t> additional material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97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464364"/>
            <a:ext cx="7886700" cy="1325563"/>
          </a:xfrm>
        </p:spPr>
        <p:txBody>
          <a:bodyPr/>
          <a:lstStyle/>
          <a:p>
            <a:r>
              <a:rPr lang="de-DE" dirty="0" smtClean="0"/>
              <a:t>Design </a:t>
            </a:r>
            <a:r>
              <a:rPr lang="de-DE" dirty="0" err="1" smtClean="0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600" dirty="0" smtClean="0"/>
              <a:t>CDR </a:t>
            </a:r>
            <a:r>
              <a:rPr lang="de-DE" sz="2600" dirty="0" err="1" smtClean="0"/>
              <a:t>almost</a:t>
            </a:r>
            <a:r>
              <a:rPr lang="de-DE" sz="2600" dirty="0" smtClean="0"/>
              <a:t> </a:t>
            </a:r>
            <a:r>
              <a:rPr lang="de-DE" sz="2600" dirty="0" err="1" smtClean="0"/>
              <a:t>complete</a:t>
            </a:r>
            <a:r>
              <a:rPr lang="de-DE" sz="2600" dirty="0" smtClean="0"/>
              <a:t> </a:t>
            </a:r>
            <a:r>
              <a:rPr lang="de-DE" sz="2600" u="sng" dirty="0" err="1" smtClean="0"/>
              <a:t>except</a:t>
            </a:r>
            <a:r>
              <a:rPr lang="de-DE" sz="2600" u="sng" dirty="0" smtClean="0"/>
              <a:t>:</a:t>
            </a:r>
          </a:p>
          <a:p>
            <a:pPr marL="0" indent="0">
              <a:buNone/>
            </a:pPr>
            <a:r>
              <a:rPr lang="de-DE" sz="2600" b="1" dirty="0" smtClean="0"/>
              <a:t>	</a:t>
            </a:r>
            <a:r>
              <a:rPr lang="de-DE" sz="2600" dirty="0" smtClean="0"/>
              <a:t>2x </a:t>
            </a:r>
            <a:r>
              <a:rPr lang="de-DE" sz="2600" dirty="0"/>
              <a:t>Quad11 (</a:t>
            </a:r>
            <a:r>
              <a:rPr lang="de-DE" sz="2600" b="1" dirty="0" smtClean="0"/>
              <a:t>FHTQS056AS</a:t>
            </a:r>
            <a:r>
              <a:rPr lang="de-DE" sz="2600" dirty="0" smtClean="0"/>
              <a:t>,</a:t>
            </a:r>
            <a:r>
              <a:rPr lang="de-DE" sz="2600" b="1" dirty="0" smtClean="0"/>
              <a:t>FHTQS157AS</a:t>
            </a:r>
            <a:r>
              <a:rPr lang="de-DE" sz="2600" dirty="0" smtClean="0"/>
              <a:t>)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smtClean="0"/>
              <a:t>1x </a:t>
            </a:r>
            <a:r>
              <a:rPr lang="de-DE" sz="2600" dirty="0"/>
              <a:t>S100 </a:t>
            </a:r>
            <a:r>
              <a:rPr lang="de-DE" sz="2600" dirty="0" smtClean="0"/>
              <a:t>(</a:t>
            </a:r>
            <a:r>
              <a:rPr lang="de-DE" sz="2600" b="1" dirty="0" smtClean="0"/>
              <a:t>FHTKV030AS</a:t>
            </a:r>
            <a:r>
              <a:rPr lang="de-DE" sz="2600" dirty="0" smtClean="0"/>
              <a:t>, </a:t>
            </a:r>
            <a:r>
              <a:rPr lang="de-DE" sz="2600" strike="sngStrike" dirty="0" smtClean="0"/>
              <a:t>FHTKV010AS</a:t>
            </a:r>
            <a:r>
              <a:rPr lang="de-DE" sz="2600" dirty="0" smtClean="0"/>
              <a:t>)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smtClean="0"/>
              <a:t>s13 (all </a:t>
            </a:r>
            <a:r>
              <a:rPr lang="de-DE" sz="2600" dirty="0" err="1" smtClean="0"/>
              <a:t>models</a:t>
            </a:r>
            <a:r>
              <a:rPr lang="de-DE" sz="2600" dirty="0" smtClean="0"/>
              <a:t>, </a:t>
            </a:r>
            <a:r>
              <a:rPr lang="de-DE" sz="2600" dirty="0" err="1" smtClean="0"/>
              <a:t>see</a:t>
            </a:r>
            <a:r>
              <a:rPr lang="de-DE" sz="2600" dirty="0" smtClean="0"/>
              <a:t> Carstens </a:t>
            </a:r>
            <a:r>
              <a:rPr lang="de-DE" sz="2600" dirty="0" err="1" smtClean="0"/>
              <a:t>slides</a:t>
            </a:r>
            <a:r>
              <a:rPr lang="de-DE" sz="2600" dirty="0" smtClean="0"/>
              <a:t>)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strike="sngStrike" dirty="0" smtClean="0"/>
              <a:t>4</a:t>
            </a:r>
            <a:r>
              <a:rPr lang="de-DE" sz="2600" dirty="0" smtClean="0">
                <a:solidFill>
                  <a:srgbClr val="FF0000"/>
                </a:solidFill>
              </a:rPr>
              <a:t>6</a:t>
            </a:r>
            <a:r>
              <a:rPr lang="de-DE" sz="2600" dirty="0" smtClean="0"/>
              <a:t>x dip19 (</a:t>
            </a:r>
            <a:r>
              <a:rPr lang="de-DE" sz="2600" dirty="0" err="1" smtClean="0"/>
              <a:t>only</a:t>
            </a:r>
            <a:r>
              <a:rPr lang="de-DE" sz="2600" dirty="0" smtClean="0"/>
              <a:t> minor </a:t>
            </a:r>
            <a:r>
              <a:rPr lang="de-DE" sz="2600" dirty="0" err="1" smtClean="0"/>
              <a:t>changes</a:t>
            </a:r>
            <a:r>
              <a:rPr lang="de-DE" sz="2600" dirty="0" smtClean="0"/>
              <a:t> due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err="1" smtClean="0"/>
              <a:t>drawing</a:t>
            </a:r>
            <a:r>
              <a:rPr lang="de-DE" sz="2600" dirty="0" smtClean="0"/>
              <a:t> 	</a:t>
            </a:r>
            <a:r>
              <a:rPr lang="de-DE" sz="2600" dirty="0" err="1" smtClean="0"/>
              <a:t>corrections</a:t>
            </a:r>
            <a:r>
              <a:rPr lang="de-DE" sz="2600" dirty="0" smtClean="0"/>
              <a:t>)</a:t>
            </a:r>
          </a:p>
          <a:p>
            <a:endParaRPr lang="de-DE" sz="2600" dirty="0" smtClean="0"/>
          </a:p>
          <a:p>
            <a:r>
              <a:rPr lang="de-DE" sz="2600" dirty="0" err="1" smtClean="0"/>
              <a:t>Drawings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all </a:t>
            </a:r>
            <a:r>
              <a:rPr lang="de-DE" sz="2600" dirty="0" err="1" smtClean="0"/>
              <a:t>base</a:t>
            </a:r>
            <a:r>
              <a:rPr lang="de-DE" sz="2600" dirty="0" smtClean="0"/>
              <a:t> </a:t>
            </a:r>
            <a:r>
              <a:rPr lang="de-DE" sz="2600" dirty="0" err="1" smtClean="0"/>
              <a:t>models</a:t>
            </a:r>
            <a:r>
              <a:rPr lang="de-DE" sz="2600" dirty="0" smtClean="0"/>
              <a:t> </a:t>
            </a:r>
            <a:r>
              <a:rPr lang="de-DE" sz="2600" dirty="0" err="1" smtClean="0"/>
              <a:t>except</a:t>
            </a:r>
            <a:r>
              <a:rPr lang="de-DE" sz="2600" dirty="0" smtClean="0"/>
              <a:t> </a:t>
            </a:r>
            <a:r>
              <a:rPr lang="de-DE" sz="2600" b="1" dirty="0" smtClean="0"/>
              <a:t>Quad2 </a:t>
            </a:r>
            <a:r>
              <a:rPr lang="de-DE" sz="2600" b="1" dirty="0" err="1" smtClean="0"/>
              <a:t>long</a:t>
            </a:r>
            <a:r>
              <a:rPr lang="de-DE" sz="2600" b="1" dirty="0" smtClean="0"/>
              <a:t> </a:t>
            </a:r>
            <a:r>
              <a:rPr lang="de-DE" sz="2600" dirty="0" err="1" smtClean="0"/>
              <a:t>are</a:t>
            </a:r>
            <a:r>
              <a:rPr lang="de-DE" sz="2600" dirty="0" smtClean="0"/>
              <a:t> </a:t>
            </a:r>
            <a:r>
              <a:rPr lang="de-DE" sz="2600" dirty="0" err="1" smtClean="0"/>
              <a:t>approved</a:t>
            </a:r>
            <a:r>
              <a:rPr lang="de-DE" sz="2600" dirty="0" smtClean="0"/>
              <a:t> </a:t>
            </a:r>
            <a:r>
              <a:rPr lang="de-DE" sz="2600" dirty="0" err="1" smtClean="0"/>
              <a:t>or</a:t>
            </a:r>
            <a:r>
              <a:rPr lang="de-DE" sz="2600" dirty="0" smtClean="0"/>
              <a:t> in final </a:t>
            </a:r>
            <a:r>
              <a:rPr lang="de-DE" sz="2600" dirty="0" err="1" smtClean="0"/>
              <a:t>discussions</a:t>
            </a:r>
            <a:endParaRPr lang="de-DE" sz="2600" dirty="0" smtClean="0"/>
          </a:p>
          <a:p>
            <a:r>
              <a:rPr lang="de-DE" sz="2600" dirty="0" err="1" smtClean="0"/>
              <a:t>Drawings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many</a:t>
            </a:r>
            <a:r>
              <a:rPr lang="de-DE" sz="2600" dirty="0" smtClean="0"/>
              <a:t> </a:t>
            </a:r>
            <a:r>
              <a:rPr lang="de-DE" sz="2600" dirty="0" err="1" smtClean="0"/>
              <a:t>stands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Quad2 </a:t>
            </a:r>
            <a:r>
              <a:rPr lang="de-DE" sz="2600" dirty="0" err="1" smtClean="0"/>
              <a:t>and</a:t>
            </a:r>
            <a:r>
              <a:rPr lang="de-DE" sz="2600" dirty="0" smtClean="0"/>
              <a:t> Quad11 </a:t>
            </a:r>
            <a:r>
              <a:rPr lang="de-DE" sz="2600" dirty="0" err="1" smtClean="0"/>
              <a:t>have</a:t>
            </a:r>
            <a:r>
              <a:rPr lang="de-DE" sz="2600" dirty="0" smtClean="0"/>
              <a:t> not </a:t>
            </a:r>
            <a:r>
              <a:rPr lang="de-DE" sz="2600" dirty="0" err="1" smtClean="0"/>
              <a:t>been</a:t>
            </a:r>
            <a:r>
              <a:rPr lang="de-DE" sz="2600" dirty="0" smtClean="0"/>
              <a:t> </a:t>
            </a:r>
            <a:r>
              <a:rPr lang="de-DE" sz="2600" dirty="0" err="1" smtClean="0"/>
              <a:t>submitted</a:t>
            </a:r>
            <a:r>
              <a:rPr lang="de-DE" sz="2600" dirty="0" smtClean="0"/>
              <a:t>, </a:t>
            </a:r>
            <a:r>
              <a:rPr lang="de-DE" sz="2600" dirty="0" err="1" smtClean="0"/>
              <a:t>yet</a:t>
            </a:r>
            <a:r>
              <a:rPr lang="de-DE" sz="2600" dirty="0" smtClean="0"/>
              <a:t>.</a:t>
            </a:r>
          </a:p>
          <a:p>
            <a:endParaRPr lang="de-DE" dirty="0"/>
          </a:p>
          <a:p>
            <a:pPr marL="0" indent="0">
              <a:buNone/>
            </a:pPr>
            <a:endParaRPr lang="de-DE" b="1" dirty="0"/>
          </a:p>
          <a:p>
            <a:endParaRPr lang="de-DE" b="1" dirty="0"/>
          </a:p>
        </p:txBody>
      </p:sp>
      <p:sp>
        <p:nvSpPr>
          <p:cNvPr id="4" name="Rechteckige Legende 3"/>
          <p:cNvSpPr/>
          <p:nvPr/>
        </p:nvSpPr>
        <p:spPr>
          <a:xfrm>
            <a:off x="6839712" y="4257446"/>
            <a:ext cx="1375258" cy="248596"/>
          </a:xfrm>
          <a:prstGeom prst="wedgeRectCallout">
            <a:avLst>
              <a:gd name="adj1" fmla="val -56752"/>
              <a:gd name="adj2" fmla="val 11694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90% </a:t>
            </a:r>
            <a:r>
              <a:rPr lang="de-DE" b="1" dirty="0" err="1" smtClean="0">
                <a:solidFill>
                  <a:srgbClr val="FF0000"/>
                </a:solidFill>
              </a:rPr>
              <a:t>ready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Rechteckige Legende 4"/>
          <p:cNvSpPr/>
          <p:nvPr/>
        </p:nvSpPr>
        <p:spPr>
          <a:xfrm>
            <a:off x="6839712" y="1356981"/>
            <a:ext cx="2194560" cy="2049134"/>
          </a:xfrm>
          <a:prstGeom prst="wedgeRectCallout">
            <a:avLst>
              <a:gd name="adj1" fmla="val -63076"/>
              <a:gd name="adj2" fmla="val -33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</a:rPr>
              <a:t>2 </a:t>
            </a:r>
            <a:r>
              <a:rPr lang="de-DE" sz="1400" b="1" dirty="0" err="1" smtClean="0">
                <a:solidFill>
                  <a:srgbClr val="FF0000"/>
                </a:solidFill>
              </a:rPr>
              <a:t>more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err="1" smtClean="0">
                <a:solidFill>
                  <a:srgbClr val="FF0000"/>
                </a:solidFill>
              </a:rPr>
              <a:t>unfinished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err="1" smtClean="0">
                <a:solidFill>
                  <a:srgbClr val="FF0000"/>
                </a:solidFill>
              </a:rPr>
              <a:t>models</a:t>
            </a:r>
            <a:r>
              <a:rPr lang="de-DE" sz="1400" b="1" dirty="0" smtClean="0">
                <a:solidFill>
                  <a:srgbClr val="FF0000"/>
                </a:solidFill>
              </a:rPr>
              <a:t> (due </a:t>
            </a:r>
            <a:r>
              <a:rPr lang="de-DE" sz="1400" b="1" dirty="0" err="1" smtClean="0">
                <a:solidFill>
                  <a:srgbClr val="FF0000"/>
                </a:solidFill>
              </a:rPr>
              <a:t>to</a:t>
            </a:r>
            <a:r>
              <a:rPr lang="de-DE" sz="1400" b="1" dirty="0" smtClean="0">
                <a:solidFill>
                  <a:srgbClr val="FF0000"/>
                </a:solidFill>
              </a:rPr>
              <a:t> ECRs 537 </a:t>
            </a:r>
            <a:r>
              <a:rPr lang="de-DE" sz="1400" b="1" dirty="0" err="1" smtClean="0">
                <a:solidFill>
                  <a:srgbClr val="FF0000"/>
                </a:solidFill>
              </a:rPr>
              <a:t>and</a:t>
            </a:r>
            <a:r>
              <a:rPr lang="de-DE" sz="1400" b="1" dirty="0" smtClean="0">
                <a:solidFill>
                  <a:srgbClr val="FF0000"/>
                </a:solidFill>
              </a:rPr>
              <a:t> 538);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FF0000"/>
                </a:solidFill>
              </a:rPr>
              <a:t>TPP2QS05 </a:t>
            </a:r>
            <a:r>
              <a:rPr lang="de-DE" sz="1400" b="1" dirty="0" smtClean="0">
                <a:solidFill>
                  <a:srgbClr val="FF0000"/>
                </a:solidFill>
              </a:rPr>
              <a:t>-&gt; FT-BEQS-ZU-0000087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FF0000"/>
                </a:solidFill>
              </a:rPr>
              <a:t>TSN1QS08 -&gt; FT-BEQS-ZU-0000367</a:t>
            </a:r>
          </a:p>
        </p:txBody>
      </p:sp>
    </p:spTree>
    <p:extLst>
      <p:ext uri="{BB962C8B-B14F-4D97-AF65-F5344CB8AC3E}">
        <p14:creationId xmlns:p14="http://schemas.microsoft.com/office/powerpoint/2010/main" val="34565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FAT Status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08.11.2021 </a:t>
            </a:r>
            <a:br>
              <a:rPr lang="de-DE" dirty="0" smtClean="0"/>
            </a:br>
            <a:r>
              <a:rPr lang="de-DE" sz="2000" dirty="0" smtClean="0"/>
              <a:t>(</a:t>
            </a:r>
            <a:r>
              <a:rPr lang="de-DE" sz="2000" dirty="0" err="1" smtClean="0"/>
              <a:t>excluding</a:t>
            </a:r>
            <a:r>
              <a:rPr lang="de-DE" sz="2000" dirty="0" smtClean="0"/>
              <a:t> </a:t>
            </a:r>
            <a:r>
              <a:rPr lang="de-DE" sz="2000" dirty="0" err="1" smtClean="0"/>
              <a:t>already</a:t>
            </a:r>
            <a:r>
              <a:rPr lang="de-DE" sz="2000" dirty="0" smtClean="0"/>
              <a:t> </a:t>
            </a:r>
            <a:r>
              <a:rPr lang="de-DE" sz="2000" dirty="0" err="1" smtClean="0"/>
              <a:t>shipped</a:t>
            </a:r>
            <a:r>
              <a:rPr lang="de-DE" sz="2000" dirty="0"/>
              <a:t> </a:t>
            </a:r>
            <a:r>
              <a:rPr lang="de-DE" sz="2000" dirty="0" err="1" smtClean="0"/>
              <a:t>components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u="sng" dirty="0" err="1" smtClean="0"/>
              <a:t>Approved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for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shipment</a:t>
            </a:r>
            <a:r>
              <a:rPr lang="de-DE" sz="2400" u="sng" dirty="0" smtClean="0"/>
              <a:t>: </a:t>
            </a:r>
          </a:p>
          <a:p>
            <a:pPr marL="0" indent="0">
              <a:buNone/>
            </a:pPr>
            <a:r>
              <a:rPr lang="de-DE" sz="2400" dirty="0" smtClean="0"/>
              <a:t>	2x Quad11, 12x Quad2, 5x s100, 2x s18 = </a:t>
            </a:r>
            <a:r>
              <a:rPr lang="de-DE" sz="2400" b="1" dirty="0" smtClean="0"/>
              <a:t>21 Magnets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u="sng" dirty="0" err="1" smtClean="0"/>
              <a:t>Inspected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this</a:t>
            </a:r>
            <a:r>
              <a:rPr lang="de-DE" sz="2400" u="sng" dirty="0" smtClean="0"/>
              <a:t> </a:t>
            </a:r>
            <a:r>
              <a:rPr lang="de-DE" sz="2400" u="sng" dirty="0" err="1" smtClean="0"/>
              <a:t>week</a:t>
            </a:r>
            <a:r>
              <a:rPr lang="de-DE" sz="2400" u="sng" dirty="0" smtClean="0"/>
              <a:t>: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1x dip10, </a:t>
            </a:r>
            <a:r>
              <a:rPr lang="de-DE" sz="2400" strike="sngStrike" dirty="0" smtClean="0"/>
              <a:t>2</a:t>
            </a:r>
            <a:r>
              <a:rPr lang="de-DE" sz="2400" dirty="0" smtClean="0">
                <a:solidFill>
                  <a:srgbClr val="FF0000"/>
                </a:solidFill>
              </a:rPr>
              <a:t>3</a:t>
            </a:r>
            <a:r>
              <a:rPr lang="de-DE" sz="2400" dirty="0" smtClean="0"/>
              <a:t>x </a:t>
            </a:r>
            <a:r>
              <a:rPr lang="de-DE" sz="2400" dirty="0" smtClean="0"/>
              <a:t>Quad2, </a:t>
            </a:r>
            <a:r>
              <a:rPr lang="de-DE" sz="2400" strike="sngStrike" dirty="0" smtClean="0"/>
              <a:t>6</a:t>
            </a:r>
            <a:r>
              <a:rPr lang="de-DE" sz="2400" dirty="0" smtClean="0">
                <a:solidFill>
                  <a:srgbClr val="FF0000"/>
                </a:solidFill>
              </a:rPr>
              <a:t>5</a:t>
            </a:r>
            <a:r>
              <a:rPr lang="de-DE" sz="2400" dirty="0" smtClean="0"/>
              <a:t>x </a:t>
            </a:r>
            <a:r>
              <a:rPr lang="de-DE" sz="2400" dirty="0" smtClean="0"/>
              <a:t>s100, 2x s18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u="sng" dirty="0" smtClean="0"/>
              <a:t>FAT in </a:t>
            </a:r>
            <a:r>
              <a:rPr lang="de-DE" sz="2400" u="sng" dirty="0" err="1" smtClean="0"/>
              <a:t>progress</a:t>
            </a:r>
            <a:endParaRPr lang="de-DE" sz="2400" u="sng" dirty="0" smtClean="0"/>
          </a:p>
          <a:p>
            <a:pPr marL="0" indent="0">
              <a:buNone/>
            </a:pPr>
            <a:r>
              <a:rPr lang="de-DE" sz="2400" dirty="0" smtClean="0"/>
              <a:t>	</a:t>
            </a:r>
            <a:r>
              <a:rPr lang="de-DE" sz="2400" b="1" dirty="0" smtClean="0">
                <a:solidFill>
                  <a:srgbClr val="00B050"/>
                </a:solidFill>
              </a:rPr>
              <a:t>dip13</a:t>
            </a:r>
            <a:r>
              <a:rPr lang="de-DE" sz="2400" b="1" baseline="30000" dirty="0" smtClean="0">
                <a:solidFill>
                  <a:srgbClr val="00B050"/>
                </a:solidFill>
              </a:rPr>
              <a:t>1</a:t>
            </a:r>
            <a:r>
              <a:rPr lang="de-DE" sz="2400" b="1" dirty="0" smtClean="0"/>
              <a:t>,</a:t>
            </a:r>
            <a:r>
              <a:rPr lang="de-DE" sz="2400" b="1" dirty="0" smtClean="0">
                <a:solidFill>
                  <a:srgbClr val="00B050"/>
                </a:solidFill>
              </a:rPr>
              <a:t> dip16</a:t>
            </a:r>
            <a:r>
              <a:rPr lang="de-DE" sz="2400" b="1" baseline="30000" dirty="0">
                <a:solidFill>
                  <a:srgbClr val="00B050"/>
                </a:solidFill>
              </a:rPr>
              <a:t>1</a:t>
            </a:r>
            <a:r>
              <a:rPr lang="de-DE" sz="2400" b="1" dirty="0" smtClean="0"/>
              <a:t>,</a:t>
            </a:r>
            <a:r>
              <a:rPr lang="de-DE" sz="2400" b="1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/>
              <a:t>4x Quad11, 4x Quad2, 8x s100, 4x s18</a:t>
            </a:r>
          </a:p>
          <a:p>
            <a:pPr marL="0" indent="0">
              <a:buNone/>
            </a:pPr>
            <a:endParaRPr lang="de-DE" sz="2400" dirty="0"/>
          </a:p>
          <a:p>
            <a:pPr marL="0" indent="0" algn="r">
              <a:buNone/>
            </a:pPr>
            <a:r>
              <a:rPr lang="de-DE" sz="2400" b="1" baseline="30000" dirty="0" smtClean="0">
                <a:solidFill>
                  <a:srgbClr val="00B050"/>
                </a:solidFill>
              </a:rPr>
              <a:t>1</a:t>
            </a:r>
            <a:r>
              <a:rPr lang="de-DE" sz="2400" dirty="0" smtClean="0"/>
              <a:t>OK </a:t>
            </a:r>
            <a:r>
              <a:rPr lang="de-DE" sz="2400" dirty="0" err="1" smtClean="0"/>
              <a:t>by</a:t>
            </a:r>
            <a:r>
              <a:rPr lang="de-DE" sz="2400" dirty="0" smtClean="0"/>
              <a:t> GSI FAT Team</a:t>
            </a:r>
          </a:p>
        </p:txBody>
      </p:sp>
      <p:sp>
        <p:nvSpPr>
          <p:cNvPr id="6" name="Rechteckige Legende 5"/>
          <p:cNvSpPr/>
          <p:nvPr/>
        </p:nvSpPr>
        <p:spPr>
          <a:xfrm>
            <a:off x="1521561" y="3935578"/>
            <a:ext cx="577901" cy="248596"/>
          </a:xfrm>
          <a:prstGeom prst="wedgeRectCallout">
            <a:avLst>
              <a:gd name="adj1" fmla="val 38185"/>
              <a:gd name="adj2" fmla="val -1155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OK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FAT Status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08.11.2021</a:t>
            </a:r>
            <a:br>
              <a:rPr lang="de-DE" dirty="0" smtClean="0"/>
            </a:br>
            <a:r>
              <a:rPr lang="de-DE" sz="2000" dirty="0" smtClean="0"/>
              <a:t>FHTKV030AS</a:t>
            </a:r>
            <a:endParaRPr lang="de-DE" sz="105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Latest</a:t>
            </a:r>
            <a:r>
              <a:rPr lang="de-DE" sz="2400" dirty="0" smtClean="0"/>
              <a:t> stand was </a:t>
            </a:r>
            <a:r>
              <a:rPr lang="de-DE" sz="2400" dirty="0" err="1" smtClean="0"/>
              <a:t>too</a:t>
            </a:r>
            <a:r>
              <a:rPr lang="de-DE" sz="2400" dirty="0" smtClean="0"/>
              <a:t> high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too</a:t>
            </a:r>
            <a:r>
              <a:rPr lang="de-DE" sz="2400" dirty="0" smtClean="0"/>
              <a:t> </a:t>
            </a:r>
            <a:r>
              <a:rPr lang="de-DE" sz="2400" dirty="0" err="1" smtClean="0"/>
              <a:t>long</a:t>
            </a:r>
            <a:r>
              <a:rPr lang="de-DE" sz="2400" dirty="0" smtClean="0"/>
              <a:t> (was </a:t>
            </a:r>
            <a:r>
              <a:rPr lang="de-DE" sz="2400" dirty="0" err="1" smtClean="0"/>
              <a:t>communicated</a:t>
            </a:r>
            <a:r>
              <a:rPr lang="de-DE" sz="2400" dirty="0" smtClean="0"/>
              <a:t>)</a:t>
            </a:r>
          </a:p>
          <a:p>
            <a:endParaRPr lang="de-DE" sz="24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35309"/>
            <a:ext cx="3215030" cy="260019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733245" y="4162349"/>
            <a:ext cx="694944" cy="329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416" y="2235309"/>
            <a:ext cx="2504672" cy="297317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5" y="5064041"/>
            <a:ext cx="3883304" cy="1112922"/>
          </a:xfrm>
          <a:prstGeom prst="rect">
            <a:avLst/>
          </a:prstGeom>
        </p:spPr>
      </p:pic>
      <p:cxnSp>
        <p:nvCxnSpPr>
          <p:cNvPr id="9" name="Gerader Verbinder 8"/>
          <p:cNvCxnSpPr>
            <a:stCxn id="5" idx="2"/>
          </p:cNvCxnSpPr>
          <p:nvPr/>
        </p:nvCxnSpPr>
        <p:spPr>
          <a:xfrm flipH="1">
            <a:off x="1089965" y="4326941"/>
            <a:ext cx="643280" cy="737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>
            <a:stCxn id="5" idx="6"/>
          </p:cNvCxnSpPr>
          <p:nvPr/>
        </p:nvCxnSpPr>
        <p:spPr>
          <a:xfrm>
            <a:off x="2428189" y="4326941"/>
            <a:ext cx="2545080" cy="737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55701" y="1861153"/>
            <a:ext cx="18178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Six </a:t>
            </a:r>
            <a:r>
              <a:rPr lang="de-DE" b="1" dirty="0" err="1" smtClean="0"/>
              <a:t>strut</a:t>
            </a:r>
            <a:r>
              <a:rPr lang="de-DE" b="1" dirty="0" smtClean="0"/>
              <a:t> </a:t>
            </a:r>
            <a:r>
              <a:rPr lang="de-DE" b="1" dirty="0" err="1" smtClean="0"/>
              <a:t>docs</a:t>
            </a:r>
            <a:endParaRPr lang="de-DE" b="1" dirty="0" smtClean="0"/>
          </a:p>
          <a:p>
            <a:r>
              <a:rPr lang="de-DE" dirty="0" smtClean="0"/>
              <a:t>18-001-00001-1</a:t>
            </a:r>
            <a:endParaRPr lang="de-DE" dirty="0"/>
          </a:p>
          <a:p>
            <a:r>
              <a:rPr lang="de-DE" dirty="0"/>
              <a:t>18-002-00001-0</a:t>
            </a:r>
          </a:p>
          <a:p>
            <a:r>
              <a:rPr lang="de-DE" dirty="0"/>
              <a:t>18-002-00012-6</a:t>
            </a:r>
          </a:p>
          <a:p>
            <a:r>
              <a:rPr lang="de-DE" dirty="0"/>
              <a:t>18-002-00017-1</a:t>
            </a:r>
          </a:p>
          <a:p>
            <a:r>
              <a:rPr lang="de-DE" dirty="0"/>
              <a:t>18-002-00019-5</a:t>
            </a:r>
          </a:p>
          <a:p>
            <a:r>
              <a:rPr lang="de-DE" dirty="0"/>
              <a:t>18-002-00023-2</a:t>
            </a:r>
          </a:p>
          <a:p>
            <a:r>
              <a:rPr lang="de-DE" dirty="0"/>
              <a:t>18-002-00024-9</a:t>
            </a:r>
          </a:p>
          <a:p>
            <a:r>
              <a:rPr lang="de-DE" dirty="0" smtClean="0"/>
              <a:t>18-002-00026-3</a:t>
            </a:r>
          </a:p>
          <a:p>
            <a:r>
              <a:rPr lang="de-DE" dirty="0"/>
              <a:t>18-000034-13-0</a:t>
            </a:r>
          </a:p>
          <a:p>
            <a:r>
              <a:rPr lang="de-DE" dirty="0"/>
              <a:t>18-000034-15-4</a:t>
            </a:r>
          </a:p>
          <a:p>
            <a:r>
              <a:rPr lang="de-DE" dirty="0"/>
              <a:t>18-000034-14-7</a:t>
            </a:r>
          </a:p>
          <a:p>
            <a:r>
              <a:rPr lang="de-DE" dirty="0" smtClean="0"/>
              <a:t>18-000034-16-1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868828" y="1862539"/>
            <a:ext cx="20238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Finish </a:t>
            </a:r>
            <a:r>
              <a:rPr lang="de-DE" b="1" dirty="0" err="1" smtClean="0"/>
              <a:t>remarks</a:t>
            </a:r>
            <a:r>
              <a:rPr lang="de-DE" b="1" dirty="0" smtClean="0"/>
              <a:t> </a:t>
            </a:r>
            <a:r>
              <a:rPr lang="de-DE" b="1" dirty="0" err="1" smtClean="0"/>
              <a:t>list</a:t>
            </a:r>
            <a:endParaRPr lang="de-DE" b="1" dirty="0" smtClean="0"/>
          </a:p>
          <a:p>
            <a:r>
              <a:rPr lang="de-DE" dirty="0"/>
              <a:t>18-001-00001-1</a:t>
            </a:r>
          </a:p>
          <a:p>
            <a:r>
              <a:rPr lang="de-DE" dirty="0"/>
              <a:t>18-002-00012-6</a:t>
            </a:r>
          </a:p>
          <a:p>
            <a:r>
              <a:rPr lang="de-DE" dirty="0"/>
              <a:t>18-002-00017-1</a:t>
            </a:r>
          </a:p>
          <a:p>
            <a:r>
              <a:rPr lang="de-DE" dirty="0"/>
              <a:t>18-002-00019-5</a:t>
            </a:r>
          </a:p>
          <a:p>
            <a:r>
              <a:rPr lang="de-DE" dirty="0"/>
              <a:t>18-002-00023-2</a:t>
            </a:r>
          </a:p>
          <a:p>
            <a:r>
              <a:rPr lang="de-DE" dirty="0"/>
              <a:t>18-002-00026-3</a:t>
            </a:r>
          </a:p>
          <a:p>
            <a:r>
              <a:rPr lang="de-DE" dirty="0"/>
              <a:t>18-000036-10-3</a:t>
            </a:r>
          </a:p>
          <a:p>
            <a:r>
              <a:rPr lang="de-DE" dirty="0"/>
              <a:t>18-000036-26-4</a:t>
            </a:r>
          </a:p>
          <a:p>
            <a:r>
              <a:rPr lang="de-DE" dirty="0" smtClean="0"/>
              <a:t>18-000036-68-4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387999" y="1861153"/>
            <a:ext cx="31166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Installation </a:t>
            </a:r>
            <a:r>
              <a:rPr lang="de-DE" b="1" dirty="0" err="1" smtClean="0"/>
              <a:t>instructions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Quad on </a:t>
            </a:r>
            <a:r>
              <a:rPr lang="de-DE" b="1" dirty="0" err="1" smtClean="0"/>
              <a:t>inclined</a:t>
            </a:r>
            <a:r>
              <a:rPr lang="de-DE" b="1" dirty="0" smtClean="0"/>
              <a:t> plane </a:t>
            </a:r>
          </a:p>
          <a:p>
            <a:r>
              <a:rPr lang="de-DE" dirty="0"/>
              <a:t>18-00004-032-2</a:t>
            </a:r>
          </a:p>
          <a:p>
            <a:r>
              <a:rPr lang="de-DE" dirty="0"/>
              <a:t>18-00004-033-9</a:t>
            </a:r>
          </a:p>
          <a:p>
            <a:r>
              <a:rPr lang="de-DE" dirty="0"/>
              <a:t>18-00004-034-6</a:t>
            </a:r>
          </a:p>
          <a:p>
            <a:r>
              <a:rPr lang="de-DE" dirty="0"/>
              <a:t>18-00004-035-3</a:t>
            </a:r>
          </a:p>
        </p:txBody>
      </p:sp>
      <p:sp>
        <p:nvSpPr>
          <p:cNvPr id="10" name="Rechteck 9"/>
          <p:cNvSpPr/>
          <p:nvPr/>
        </p:nvSpPr>
        <p:spPr>
          <a:xfrm>
            <a:off x="5387999" y="4077144"/>
            <a:ext cx="20238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 smtClean="0"/>
              <a:t>Rework</a:t>
            </a:r>
            <a:endParaRPr lang="de-DE" b="1" dirty="0" smtClean="0"/>
          </a:p>
          <a:p>
            <a:r>
              <a:rPr lang="de-DE" dirty="0" smtClean="0"/>
              <a:t>18-000036-10-3</a:t>
            </a:r>
          </a:p>
          <a:p>
            <a:r>
              <a:rPr lang="de-DE" dirty="0"/>
              <a:t>18-000036-37-0</a:t>
            </a:r>
          </a:p>
          <a:p>
            <a:r>
              <a:rPr lang="de-DE" dirty="0" smtClean="0"/>
              <a:t>18-00004-032-2</a:t>
            </a:r>
            <a:endParaRPr lang="de-DE" dirty="0"/>
          </a:p>
          <a:p>
            <a:r>
              <a:rPr lang="de-DE" dirty="0" smtClean="0"/>
              <a:t>18-000034-13-0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de-DE" dirty="0" err="1" smtClean="0"/>
              <a:t>Remaining</a:t>
            </a:r>
            <a:r>
              <a:rPr lang="de-DE" dirty="0" smtClean="0"/>
              <a:t> Tasks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Shipment</a:t>
            </a:r>
            <a:r>
              <a:rPr lang="de-DE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08.11.2021)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767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704" y="399429"/>
            <a:ext cx="7886700" cy="1325563"/>
          </a:xfrm>
        </p:spPr>
        <p:txBody>
          <a:bodyPr/>
          <a:lstStyle/>
          <a:p>
            <a:r>
              <a:rPr lang="de-DE" dirty="0" smtClean="0"/>
              <a:t>Quad2 44-5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522" y="1911813"/>
            <a:ext cx="7429500" cy="123825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55878" y="3972154"/>
            <a:ext cx="273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Are </a:t>
            </a:r>
            <a:r>
              <a:rPr lang="de-DE" b="1" u="sng" dirty="0" err="1" smtClean="0"/>
              <a:t>we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allowed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to</a:t>
            </a:r>
            <a:r>
              <a:rPr lang="de-DE" b="1" u="sng" dirty="0" smtClean="0"/>
              <a:t> do </a:t>
            </a:r>
            <a:r>
              <a:rPr lang="de-DE" b="1" u="sng" dirty="0" err="1" smtClean="0"/>
              <a:t>this</a:t>
            </a:r>
            <a:r>
              <a:rPr lang="de-DE" b="1" u="sng" dirty="0" smtClean="0"/>
              <a:t>?</a:t>
            </a:r>
            <a:endParaRPr lang="de-DE" b="1" u="sng" dirty="0"/>
          </a:p>
        </p:txBody>
      </p:sp>
      <p:cxnSp>
        <p:nvCxnSpPr>
          <p:cNvPr id="7" name="Gerader Verbinder 6"/>
          <p:cNvCxnSpPr/>
          <p:nvPr/>
        </p:nvCxnSpPr>
        <p:spPr>
          <a:xfrm>
            <a:off x="5530291" y="2136038"/>
            <a:ext cx="2545690" cy="146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747522" y="2374894"/>
            <a:ext cx="7155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538375" y="2317645"/>
            <a:ext cx="1923897" cy="3097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10" idx="3"/>
          </p:cNvCxnSpPr>
          <p:nvPr/>
        </p:nvCxnSpPr>
        <p:spPr>
          <a:xfrm flipH="1">
            <a:off x="2048256" y="2582062"/>
            <a:ext cx="771867" cy="13900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ige Legende 10"/>
          <p:cNvSpPr/>
          <p:nvPr/>
        </p:nvSpPr>
        <p:spPr>
          <a:xfrm>
            <a:off x="3781958" y="3692304"/>
            <a:ext cx="1748333" cy="929031"/>
          </a:xfrm>
          <a:prstGeom prst="wedgeRectCallout">
            <a:avLst>
              <a:gd name="adj1" fmla="val -64701"/>
              <a:gd name="adj2" fmla="val -353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</a:rPr>
              <a:t>Permission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given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by</a:t>
            </a:r>
            <a:r>
              <a:rPr lang="de-DE" b="1" dirty="0" smtClean="0">
                <a:solidFill>
                  <a:srgbClr val="FF0000"/>
                </a:solidFill>
              </a:rPr>
              <a:t> V. Vostrikov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Progress </a:t>
            </a:r>
            <a:r>
              <a:rPr lang="de-DE" dirty="0" smtClean="0"/>
              <a:t>Report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Oct</a:t>
            </a:r>
            <a:r>
              <a:rPr lang="de-DE" dirty="0" smtClean="0"/>
              <a:t>. 2021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26903" y="1424487"/>
            <a:ext cx="44380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steerers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„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“ </a:t>
            </a:r>
          </a:p>
          <a:p>
            <a:r>
              <a:rPr lang="de-DE" dirty="0" smtClean="0"/>
              <a:t>18-002-00007-2</a:t>
            </a:r>
            <a:endParaRPr lang="de-DE" dirty="0"/>
          </a:p>
          <a:p>
            <a:r>
              <a:rPr lang="de-DE" dirty="0"/>
              <a:t>18-001-00018-9</a:t>
            </a:r>
          </a:p>
          <a:p>
            <a:r>
              <a:rPr lang="de-DE" dirty="0" smtClean="0"/>
              <a:t>18-000034-34-5</a:t>
            </a:r>
            <a:endParaRPr lang="de-DE" dirty="0"/>
          </a:p>
          <a:p>
            <a:r>
              <a:rPr lang="de-DE" dirty="0" smtClean="0"/>
              <a:t>18-000034-35-2</a:t>
            </a:r>
          </a:p>
          <a:p>
            <a:endParaRPr lang="de-DE" dirty="0"/>
          </a:p>
          <a:p>
            <a:r>
              <a:rPr lang="de-DE" dirty="0" err="1" smtClean="0"/>
              <a:t>Delivered</a:t>
            </a:r>
            <a:r>
              <a:rPr lang="de-DE" dirty="0" smtClean="0"/>
              <a:t> (?) </a:t>
            </a:r>
            <a:r>
              <a:rPr lang="de-DE" dirty="0" smtClean="0"/>
              <a:t>but not „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“</a:t>
            </a:r>
          </a:p>
          <a:p>
            <a:r>
              <a:rPr lang="de-DE" dirty="0"/>
              <a:t>18-00004-044-5</a:t>
            </a:r>
          </a:p>
          <a:p>
            <a:r>
              <a:rPr lang="de-DE" dirty="0" smtClean="0"/>
              <a:t>18-00004-046-9</a:t>
            </a:r>
          </a:p>
          <a:p>
            <a:endParaRPr lang="de-DE" dirty="0"/>
          </a:p>
          <a:p>
            <a:r>
              <a:rPr lang="de-DE" dirty="0" err="1" smtClean="0"/>
              <a:t>Approved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GSI, </a:t>
            </a:r>
            <a:r>
              <a:rPr lang="de-DE" dirty="0" smtClean="0"/>
              <a:t>but not „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“</a:t>
            </a:r>
          </a:p>
          <a:p>
            <a:r>
              <a:rPr lang="de-DE" dirty="0"/>
              <a:t>18-00004-067-4</a:t>
            </a:r>
          </a:p>
          <a:p>
            <a:r>
              <a:rPr lang="de-DE" dirty="0" smtClean="0"/>
              <a:t>18-000034-04-8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 </a:t>
            </a:r>
          </a:p>
        </p:txBody>
      </p:sp>
      <p:sp>
        <p:nvSpPr>
          <p:cNvPr id="4" name="Rechteckige Legende 3"/>
          <p:cNvSpPr/>
          <p:nvPr/>
        </p:nvSpPr>
        <p:spPr>
          <a:xfrm>
            <a:off x="5771693" y="3628339"/>
            <a:ext cx="2223820" cy="629864"/>
          </a:xfrm>
          <a:prstGeom prst="wedgeRectCallout">
            <a:avLst>
              <a:gd name="adj1" fmla="val -102350"/>
              <a:gd name="adj2" fmla="val 638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Will </a:t>
            </a:r>
            <a:r>
              <a:rPr lang="de-DE" b="1" dirty="0" err="1" smtClean="0">
                <a:solidFill>
                  <a:srgbClr val="FF0000"/>
                </a:solidFill>
              </a:rPr>
              <a:t>be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checked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and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corrected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2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unsubmitted</a:t>
            </a:r>
            <a:r>
              <a:rPr lang="de-DE" dirty="0" smtClean="0"/>
              <a:t> </a:t>
            </a:r>
            <a:r>
              <a:rPr lang="de-DE" dirty="0" err="1" smtClean="0"/>
              <a:t>drawings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4" spcCol="360000">
            <a:normAutofit fontScale="70000" lnSpcReduction="20000"/>
          </a:bodyPr>
          <a:lstStyle/>
          <a:p>
            <a:r>
              <a:rPr lang="de-DE" dirty="0"/>
              <a:t>FHTQS323AS</a:t>
            </a:r>
          </a:p>
          <a:p>
            <a:r>
              <a:rPr lang="de-DE" dirty="0"/>
              <a:t>FHTQS047AS</a:t>
            </a:r>
          </a:p>
          <a:p>
            <a:r>
              <a:rPr lang="de-DE" dirty="0"/>
              <a:t>FHTQS049AS</a:t>
            </a:r>
          </a:p>
          <a:p>
            <a:r>
              <a:rPr lang="de-DE" dirty="0"/>
              <a:t>FHTQS051AS</a:t>
            </a:r>
          </a:p>
          <a:p>
            <a:r>
              <a:rPr lang="de-DE" dirty="0"/>
              <a:t>FHTQS053AS</a:t>
            </a:r>
          </a:p>
          <a:p>
            <a:r>
              <a:rPr lang="de-DE" dirty="0"/>
              <a:t>FHTQS056AS</a:t>
            </a:r>
          </a:p>
          <a:p>
            <a:r>
              <a:rPr lang="de-DE" dirty="0"/>
              <a:t>FHTQS120AS</a:t>
            </a:r>
          </a:p>
          <a:p>
            <a:r>
              <a:rPr lang="de-DE" dirty="0"/>
              <a:t>FHTQS133AS</a:t>
            </a:r>
          </a:p>
          <a:p>
            <a:r>
              <a:rPr lang="de-DE" dirty="0"/>
              <a:t>FHTQS135AS</a:t>
            </a:r>
          </a:p>
          <a:p>
            <a:r>
              <a:rPr lang="de-DE" dirty="0"/>
              <a:t>FHTQS137AS</a:t>
            </a:r>
          </a:p>
          <a:p>
            <a:r>
              <a:rPr lang="de-DE" dirty="0"/>
              <a:t>FHTQS139AS</a:t>
            </a:r>
          </a:p>
          <a:p>
            <a:r>
              <a:rPr lang="de-DE" dirty="0"/>
              <a:t>FHTQS141AS</a:t>
            </a:r>
          </a:p>
          <a:p>
            <a:r>
              <a:rPr lang="de-DE" dirty="0"/>
              <a:t>FHTQS146AS</a:t>
            </a:r>
          </a:p>
          <a:p>
            <a:r>
              <a:rPr lang="de-DE" dirty="0"/>
              <a:t>FHTQS155AS</a:t>
            </a:r>
          </a:p>
          <a:p>
            <a:r>
              <a:rPr lang="de-DE" dirty="0"/>
              <a:t>FHTQS157AS</a:t>
            </a:r>
          </a:p>
          <a:p>
            <a:r>
              <a:rPr lang="de-DE" dirty="0"/>
              <a:t>FHTQS158AS</a:t>
            </a:r>
          </a:p>
          <a:p>
            <a:r>
              <a:rPr lang="de-DE" dirty="0"/>
              <a:t>FHTQS160AS</a:t>
            </a:r>
          </a:p>
          <a:p>
            <a:r>
              <a:rPr lang="de-DE" dirty="0"/>
              <a:t>FHTQS162AS</a:t>
            </a:r>
          </a:p>
          <a:p>
            <a:r>
              <a:rPr lang="de-DE" dirty="0"/>
              <a:t>FHTQS165AS</a:t>
            </a:r>
          </a:p>
          <a:p>
            <a:r>
              <a:rPr lang="de-DE" dirty="0"/>
              <a:t>FHTQS204AS</a:t>
            </a:r>
          </a:p>
          <a:p>
            <a:r>
              <a:rPr lang="de-DE" dirty="0"/>
              <a:t>FHTQS008AS</a:t>
            </a:r>
          </a:p>
          <a:p>
            <a:r>
              <a:rPr lang="de-DE" dirty="0"/>
              <a:t>FHTQS031AS</a:t>
            </a:r>
          </a:p>
          <a:p>
            <a:r>
              <a:rPr lang="de-DE" dirty="0"/>
              <a:t>FHTQS035AS</a:t>
            </a:r>
          </a:p>
          <a:p>
            <a:r>
              <a:rPr lang="de-DE" dirty="0"/>
              <a:t>FHTQS109AS</a:t>
            </a:r>
          </a:p>
          <a:p>
            <a:r>
              <a:rPr lang="de-DE" dirty="0"/>
              <a:t>FHTQS114AS</a:t>
            </a:r>
          </a:p>
          <a:p>
            <a:r>
              <a:rPr lang="de-DE" dirty="0"/>
              <a:t>FHTQS181AS</a:t>
            </a:r>
          </a:p>
          <a:p>
            <a:r>
              <a:rPr lang="de-DE" dirty="0"/>
              <a:t>FHTQS183AS</a:t>
            </a:r>
          </a:p>
          <a:p>
            <a:r>
              <a:rPr lang="de-DE" dirty="0"/>
              <a:t>FHTQS185AS</a:t>
            </a:r>
          </a:p>
          <a:p>
            <a:r>
              <a:rPr lang="de-DE" dirty="0"/>
              <a:t>FHTQS187AS</a:t>
            </a:r>
          </a:p>
          <a:p>
            <a:r>
              <a:rPr lang="de-DE" dirty="0"/>
              <a:t>FHTQS189AS</a:t>
            </a:r>
          </a:p>
          <a:p>
            <a:r>
              <a:rPr lang="de-DE" dirty="0"/>
              <a:t>FHTQS191AS</a:t>
            </a:r>
          </a:p>
          <a:p>
            <a:r>
              <a:rPr lang="de-DE" dirty="0"/>
              <a:t>FHTQS193AS</a:t>
            </a:r>
          </a:p>
          <a:p>
            <a:r>
              <a:rPr lang="de-DE" dirty="0"/>
              <a:t>FHTQS195AS</a:t>
            </a:r>
          </a:p>
          <a:p>
            <a:r>
              <a:rPr lang="de-DE" dirty="0"/>
              <a:t>FHTQS208AS</a:t>
            </a:r>
          </a:p>
          <a:p>
            <a:r>
              <a:rPr lang="de-DE" dirty="0"/>
              <a:t>FHTQS363AS</a:t>
            </a:r>
          </a:p>
          <a:p>
            <a:r>
              <a:rPr lang="de-DE" dirty="0"/>
              <a:t>FHTQS360AS</a:t>
            </a:r>
          </a:p>
          <a:p>
            <a:r>
              <a:rPr lang="de-DE" dirty="0"/>
              <a:t>FHTDI040AS</a:t>
            </a:r>
          </a:p>
          <a:p>
            <a:r>
              <a:rPr lang="de-DE" dirty="0"/>
              <a:t>FHTKH036AS</a:t>
            </a:r>
          </a:p>
          <a:p>
            <a:r>
              <a:rPr lang="de-DE" dirty="0"/>
              <a:t>FHTKH011AS</a:t>
            </a:r>
          </a:p>
          <a:p>
            <a:r>
              <a:rPr lang="de-DE" dirty="0"/>
              <a:t>FHTKV001AS</a:t>
            </a:r>
          </a:p>
          <a:p>
            <a:r>
              <a:rPr lang="de-DE" dirty="0"/>
              <a:t>FHTVA214AS</a:t>
            </a:r>
          </a:p>
          <a:p>
            <a:r>
              <a:rPr lang="de-DE" dirty="0"/>
              <a:t>FHTKV015AS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9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461</Words>
  <Application>Microsoft Office PowerPoint</Application>
  <PresentationFormat>Bildschirmpräsentation (4:3)</PresentationFormat>
  <Paragraphs>225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</vt:lpstr>
      <vt:lpstr>Open topics</vt:lpstr>
      <vt:lpstr>Design status</vt:lpstr>
      <vt:lpstr>FAT Status as of 08.11.2021  (excluding already shipped components)</vt:lpstr>
      <vt:lpstr>FAT Status as of 08.11.2021 FHTKV030AS</vt:lpstr>
      <vt:lpstr>Remaining Tasks Before Shipment (as of 08.11.2021)</vt:lpstr>
      <vt:lpstr>Quad2 44-5</vt:lpstr>
      <vt:lpstr>Progress Report of Oct. 2021</vt:lpstr>
      <vt:lpstr>Appendix</vt:lpstr>
      <vt:lpstr>List of unsubmitted drawings</vt:lpstr>
      <vt:lpstr>Not approved drawings in all stages</vt:lpstr>
      <vt:lpstr>List on current design status 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Eibach, Martin Dr.</dc:creator>
  <cp:lastModifiedBy>Eibach, Martin Dr.</cp:lastModifiedBy>
  <cp:revision>27</cp:revision>
  <dcterms:created xsi:type="dcterms:W3CDTF">2021-09-06T19:28:48Z</dcterms:created>
  <dcterms:modified xsi:type="dcterms:W3CDTF">2021-11-11T11:02:51Z</dcterms:modified>
</cp:coreProperties>
</file>