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6196" autoAdjust="0"/>
  </p:normalViewPr>
  <p:slideViewPr>
    <p:cSldViewPr snapToGrid="0" snapToObjects="1">
      <p:cViewPr varScale="1">
        <p:scale>
          <a:sx n="203" d="100"/>
          <a:sy n="203" d="100"/>
        </p:scale>
        <p:origin x="48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Shutdown 2021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Erste Vorstellung der Planung</a:t>
            </a:r>
            <a:br>
              <a:rPr lang="de-DE" dirty="0" smtClean="0"/>
            </a:br>
            <a:r>
              <a:rPr lang="de-DE" dirty="0" smtClean="0"/>
              <a:t>Petra Schütt und Miriam Klich, 11.05.2021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Ende der Strahlzeit: Fr, 16.07.21</a:t>
            </a:r>
          </a:p>
          <a:p>
            <a:r>
              <a:rPr lang="de-DE" dirty="0" smtClean="0"/>
              <a:t>Freimessen </a:t>
            </a:r>
            <a:r>
              <a:rPr lang="de-DE" dirty="0" err="1" smtClean="0"/>
              <a:t>SiSt</a:t>
            </a:r>
            <a:r>
              <a:rPr lang="de-DE" dirty="0" smtClean="0"/>
              <a:t>, Freischalten etc. am Mo, 19.07.21</a:t>
            </a:r>
          </a:p>
          <a:p>
            <a:r>
              <a:rPr lang="de-DE" sz="2400" b="1" dirty="0" smtClean="0"/>
              <a:t>Shutdown-Phase: 20.07.21 – 19.11.21</a:t>
            </a:r>
          </a:p>
          <a:p>
            <a:r>
              <a:rPr lang="de-DE" dirty="0" smtClean="0"/>
              <a:t>18 Wochen (89 Arbeitstage) für mechanische Arbeiten an der Anlage</a:t>
            </a:r>
          </a:p>
          <a:p>
            <a:r>
              <a:rPr lang="de-DE" dirty="0" smtClean="0"/>
              <a:t>Dry-Run: 22.11.21 – 03.12.21</a:t>
            </a:r>
          </a:p>
          <a:p>
            <a:r>
              <a:rPr lang="de-DE" dirty="0" smtClean="0"/>
              <a:t>§88-Prüfung 03.12.21 – 14.12.21</a:t>
            </a:r>
          </a:p>
          <a:p>
            <a:r>
              <a:rPr lang="de-DE" b="1" dirty="0" smtClean="0"/>
              <a:t>Reserve für Arbeiten 15.12.21 – 15.01.22 </a:t>
            </a:r>
          </a:p>
          <a:p>
            <a:r>
              <a:rPr lang="de-DE" dirty="0" smtClean="0"/>
              <a:t>3 Wochen (15 Arbeitstage), vorzugsweise an betriebsbereiter Anlage.</a:t>
            </a:r>
          </a:p>
          <a:p>
            <a:r>
              <a:rPr lang="de-DE" dirty="0" smtClean="0"/>
              <a:t>Strahlzeit-Vorbereitung 17.01.22 – 07.02.22</a:t>
            </a:r>
          </a:p>
          <a:p>
            <a:r>
              <a:rPr lang="de-DE" dirty="0" smtClean="0"/>
              <a:t>Beginn Experimentstrahlzeit 07.02.22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Rahmenbedingungen</a:t>
            </a:r>
            <a:endParaRPr lang="en-US" dirty="0"/>
          </a:p>
        </p:txBody>
      </p:sp>
      <p:pic>
        <p:nvPicPr>
          <p:cNvPr id="7" name="Inhaltsplatzhalter 6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" y="1303932"/>
            <a:ext cx="8420100" cy="1915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1" y="3153153"/>
            <a:ext cx="8388000" cy="1354668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-433"/>
          <a:stretch/>
        </p:blipFill>
        <p:spPr>
          <a:xfrm>
            <a:off x="252000" y="821065"/>
            <a:ext cx="8208000" cy="39134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326909" y="2493818"/>
            <a:ext cx="692727" cy="38792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§88-Prüfung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272145" y="1560945"/>
            <a:ext cx="6086764" cy="39716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/>
              <a:t>Shutdown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29673" y="2511645"/>
            <a:ext cx="4119418" cy="39716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/>
              <a:t>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 10 der aufwändigsten Arbeiten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FRS – Installation WASA Experiment im FRS Mittelfokus (S2)</a:t>
            </a:r>
          </a:p>
          <a:p>
            <a:r>
              <a:rPr lang="de-DE" dirty="0" smtClean="0"/>
              <a:t>SIS18 – Installation TS1MU1</a:t>
            </a:r>
          </a:p>
          <a:p>
            <a:r>
              <a:rPr lang="en-US" dirty="0"/>
              <a:t>SIS18, </a:t>
            </a:r>
            <a:r>
              <a:rPr lang="en-US" dirty="0" err="1"/>
              <a:t>Sektor</a:t>
            </a:r>
            <a:r>
              <a:rPr lang="en-US" dirty="0"/>
              <a:t> 11 – </a:t>
            </a:r>
            <a:r>
              <a:rPr lang="en-US" dirty="0" err="1"/>
              <a:t>Spillglättungskavität</a:t>
            </a:r>
            <a:r>
              <a:rPr lang="en-US" dirty="0"/>
              <a:t> und Ion Catcher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Kryopumpe</a:t>
            </a:r>
            <a:endParaRPr lang="en-US" dirty="0"/>
          </a:p>
          <a:p>
            <a:r>
              <a:rPr lang="de-DE" dirty="0"/>
              <a:t>Erneuerung </a:t>
            </a:r>
            <a:r>
              <a:rPr lang="de-DE" dirty="0" smtClean="0"/>
              <a:t>TVS</a:t>
            </a:r>
            <a:endParaRPr lang="de-DE" dirty="0"/>
          </a:p>
          <a:p>
            <a:r>
              <a:rPr lang="de-DE" dirty="0" smtClean="0"/>
              <a:t>UNILAC – Reparaturarbeiten an diversen Vakuumstrukturen und Magneten</a:t>
            </a:r>
          </a:p>
          <a:p>
            <a:pPr lvl="1"/>
            <a:r>
              <a:rPr lang="de-DE" dirty="0" smtClean="0"/>
              <a:t>Alvarez 1 Driftröhre</a:t>
            </a:r>
          </a:p>
          <a:p>
            <a:pPr lvl="1"/>
            <a:r>
              <a:rPr lang="de-DE" dirty="0" smtClean="0"/>
              <a:t>TK Vakuumkammern, </a:t>
            </a:r>
            <a:r>
              <a:rPr lang="de-DE" dirty="0" err="1" smtClean="0"/>
              <a:t>Tunnelseptum</a:t>
            </a:r>
            <a:r>
              <a:rPr lang="de-DE" dirty="0" smtClean="0"/>
              <a:t>, UXCMU3</a:t>
            </a:r>
          </a:p>
          <a:p>
            <a:pPr lvl="1"/>
            <a:r>
              <a:rPr lang="de-DE" dirty="0" smtClean="0"/>
              <a:t>Quellenzweig UL4QT1 Triplett</a:t>
            </a:r>
          </a:p>
          <a:p>
            <a:pPr lvl="1"/>
            <a:r>
              <a:rPr lang="de-DE" dirty="0" smtClean="0"/>
              <a:t>HSI Superlinse und RFQ</a:t>
            </a:r>
          </a:p>
          <a:p>
            <a:r>
              <a:rPr lang="de-DE" dirty="0" smtClean="0"/>
              <a:t>UNILAC-HF</a:t>
            </a:r>
          </a:p>
          <a:p>
            <a:pPr lvl="1"/>
            <a:r>
              <a:rPr lang="de-DE" dirty="0" smtClean="0"/>
              <a:t>Sanierung A2a und A2b, braucht geschlossenen Tunnel für Inbetriebnahme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4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kern="1200" dirty="0" smtClean="0">
                <a:solidFill>
                  <a:srgbClr val="333333"/>
                </a:solidFill>
                <a:effectLst/>
                <a:latin typeface="Arial"/>
                <a:ea typeface="+mj-ea"/>
                <a:cs typeface="Arial"/>
              </a:rPr>
              <a:t>Top 10 der aufwändigsten Arbeiten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Survey &amp; Alignement für SIS18 und HADES Strahlführung</a:t>
            </a:r>
          </a:p>
          <a:p>
            <a:r>
              <a:rPr lang="de-DE" dirty="0"/>
              <a:t>Austausch Schaltanlagen für die SIS- und ESR- Magnetnetzgeräte ("AEG")</a:t>
            </a:r>
          </a:p>
          <a:p>
            <a:r>
              <a:rPr lang="de-DE" dirty="0" smtClean="0"/>
              <a:t>CRYRING – Experimentinstallationen</a:t>
            </a:r>
          </a:p>
          <a:p>
            <a:r>
              <a:rPr lang="de-DE" dirty="0" smtClean="0"/>
              <a:t>CRYRING – Vakuum Hardware</a:t>
            </a:r>
          </a:p>
          <a:p>
            <a:r>
              <a:rPr lang="de-DE" dirty="0" smtClean="0"/>
              <a:t>ESR – Experimentinstallationen</a:t>
            </a:r>
          </a:p>
          <a:p>
            <a:r>
              <a:rPr lang="de-DE" dirty="0" smtClean="0"/>
              <a:t>ESR – Reparatur Strahlenschutz-Tasse</a:t>
            </a:r>
          </a:p>
          <a:p>
            <a:r>
              <a:rPr lang="de-DE" dirty="0" smtClean="0"/>
              <a:t>ESR – Reparatur Korrekturspulen wg. Wasserleck?</a:t>
            </a:r>
          </a:p>
          <a:p>
            <a:r>
              <a:rPr lang="de-DE" dirty="0" smtClean="0"/>
              <a:t>HITRAP – </a:t>
            </a:r>
            <a:r>
              <a:rPr lang="de-DE" dirty="0" err="1" smtClean="0"/>
              <a:t>Refit</a:t>
            </a:r>
            <a:r>
              <a:rPr lang="de-DE" dirty="0" smtClean="0"/>
              <a:t> </a:t>
            </a:r>
            <a:r>
              <a:rPr lang="de-DE" dirty="0" err="1" smtClean="0"/>
              <a:t>Decelerator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Trap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4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Arbeiten BAU und Infrastruktur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Kräne sollten alle zur Verfügung stehen</a:t>
            </a:r>
          </a:p>
          <a:p>
            <a:r>
              <a:rPr lang="de-DE" dirty="0" smtClean="0"/>
              <a:t>Arbeiten an der Stromversorgung</a:t>
            </a:r>
          </a:p>
          <a:p>
            <a:pPr lvl="1"/>
            <a:r>
              <a:rPr lang="de-DE" dirty="0" smtClean="0"/>
              <a:t>Erneuerung </a:t>
            </a:r>
            <a:r>
              <a:rPr lang="de-DE" dirty="0" smtClean="0"/>
              <a:t>=AA geplant, Auswirkungen?</a:t>
            </a:r>
          </a:p>
          <a:p>
            <a:pPr lvl="1"/>
            <a:r>
              <a:rPr lang="de-DE" dirty="0" smtClean="0"/>
              <a:t>Austausch Unterverteilung SB3</a:t>
            </a:r>
          </a:p>
          <a:p>
            <a:pPr lvl="1"/>
            <a:r>
              <a:rPr lang="de-DE" dirty="0" smtClean="0"/>
              <a:t>Weitere geplant?</a:t>
            </a:r>
            <a:endParaRPr lang="en-US" dirty="0" smtClean="0"/>
          </a:p>
          <a:p>
            <a:r>
              <a:rPr lang="de-DE" dirty="0" smtClean="0"/>
              <a:t>Dachsanierungen</a:t>
            </a:r>
          </a:p>
          <a:p>
            <a:pPr lvl="1"/>
            <a:r>
              <a:rPr lang="de-DE" dirty="0" smtClean="0"/>
              <a:t>TH-Halle und EX-Halle</a:t>
            </a:r>
          </a:p>
          <a:p>
            <a:pPr lvl="1"/>
            <a:r>
              <a:rPr lang="de-DE" dirty="0" smtClean="0"/>
              <a:t>Hauptkontrollraum</a:t>
            </a:r>
          </a:p>
          <a:p>
            <a:r>
              <a:rPr lang="de-DE" dirty="0" smtClean="0"/>
              <a:t>Nacharbeiten zu GAF bzw. Vorbereitung Anschluss T101</a:t>
            </a:r>
          </a:p>
          <a:p>
            <a:pPr lvl="1"/>
            <a:r>
              <a:rPr lang="de-DE" dirty="0" err="1" smtClean="0"/>
              <a:t>Hämatitbalken</a:t>
            </a:r>
            <a:endParaRPr lang="de-DE" dirty="0" smtClean="0"/>
          </a:p>
          <a:p>
            <a:pPr lvl="1"/>
            <a:r>
              <a:rPr lang="de-DE" dirty="0" smtClean="0"/>
              <a:t>Abschirmwände</a:t>
            </a:r>
          </a:p>
          <a:p>
            <a:pPr lvl="1"/>
            <a:r>
              <a:rPr lang="de-DE" dirty="0" smtClean="0"/>
              <a:t>Ostwand </a:t>
            </a:r>
            <a:r>
              <a:rPr lang="de-DE" dirty="0" err="1" smtClean="0"/>
              <a:t>Kickerraum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 Schritte in der Planung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 Version des Shutdown-Plans wird verteilt </a:t>
            </a:r>
          </a:p>
          <a:p>
            <a:r>
              <a:rPr lang="de-DE" dirty="0" smtClean="0"/>
              <a:t>Bitte um kritische Durchsicht</a:t>
            </a:r>
          </a:p>
          <a:p>
            <a:pPr lvl="1"/>
            <a:r>
              <a:rPr lang="de-DE" dirty="0" smtClean="0"/>
              <a:t>alle Arbeiten erfasst?</a:t>
            </a:r>
          </a:p>
          <a:p>
            <a:pPr lvl="1"/>
            <a:r>
              <a:rPr lang="de-DE" dirty="0" smtClean="0"/>
              <a:t>welche Arbeiten können gleichzeitig stattfinden?</a:t>
            </a:r>
          </a:p>
          <a:p>
            <a:pPr lvl="1"/>
            <a:r>
              <a:rPr lang="de-DE" dirty="0" smtClean="0"/>
              <a:t>welche Vorbereitungen müssen noch geplant werden?</a:t>
            </a:r>
          </a:p>
          <a:p>
            <a:r>
              <a:rPr lang="de-DE" dirty="0" smtClean="0"/>
              <a:t>Rücksprache MKs mit den Fachabteilungen wg. Detaillierung und Aufwand</a:t>
            </a:r>
          </a:p>
          <a:p>
            <a:r>
              <a:rPr lang="de-DE" dirty="0" smtClean="0"/>
              <a:t>Abstimmung der Reihenfolge der Arbeiten</a:t>
            </a:r>
          </a:p>
          <a:p>
            <a:endParaRPr lang="de-DE" dirty="0"/>
          </a:p>
          <a:p>
            <a:r>
              <a:rPr lang="de-DE" dirty="0" smtClean="0"/>
              <a:t>Ziel: </a:t>
            </a:r>
            <a:r>
              <a:rPr lang="de-DE" dirty="0" smtClean="0"/>
              <a:t>Vorstellung des konsolidierten Planes auf der Arbeitsebene </a:t>
            </a:r>
            <a:r>
              <a:rPr lang="de-DE" smtClean="0"/>
              <a:t>im Juni (Shutdown-Sitzung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Schütt, Klich, Vorstellung Shutdown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8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370</Words>
  <Application>Microsoft Office PowerPoint</Application>
  <PresentationFormat>Bildschirmpräsentation (16:9)</PresentationFormat>
  <Paragraphs>79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Shutdown 2021</vt:lpstr>
      <vt:lpstr>Rahmenbedingungen</vt:lpstr>
      <vt:lpstr>Rahmenbedingungen</vt:lpstr>
      <vt:lpstr>Top 10 der aufwändigsten Arbeiten I</vt:lpstr>
      <vt:lpstr>Top 10 der aufwändigsten Arbeiten II</vt:lpstr>
      <vt:lpstr>Arbeiten BAU und Infrastruktur</vt:lpstr>
      <vt:lpstr>Nächste Schritte in der Planung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Schuett, Petra Dr.</dc:creator>
  <cp:lastModifiedBy>Schuett, Petra Dr.</cp:lastModifiedBy>
  <cp:revision>17</cp:revision>
  <dcterms:created xsi:type="dcterms:W3CDTF">2021-05-10T11:37:30Z</dcterms:created>
  <dcterms:modified xsi:type="dcterms:W3CDTF">2021-05-12T09:01:08Z</dcterms:modified>
</cp:coreProperties>
</file>