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9" r:id="rId4"/>
    <p:sldId id="260" r:id="rId5"/>
    <p:sldId id="262" r:id="rId6"/>
    <p:sldId id="265" r:id="rId7"/>
    <p:sldId id="25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EF3EB-036A-4D8D-B86C-BF9395FE7C2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C055-4703-4E86-9052-0EABDFF64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1BE5-DDFD-4741-AF4E-99252061223F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B81A-C3F9-4F2F-BFD1-552AC7955842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40A-44E8-4CAF-9A47-64AB8DBA8D60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434-5FC5-4A08-A67E-7EF1721F88E7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CCEA-8D67-4B19-AD1D-24BF2FB7392E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0E55-BE3B-477A-BD0A-183DAFF276CA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3A95-4A69-4AD5-90FC-5CAD8D07EE0B}" type="datetime1">
              <a:rPr lang="en-US" smtClean="0"/>
              <a:t>4/27/2021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669-0498-48CE-9A9D-B84A8D502115}" type="datetime1">
              <a:rPr lang="en-US" smtClean="0"/>
              <a:t>4/27/2021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C20-D749-4344-9662-B94213285813}" type="datetime1">
              <a:rPr lang="en-US" smtClean="0"/>
              <a:t>4/27/2021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ADA-6E76-41D4-9E65-18BE463B58A3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6F-C3DF-485D-BF32-D3ACC8FC0B11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D2E2-8209-4A05-9C6F-96208000B935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2021 April 26 - 29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99E2-96A3-4E6B-B92F-06B1AFC8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event/12438/contributions/53187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685" y="93632"/>
            <a:ext cx="10563723" cy="114754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6rd </a:t>
            </a:r>
            <a:r>
              <a:rPr lang="en-US" sz="3600" b="1" dirty="0">
                <a:solidFill>
                  <a:srgbClr val="FF0000"/>
                </a:solidFill>
              </a:rPr>
              <a:t>BINP-FAIR Collaboration Coordination </a:t>
            </a:r>
            <a:r>
              <a:rPr lang="en-US" sz="3600" b="1" dirty="0" smtClean="0">
                <a:solidFill>
                  <a:srgbClr val="FF0000"/>
                </a:solidFill>
              </a:rPr>
              <a:t>Workshop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No. CC2.3.2-2 HEBT batch 2, 3 &amp; 4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3600" b="1" u="sng" dirty="0" smtClean="0"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3600" b="1" u="sng" dirty="0">
              <a:hlinkClick r:id="rId2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b="1" u="sng" dirty="0" smtClean="0">
                <a:hlinkClick r:id="rId2"/>
              </a:rPr>
              <a:t>HEBT magnets </a:t>
            </a:r>
            <a:r>
              <a:rPr lang="en-US" sz="4800" b="1" dirty="0" smtClean="0">
                <a:hlinkClick r:id="rId2"/>
              </a:rPr>
              <a:t>status</a:t>
            </a:r>
            <a:r>
              <a:rPr lang="en-US" sz="4800" b="1" u="sng" dirty="0" smtClean="0">
                <a:hlinkClick r:id="rId2"/>
              </a:rPr>
              <a:t> </a:t>
            </a:r>
            <a:r>
              <a:rPr lang="en-US" sz="4800" b="1" u="sng" dirty="0">
                <a:hlinkClick r:id="rId2"/>
              </a:rPr>
              <a:t>report</a:t>
            </a:r>
            <a:endParaRPr lang="en-US" sz="4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2400" dirty="0" smtClean="0"/>
              <a:t>2021 April </a:t>
            </a:r>
            <a:r>
              <a:rPr lang="en-US" sz="2400" dirty="0" smtClean="0"/>
              <a:t>27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685" y="93632"/>
            <a:ext cx="7806191" cy="1147541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6rd </a:t>
            </a:r>
            <a:r>
              <a:rPr lang="en-US" sz="2800" b="1" dirty="0">
                <a:solidFill>
                  <a:srgbClr val="FF0000"/>
                </a:solidFill>
              </a:rPr>
              <a:t>BINP-FAIR Collaboration Coordination </a:t>
            </a:r>
            <a:r>
              <a:rPr lang="en-US" sz="2800" b="1" dirty="0" smtClean="0">
                <a:solidFill>
                  <a:srgbClr val="FF0000"/>
                </a:solidFill>
              </a:rPr>
              <a:t>Workshop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No. CC2.3.2-2 HEBT batch 2, 3 &amp; 4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94553"/>
              </p:ext>
            </p:extLst>
          </p:nvPr>
        </p:nvGraphicFramePr>
        <p:xfrm>
          <a:off x="8515983" y="340153"/>
          <a:ext cx="3160024" cy="5891387"/>
        </p:xfrm>
        <a:graphic>
          <a:graphicData uri="http://schemas.openxmlformats.org/drawingml/2006/table">
            <a:tbl>
              <a:tblPr/>
              <a:tblGrid>
                <a:gridCol w="2204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4_0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10_0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13_0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13_3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19_0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15_0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15_1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16_0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17_0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2 long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2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magnets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240585" y="2021044"/>
            <a:ext cx="5846179" cy="355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 smtClean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Delivered </a:t>
            </a:r>
            <a:r>
              <a:rPr lang="en-US" sz="2800" i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  <a:r>
              <a:rPr lang="en-US" sz="2800" i="1" dirty="0" smtClean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 </a:t>
            </a:r>
            <a:r>
              <a:rPr lang="en-US" sz="2800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shipment</a:t>
            </a:r>
            <a:r>
              <a:rPr lang="en-US" sz="2800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</a:t>
            </a:r>
            <a:endParaRPr lang="en-US" sz="2800" i="1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produced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magnets.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 FAT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nline 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magnets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TUV – 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magnets</a:t>
            </a:r>
            <a:endParaRPr lang="en-US" sz="28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977876" y="6417875"/>
            <a:ext cx="4114800" cy="365125"/>
          </a:xfrm>
        </p:spPr>
        <p:txBody>
          <a:bodyPr/>
          <a:lstStyle/>
          <a:p>
            <a:r>
              <a:rPr lang="en-US" sz="2400" dirty="0" smtClean="0"/>
              <a:t>2021 April </a:t>
            </a:r>
            <a:r>
              <a:rPr lang="en-US" sz="2400" dirty="0" smtClean="0"/>
              <a:t>27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8431" y="93638"/>
            <a:ext cx="9939469" cy="5130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6rd </a:t>
            </a:r>
            <a:r>
              <a:rPr lang="en-US" sz="2800" b="1" dirty="0">
                <a:solidFill>
                  <a:srgbClr val="FF0000"/>
                </a:solidFill>
              </a:rPr>
              <a:t>BINP-FAIR Collaboration Coordination </a:t>
            </a:r>
            <a:r>
              <a:rPr lang="en-US" sz="2800" b="1" dirty="0" smtClean="0">
                <a:solidFill>
                  <a:srgbClr val="FF0000"/>
                </a:solidFill>
              </a:rPr>
              <a:t>Workshop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53754" y="6492875"/>
            <a:ext cx="4114800" cy="365125"/>
          </a:xfrm>
        </p:spPr>
        <p:txBody>
          <a:bodyPr/>
          <a:lstStyle/>
          <a:p>
            <a:r>
              <a:rPr lang="en-US" sz="2400" dirty="0" smtClean="0"/>
              <a:t>2021 April </a:t>
            </a:r>
            <a:r>
              <a:rPr lang="en-US" sz="2400" dirty="0" smtClean="0"/>
              <a:t>27</a:t>
            </a:r>
            <a:endParaRPr lang="en-US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20229"/>
              </p:ext>
            </p:extLst>
          </p:nvPr>
        </p:nvGraphicFramePr>
        <p:xfrm>
          <a:off x="171683" y="606675"/>
          <a:ext cx="11803436" cy="5570288"/>
        </p:xfrm>
        <a:graphic>
          <a:graphicData uri="http://schemas.openxmlformats.org/drawingml/2006/table">
            <a:tbl>
              <a:tblPr/>
              <a:tblGrid>
                <a:gridCol w="1491526"/>
                <a:gridCol w="794051"/>
                <a:gridCol w="676016"/>
                <a:gridCol w="1040850"/>
                <a:gridCol w="815511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  <a:gridCol w="332642"/>
              </a:tblGrid>
              <a:tr h="36674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Production plan HEBT Magnets Batch 2, 3 &amp; 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26.04.2021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FAIR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Prepares for shipment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 produced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months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months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05" marR="5405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dip4_0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dip10_0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dip13_0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dip13_3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dip19_0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dip15_0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dip15_1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dip16_0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dip17_0 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2 long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10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13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18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100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05" marR="5405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6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170" y="260090"/>
            <a:ext cx="8849222" cy="11475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6rd </a:t>
            </a:r>
            <a:r>
              <a:rPr lang="en-US" sz="2800" b="1" dirty="0">
                <a:solidFill>
                  <a:srgbClr val="FF0000"/>
                </a:solidFill>
              </a:rPr>
              <a:t>BINP-FAIR Collaboration Coordination </a:t>
            </a:r>
            <a:r>
              <a:rPr lang="en-US" sz="2800" b="1" dirty="0" smtClean="0">
                <a:solidFill>
                  <a:srgbClr val="FF0000"/>
                </a:solidFill>
              </a:rPr>
              <a:t>Workshop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054592" y="1912651"/>
            <a:ext cx="8090378" cy="2639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i="1" dirty="0" smtClean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magnets was prepared </a:t>
            </a:r>
            <a:r>
              <a:rPr lang="en-US" sz="3600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3600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FAT</a:t>
            </a:r>
            <a:r>
              <a:rPr lang="en-US" sz="3600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– 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Q11 -5</a:t>
            </a:r>
            <a:endParaRPr lang="en-US" sz="3600" i="1" dirty="0" smtClean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231456" y="471579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2400" dirty="0" smtClean="0"/>
              <a:t>2021 April 26 - 29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0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6390" y="23126"/>
            <a:ext cx="9112992" cy="11475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6rd </a:t>
            </a:r>
            <a:r>
              <a:rPr lang="en-US" sz="2800" b="1" dirty="0">
                <a:solidFill>
                  <a:srgbClr val="FF0000"/>
                </a:solidFill>
              </a:rPr>
              <a:t>BINP-FAIR Collaboration Coordination </a:t>
            </a:r>
            <a:r>
              <a:rPr lang="en-US" sz="2800" b="1" dirty="0" smtClean="0">
                <a:solidFill>
                  <a:srgbClr val="FF0000"/>
                </a:solidFill>
              </a:rPr>
              <a:t>Workshop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300259" y="935103"/>
            <a:ext cx="632577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problems: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Dipoles - magnetic measurements.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Quadrupoles –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documentations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 11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optimisation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S13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steering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 design.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2400" dirty="0" smtClean="0"/>
              <a:t>2021 April 26 - 29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6390" y="23126"/>
            <a:ext cx="9112992" cy="11475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6rd </a:t>
            </a:r>
            <a:r>
              <a:rPr lang="en-US" sz="2800" b="1" dirty="0">
                <a:solidFill>
                  <a:srgbClr val="FF0000"/>
                </a:solidFill>
              </a:rPr>
              <a:t>BINP-FAIR Collaboration Coordination </a:t>
            </a:r>
            <a:r>
              <a:rPr lang="en-US" sz="2800" b="1" dirty="0" smtClean="0">
                <a:solidFill>
                  <a:srgbClr val="FF0000"/>
                </a:solidFill>
              </a:rPr>
              <a:t>Workshop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18596" y="711040"/>
            <a:ext cx="1014857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Needed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CDR Test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3-d models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Quadrupoles: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Q11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FHTQS323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FHTQS363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Q2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long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FHTQS360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S18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steering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magnet: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FHTKH011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FHTVA214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FHTKH002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2400" dirty="0" smtClean="0"/>
              <a:t>2021 April 26 - 29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9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082" y="424320"/>
            <a:ext cx="3952250" cy="2967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3949144"/>
            <a:ext cx="4941569" cy="2778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38" y="3912884"/>
            <a:ext cx="4909752" cy="27609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46690" y="43450"/>
            <a:ext cx="1364925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Steering 18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1003" y="43450"/>
            <a:ext cx="149476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Steering 100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6247" y="3471290"/>
            <a:ext cx="154882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Dipole 10_0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78989" y="3420422"/>
            <a:ext cx="154882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Dipole 13_0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2021 April 26 - 29</a:t>
            </a:r>
            <a:endParaRPr lang="en-US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9" y="396880"/>
            <a:ext cx="4094379" cy="3070784"/>
          </a:xfrm>
        </p:spPr>
      </p:pic>
    </p:spTree>
    <p:extLst>
      <p:ext uri="{BB962C8B-B14F-4D97-AF65-F5344CB8AC3E}">
        <p14:creationId xmlns:p14="http://schemas.microsoft.com/office/powerpoint/2010/main" val="40794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6034" cy="132565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6rd BINP-FAIR Collaboration Coordination Worksho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430" y="290392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Thank you for attention!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077200" y="6425361"/>
            <a:ext cx="4114800" cy="365125"/>
          </a:xfrm>
        </p:spPr>
        <p:txBody>
          <a:bodyPr/>
          <a:lstStyle/>
          <a:p>
            <a:r>
              <a:rPr lang="en-US" dirty="0" smtClean="0"/>
              <a:t>2021 April 26 - 29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88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9975</TotalTime>
  <Words>436</Words>
  <Application>Microsoft Office PowerPoint</Application>
  <PresentationFormat>Широкоэкранный</PresentationFormat>
  <Paragraphs>588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6rd BINP-FAIR Collaboration Coordination Workshop 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Morozov</dc:creator>
  <cp:lastModifiedBy>Morozov</cp:lastModifiedBy>
  <cp:revision>72</cp:revision>
  <dcterms:created xsi:type="dcterms:W3CDTF">2020-05-21T09:40:07Z</dcterms:created>
  <dcterms:modified xsi:type="dcterms:W3CDTF">2021-04-27T08:31:18Z</dcterms:modified>
</cp:coreProperties>
</file>