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2.jpeg" ContentType="image/jpeg"/>
  <Override PartName="/ppt/media/image8.png" ContentType="image/png"/>
  <Override PartName="/ppt/media/image3.jpeg" ContentType="image/jpeg"/>
  <Override PartName="/ppt/media/image5.png" ContentType="image/png"/>
  <Override PartName="/ppt/media/image4.jpeg" ContentType="image/jpeg"/>
  <Override PartName="/ppt/media/image6.png" ContentType="image/png"/>
  <Override PartName="/ppt/media/image7.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Lst>
  <p:sldSz cx="9144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43"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44"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4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4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48"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49"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51"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52"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53"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54"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55"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56"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69"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1"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3"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74"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6"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78"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79"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80"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2"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82"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8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84"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86"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87"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88"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0"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91"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3"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94"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95"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96"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98"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99"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100"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101"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102"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103"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15" name="PlaceHolder 2"/>
          <p:cNvSpPr>
            <a:spLocks noGrp="1"/>
          </p:cNvSpPr>
          <p:nvPr>
            <p:ph type="subTitle"/>
          </p:nvPr>
        </p:nvSpPr>
        <p:spPr>
          <a:xfrm>
            <a:off x="457200" y="1604520"/>
            <a:ext cx="8229240" cy="397728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17"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19"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20"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4" name="PlaceHolder 2"/>
          <p:cNvSpPr>
            <a:spLocks noGrp="1"/>
          </p:cNvSpPr>
          <p:nvPr>
            <p:ph type="body"/>
          </p:nvPr>
        </p:nvSpPr>
        <p:spPr>
          <a:xfrm>
            <a:off x="457200" y="1604520"/>
            <a:ext cx="822924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24"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25"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126"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28"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129"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30"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32"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33"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34"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36" name="PlaceHolder 2"/>
          <p:cNvSpPr>
            <a:spLocks noGrp="1"/>
          </p:cNvSpPr>
          <p:nvPr>
            <p:ph type="body"/>
          </p:nvPr>
        </p:nvSpPr>
        <p:spPr>
          <a:xfrm>
            <a:off x="457200" y="1604520"/>
            <a:ext cx="8229240" cy="1896840"/>
          </a:xfrm>
          <a:prstGeom prst="rect">
            <a:avLst/>
          </a:prstGeom>
        </p:spPr>
        <p:txBody>
          <a:bodyPr lIns="0" rIns="0" tIns="0" bIns="0">
            <a:normAutofit/>
          </a:bodyPr>
          <a:p>
            <a:endParaRPr b="0" lang="de-DE" sz="3200" spc="-1" strike="noStrike">
              <a:latin typeface="Arial"/>
            </a:endParaRPr>
          </a:p>
        </p:txBody>
      </p:sp>
      <p:sp>
        <p:nvSpPr>
          <p:cNvPr id="137" name="PlaceHolder 3"/>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39"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140"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141"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
        <p:nvSpPr>
          <p:cNvPr id="142" name="PlaceHolder 5"/>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144" name="PlaceHolder 2"/>
          <p:cNvSpPr>
            <a:spLocks noGrp="1"/>
          </p:cNvSpPr>
          <p:nvPr>
            <p:ph type="body"/>
          </p:nvPr>
        </p:nvSpPr>
        <p:spPr>
          <a:xfrm>
            <a:off x="457200" y="1604520"/>
            <a:ext cx="2649600" cy="1896840"/>
          </a:xfrm>
          <a:prstGeom prst="rect">
            <a:avLst/>
          </a:prstGeom>
        </p:spPr>
        <p:txBody>
          <a:bodyPr lIns="0" rIns="0" tIns="0" bIns="0">
            <a:normAutofit/>
          </a:bodyPr>
          <a:p>
            <a:endParaRPr b="0" lang="de-DE" sz="3200" spc="-1" strike="noStrike">
              <a:latin typeface="Arial"/>
            </a:endParaRPr>
          </a:p>
        </p:txBody>
      </p:sp>
      <p:sp>
        <p:nvSpPr>
          <p:cNvPr id="145" name="PlaceHolder 3"/>
          <p:cNvSpPr>
            <a:spLocks noGrp="1"/>
          </p:cNvSpPr>
          <p:nvPr>
            <p:ph type="body"/>
          </p:nvPr>
        </p:nvSpPr>
        <p:spPr>
          <a:xfrm>
            <a:off x="3239640" y="1604520"/>
            <a:ext cx="2649600" cy="1896840"/>
          </a:xfrm>
          <a:prstGeom prst="rect">
            <a:avLst/>
          </a:prstGeom>
        </p:spPr>
        <p:txBody>
          <a:bodyPr lIns="0" rIns="0" tIns="0" bIns="0">
            <a:normAutofit/>
          </a:bodyPr>
          <a:p>
            <a:endParaRPr b="0" lang="de-DE" sz="3200" spc="-1" strike="noStrike">
              <a:latin typeface="Arial"/>
            </a:endParaRPr>
          </a:p>
        </p:txBody>
      </p:sp>
      <p:sp>
        <p:nvSpPr>
          <p:cNvPr id="146" name="PlaceHolder 4"/>
          <p:cNvSpPr>
            <a:spLocks noGrp="1"/>
          </p:cNvSpPr>
          <p:nvPr>
            <p:ph type="body"/>
          </p:nvPr>
        </p:nvSpPr>
        <p:spPr>
          <a:xfrm>
            <a:off x="6022080" y="1604520"/>
            <a:ext cx="2649600" cy="1896840"/>
          </a:xfrm>
          <a:prstGeom prst="rect">
            <a:avLst/>
          </a:prstGeom>
        </p:spPr>
        <p:txBody>
          <a:bodyPr lIns="0" rIns="0" tIns="0" bIns="0">
            <a:normAutofit/>
          </a:bodyPr>
          <a:p>
            <a:endParaRPr b="0" lang="de-DE" sz="3200" spc="-1" strike="noStrike">
              <a:latin typeface="Arial"/>
            </a:endParaRPr>
          </a:p>
        </p:txBody>
      </p:sp>
      <p:sp>
        <p:nvSpPr>
          <p:cNvPr id="147" name="PlaceHolder 5"/>
          <p:cNvSpPr>
            <a:spLocks noGrp="1"/>
          </p:cNvSpPr>
          <p:nvPr>
            <p:ph type="body"/>
          </p:nvPr>
        </p:nvSpPr>
        <p:spPr>
          <a:xfrm>
            <a:off x="457200" y="3682080"/>
            <a:ext cx="2649600" cy="1896840"/>
          </a:xfrm>
          <a:prstGeom prst="rect">
            <a:avLst/>
          </a:prstGeom>
        </p:spPr>
        <p:txBody>
          <a:bodyPr lIns="0" rIns="0" tIns="0" bIns="0">
            <a:normAutofit/>
          </a:bodyPr>
          <a:p>
            <a:endParaRPr b="0" lang="de-DE" sz="3200" spc="-1" strike="noStrike">
              <a:latin typeface="Arial"/>
            </a:endParaRPr>
          </a:p>
        </p:txBody>
      </p:sp>
      <p:sp>
        <p:nvSpPr>
          <p:cNvPr id="148" name="PlaceHolder 6"/>
          <p:cNvSpPr>
            <a:spLocks noGrp="1"/>
          </p:cNvSpPr>
          <p:nvPr>
            <p:ph type="body"/>
          </p:nvPr>
        </p:nvSpPr>
        <p:spPr>
          <a:xfrm>
            <a:off x="3239640" y="3682080"/>
            <a:ext cx="2649600" cy="1896840"/>
          </a:xfrm>
          <a:prstGeom prst="rect">
            <a:avLst/>
          </a:prstGeom>
        </p:spPr>
        <p:txBody>
          <a:bodyPr lIns="0" rIns="0" tIns="0" bIns="0">
            <a:normAutofit/>
          </a:bodyPr>
          <a:p>
            <a:endParaRPr b="0" lang="de-DE" sz="3200" spc="-1" strike="noStrike">
              <a:latin typeface="Arial"/>
            </a:endParaRPr>
          </a:p>
        </p:txBody>
      </p:sp>
      <p:sp>
        <p:nvSpPr>
          <p:cNvPr id="149" name="PlaceHolder 7"/>
          <p:cNvSpPr>
            <a:spLocks noGrp="1"/>
          </p:cNvSpPr>
          <p:nvPr>
            <p:ph type="body"/>
          </p:nvPr>
        </p:nvSpPr>
        <p:spPr>
          <a:xfrm>
            <a:off x="6022080" y="3682080"/>
            <a:ext cx="26496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26"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27"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 name="PlaceHolder 1"/>
          <p:cNvSpPr>
            <a:spLocks noGrp="1"/>
          </p:cNvSpPr>
          <p:nvPr>
            <p:ph type="subTitle"/>
          </p:nvPr>
        </p:nvSpPr>
        <p:spPr>
          <a:xfrm>
            <a:off x="457200" y="273600"/>
            <a:ext cx="8229240" cy="5307840"/>
          </a:xfrm>
          <a:prstGeom prst="rect">
            <a:avLst/>
          </a:prstGeom>
        </p:spPr>
        <p:txBody>
          <a:bodyPr lIns="0" rIns="0" tIns="0" bIns="0" anchor="ctr">
            <a:noAutofit/>
          </a:bodyP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1"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32" name="PlaceHolder 3"/>
          <p:cNvSpPr>
            <a:spLocks noGrp="1"/>
          </p:cNvSpPr>
          <p:nvPr>
            <p:ph type="body"/>
          </p:nvPr>
        </p:nvSpPr>
        <p:spPr>
          <a:xfrm>
            <a:off x="4674240" y="1604520"/>
            <a:ext cx="4015800" cy="3977280"/>
          </a:xfrm>
          <a:prstGeom prst="rect">
            <a:avLst/>
          </a:prstGeom>
        </p:spPr>
        <p:txBody>
          <a:bodyPr lIns="0" rIns="0" tIns="0" bIns="0">
            <a:normAutofit/>
          </a:bodyPr>
          <a:p>
            <a:endParaRPr b="0" lang="de-DE" sz="3200" spc="-1" strike="noStrike">
              <a:latin typeface="Arial"/>
            </a:endParaRPr>
          </a:p>
        </p:txBody>
      </p:sp>
      <p:sp>
        <p:nvSpPr>
          <p:cNvPr id="33" name="PlaceHolder 4"/>
          <p:cNvSpPr>
            <a:spLocks noGrp="1"/>
          </p:cNvSpPr>
          <p:nvPr>
            <p:ph type="body"/>
          </p:nvPr>
        </p:nvSpPr>
        <p:spPr>
          <a:xfrm>
            <a:off x="45720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5" name="PlaceHolder 2"/>
          <p:cNvSpPr>
            <a:spLocks noGrp="1"/>
          </p:cNvSpPr>
          <p:nvPr>
            <p:ph type="body"/>
          </p:nvPr>
        </p:nvSpPr>
        <p:spPr>
          <a:xfrm>
            <a:off x="457200" y="1604520"/>
            <a:ext cx="4015800" cy="3977280"/>
          </a:xfrm>
          <a:prstGeom prst="rect">
            <a:avLst/>
          </a:prstGeom>
        </p:spPr>
        <p:txBody>
          <a:bodyPr lIns="0" rIns="0" tIns="0" bIns="0">
            <a:normAutofit/>
          </a:bodyPr>
          <a:p>
            <a:endParaRPr b="0" lang="de-DE" sz="3200" spc="-1" strike="noStrike">
              <a:latin typeface="Arial"/>
            </a:endParaRPr>
          </a:p>
        </p:txBody>
      </p:sp>
      <p:sp>
        <p:nvSpPr>
          <p:cNvPr id="36"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37" name="PlaceHolder 4"/>
          <p:cNvSpPr>
            <a:spLocks noGrp="1"/>
          </p:cNvSpPr>
          <p:nvPr>
            <p:ph type="body"/>
          </p:nvPr>
        </p:nvSpPr>
        <p:spPr>
          <a:xfrm>
            <a:off x="4674240" y="3682080"/>
            <a:ext cx="4015800" cy="1896840"/>
          </a:xfrm>
          <a:prstGeom prst="rect">
            <a:avLst/>
          </a:prstGeom>
        </p:spPr>
        <p:txBody>
          <a:bodyPr lIns="0" rIns="0" tIns="0" bIns="0">
            <a:normAutofit/>
          </a:bodyPr>
          <a:p>
            <a:endParaRPr b="0" lang="de-DE"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4800"/>
          </a:xfrm>
          <a:prstGeom prst="rect">
            <a:avLst/>
          </a:prstGeom>
        </p:spPr>
        <p:txBody>
          <a:bodyPr lIns="0" rIns="0" tIns="0" bIns="0" anchor="ctr">
            <a:noAutofit/>
          </a:bodyPr>
          <a:p>
            <a:pPr algn="ctr"/>
            <a:endParaRPr b="0" lang="de-DE" sz="4400" spc="-1" strike="noStrike">
              <a:latin typeface="Arial"/>
            </a:endParaRPr>
          </a:p>
        </p:txBody>
      </p:sp>
      <p:sp>
        <p:nvSpPr>
          <p:cNvPr id="39" name="PlaceHolder 2"/>
          <p:cNvSpPr>
            <a:spLocks noGrp="1"/>
          </p:cNvSpPr>
          <p:nvPr>
            <p:ph type="body"/>
          </p:nvPr>
        </p:nvSpPr>
        <p:spPr>
          <a:xfrm>
            <a:off x="457200" y="1604520"/>
            <a:ext cx="4015800" cy="1896840"/>
          </a:xfrm>
          <a:prstGeom prst="rect">
            <a:avLst/>
          </a:prstGeom>
        </p:spPr>
        <p:txBody>
          <a:bodyPr lIns="0" rIns="0" tIns="0" bIns="0">
            <a:normAutofit/>
          </a:bodyPr>
          <a:p>
            <a:endParaRPr b="0" lang="de-DE" sz="3200" spc="-1" strike="noStrike">
              <a:latin typeface="Arial"/>
            </a:endParaRPr>
          </a:p>
        </p:txBody>
      </p:sp>
      <p:sp>
        <p:nvSpPr>
          <p:cNvPr id="40" name="PlaceHolder 3"/>
          <p:cNvSpPr>
            <a:spLocks noGrp="1"/>
          </p:cNvSpPr>
          <p:nvPr>
            <p:ph type="body"/>
          </p:nvPr>
        </p:nvSpPr>
        <p:spPr>
          <a:xfrm>
            <a:off x="4674240" y="1604520"/>
            <a:ext cx="4015800" cy="1896840"/>
          </a:xfrm>
          <a:prstGeom prst="rect">
            <a:avLst/>
          </a:prstGeom>
        </p:spPr>
        <p:txBody>
          <a:bodyPr lIns="0" rIns="0" tIns="0" bIns="0">
            <a:normAutofit/>
          </a:bodyPr>
          <a:p>
            <a:endParaRPr b="0" lang="de-DE" sz="3200" spc="-1" strike="noStrike">
              <a:latin typeface="Arial"/>
            </a:endParaRPr>
          </a:p>
        </p:txBody>
      </p:sp>
      <p:sp>
        <p:nvSpPr>
          <p:cNvPr id="41" name="PlaceHolder 4"/>
          <p:cNvSpPr>
            <a:spLocks noGrp="1"/>
          </p:cNvSpPr>
          <p:nvPr>
            <p:ph type="body"/>
          </p:nvPr>
        </p:nvSpPr>
        <p:spPr>
          <a:xfrm>
            <a:off x="457200" y="3682080"/>
            <a:ext cx="8229240" cy="1896840"/>
          </a:xfrm>
          <a:prstGeom prst="rect">
            <a:avLst/>
          </a:prstGeom>
        </p:spPr>
        <p:txBody>
          <a:bodyPr lIns="0" rIns="0" tIns="0" bIns="0">
            <a:normAutofit/>
          </a:bodyPr>
          <a:p>
            <a:endParaRPr b="0" lang="de-DE"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slideLayout" Target="../slideLayouts/slideLayout1.xml"/><Relationship Id="rId7" Type="http://schemas.openxmlformats.org/officeDocument/2006/relationships/slideLayout" Target="../slideLayouts/slideLayout2.xml"/><Relationship Id="rId8" Type="http://schemas.openxmlformats.org/officeDocument/2006/relationships/slideLayout" Target="../slideLayouts/slideLayout3.xml"/><Relationship Id="rId9" Type="http://schemas.openxmlformats.org/officeDocument/2006/relationships/slideLayout" Target="../slideLayouts/slideLayout4.xml"/><Relationship Id="rId10" Type="http://schemas.openxmlformats.org/officeDocument/2006/relationships/slideLayout" Target="../slideLayouts/slideLayout5.xml"/><Relationship Id="rId11" Type="http://schemas.openxmlformats.org/officeDocument/2006/relationships/slideLayout" Target="../slideLayouts/slideLayout6.xml"/><Relationship Id="rId12" Type="http://schemas.openxmlformats.org/officeDocument/2006/relationships/slideLayout" Target="../slideLayouts/slideLayout7.xml"/><Relationship Id="rId13" Type="http://schemas.openxmlformats.org/officeDocument/2006/relationships/slideLayout" Target="../slideLayouts/slideLayout8.xml"/><Relationship Id="rId14" Type="http://schemas.openxmlformats.org/officeDocument/2006/relationships/slideLayout" Target="../slideLayouts/slideLayout9.xml"/><Relationship Id="rId15" Type="http://schemas.openxmlformats.org/officeDocument/2006/relationships/slideLayout" Target="../slideLayouts/slideLayout10.xml"/><Relationship Id="rId16" Type="http://schemas.openxmlformats.org/officeDocument/2006/relationships/slideLayout" Target="../slideLayouts/slideLayout11.xml"/><Relationship Id="rId1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356000" y="6607080"/>
            <a:ext cx="1404720" cy="83880"/>
          </a:xfrm>
          <a:prstGeom prst="rect">
            <a:avLst/>
          </a:prstGeom>
          <a:solidFill>
            <a:srgbClr val="ff9900"/>
          </a:solidFill>
          <a:ln>
            <a:noFill/>
          </a:ln>
        </p:spPr>
        <p:style>
          <a:lnRef idx="0"/>
          <a:fillRef idx="0"/>
          <a:effectRef idx="0"/>
          <a:fontRef idx="minor"/>
        </p:style>
      </p:sp>
      <p:sp>
        <p:nvSpPr>
          <p:cNvPr id="1" name="CustomShape 2"/>
          <p:cNvSpPr/>
          <p:nvPr/>
        </p:nvSpPr>
        <p:spPr>
          <a:xfrm>
            <a:off x="5757840" y="6607080"/>
            <a:ext cx="1404720" cy="83880"/>
          </a:xfrm>
          <a:prstGeom prst="rect">
            <a:avLst/>
          </a:prstGeom>
          <a:solidFill>
            <a:srgbClr val="969696"/>
          </a:solidFill>
          <a:ln>
            <a:noFill/>
          </a:ln>
        </p:spPr>
        <p:style>
          <a:lnRef idx="0"/>
          <a:fillRef idx="0"/>
          <a:effectRef idx="0"/>
          <a:fontRef idx="minor"/>
        </p:style>
      </p:sp>
      <p:sp>
        <p:nvSpPr>
          <p:cNvPr id="2" name="CustomShape 3"/>
          <p:cNvSpPr/>
          <p:nvPr/>
        </p:nvSpPr>
        <p:spPr>
          <a:xfrm>
            <a:off x="7162920" y="6607080"/>
            <a:ext cx="1404720" cy="83880"/>
          </a:xfrm>
          <a:prstGeom prst="rect">
            <a:avLst/>
          </a:prstGeom>
          <a:solidFill>
            <a:srgbClr val="003366"/>
          </a:solidFill>
          <a:ln>
            <a:noFill/>
          </a:ln>
        </p:spPr>
        <p:style>
          <a:lnRef idx="0"/>
          <a:fillRef idx="0"/>
          <a:effectRef idx="0"/>
          <a:fontRef idx="minor"/>
        </p:style>
      </p:sp>
      <p:sp>
        <p:nvSpPr>
          <p:cNvPr id="3" name="CustomShape 4"/>
          <p:cNvSpPr/>
          <p:nvPr/>
        </p:nvSpPr>
        <p:spPr>
          <a:xfrm>
            <a:off x="0" y="6524640"/>
            <a:ext cx="9143640" cy="82080"/>
          </a:xfrm>
          <a:prstGeom prst="rect">
            <a:avLst/>
          </a:prstGeom>
          <a:solidFill>
            <a:srgbClr val="00599d"/>
          </a:solidFill>
          <a:ln>
            <a:noFill/>
          </a:ln>
        </p:spPr>
        <p:style>
          <a:lnRef idx="0"/>
          <a:fillRef idx="0"/>
          <a:effectRef idx="0"/>
          <a:fontRef idx="minor"/>
        </p:style>
      </p:sp>
      <p:sp>
        <p:nvSpPr>
          <p:cNvPr id="4" name="CustomShape 5"/>
          <p:cNvSpPr/>
          <p:nvPr/>
        </p:nvSpPr>
        <p:spPr>
          <a:xfrm>
            <a:off x="5757840" y="6691320"/>
            <a:ext cx="2809440" cy="82080"/>
          </a:xfrm>
          <a:prstGeom prst="rect">
            <a:avLst/>
          </a:prstGeom>
          <a:solidFill>
            <a:srgbClr val="00599d"/>
          </a:solidFill>
          <a:ln>
            <a:noFill/>
          </a:ln>
        </p:spPr>
        <p:style>
          <a:lnRef idx="0"/>
          <a:fillRef idx="0"/>
          <a:effectRef idx="0"/>
          <a:fontRef idx="minor"/>
        </p:style>
      </p:sp>
      <p:sp>
        <p:nvSpPr>
          <p:cNvPr id="5" name="CustomShape 6"/>
          <p:cNvSpPr/>
          <p:nvPr/>
        </p:nvSpPr>
        <p:spPr>
          <a:xfrm>
            <a:off x="4356000" y="6775560"/>
            <a:ext cx="1404720" cy="82080"/>
          </a:xfrm>
          <a:prstGeom prst="rect">
            <a:avLst/>
          </a:prstGeom>
          <a:solidFill>
            <a:srgbClr val="00599d"/>
          </a:solidFill>
          <a:ln>
            <a:noFill/>
          </a:ln>
        </p:spPr>
        <p:style>
          <a:lnRef idx="0"/>
          <a:fillRef idx="0"/>
          <a:effectRef idx="0"/>
          <a:fontRef idx="minor"/>
        </p:style>
      </p:sp>
      <p:sp>
        <p:nvSpPr>
          <p:cNvPr id="6" name="CustomShape 7"/>
          <p:cNvSpPr/>
          <p:nvPr/>
        </p:nvSpPr>
        <p:spPr>
          <a:xfrm>
            <a:off x="0" y="873000"/>
            <a:ext cx="9143640" cy="82080"/>
          </a:xfrm>
          <a:prstGeom prst="rect">
            <a:avLst/>
          </a:prstGeom>
          <a:solidFill>
            <a:srgbClr val="00599d"/>
          </a:solidFill>
          <a:ln>
            <a:noFill/>
          </a:ln>
        </p:spPr>
        <p:style>
          <a:lnRef idx="0"/>
          <a:fillRef idx="0"/>
          <a:effectRef idx="0"/>
          <a:fontRef idx="minor"/>
        </p:style>
      </p:sp>
      <p:pic>
        <p:nvPicPr>
          <p:cNvPr id="7" name="Picture 90" descr="image007"/>
          <p:cNvPicPr/>
          <p:nvPr/>
        </p:nvPicPr>
        <p:blipFill>
          <a:blip r:embed="rId2"/>
          <a:srcRect l="0" t="10207" r="0" b="9207"/>
          <a:stretch/>
        </p:blipFill>
        <p:spPr>
          <a:xfrm>
            <a:off x="6048360" y="0"/>
            <a:ext cx="3163680" cy="1918800"/>
          </a:xfrm>
          <a:prstGeom prst="rect">
            <a:avLst/>
          </a:prstGeom>
          <a:ln>
            <a:noFill/>
          </a:ln>
        </p:spPr>
      </p:pic>
      <p:pic>
        <p:nvPicPr>
          <p:cNvPr id="8" name="Picture 1" descr="FCAR3________L____4___ Kopie"/>
          <p:cNvPicPr/>
          <p:nvPr/>
        </p:nvPicPr>
        <p:blipFill>
          <a:blip r:embed="rId3"/>
          <a:srcRect l="0" t="17080" r="0" b="0"/>
          <a:stretch/>
        </p:blipFill>
        <p:spPr>
          <a:xfrm>
            <a:off x="0" y="0"/>
            <a:ext cx="3082680" cy="2096640"/>
          </a:xfrm>
          <a:prstGeom prst="rect">
            <a:avLst/>
          </a:prstGeom>
          <a:ln>
            <a:noFill/>
          </a:ln>
        </p:spPr>
      </p:pic>
      <p:pic>
        <p:nvPicPr>
          <p:cNvPr id="9" name="Picture 81" descr=""/>
          <p:cNvPicPr/>
          <p:nvPr/>
        </p:nvPicPr>
        <p:blipFill>
          <a:blip r:embed="rId4"/>
          <a:srcRect l="33713" t="0" r="33854" b="0"/>
          <a:stretch/>
        </p:blipFill>
        <p:spPr>
          <a:xfrm>
            <a:off x="3083040" y="0"/>
            <a:ext cx="2964960" cy="1931760"/>
          </a:xfrm>
          <a:prstGeom prst="rect">
            <a:avLst/>
          </a:prstGeom>
          <a:ln>
            <a:noFill/>
          </a:ln>
        </p:spPr>
      </p:pic>
      <p:sp>
        <p:nvSpPr>
          <p:cNvPr id="10" name="Line 8"/>
          <p:cNvSpPr/>
          <p:nvPr/>
        </p:nvSpPr>
        <p:spPr>
          <a:xfrm>
            <a:off x="6048360" y="0"/>
            <a:ext cx="0" cy="1938240"/>
          </a:xfrm>
          <a:prstGeom prst="line">
            <a:avLst/>
          </a:prstGeom>
          <a:ln w="38160">
            <a:solidFill>
              <a:schemeClr val="bg1"/>
            </a:solidFill>
            <a:round/>
          </a:ln>
        </p:spPr>
        <p:style>
          <a:lnRef idx="0"/>
          <a:fillRef idx="0"/>
          <a:effectRef idx="0"/>
          <a:fontRef idx="minor"/>
        </p:style>
      </p:sp>
      <p:sp>
        <p:nvSpPr>
          <p:cNvPr id="11" name="Line 9"/>
          <p:cNvSpPr/>
          <p:nvPr/>
        </p:nvSpPr>
        <p:spPr>
          <a:xfrm>
            <a:off x="3082680" y="0"/>
            <a:ext cx="0" cy="1931760"/>
          </a:xfrm>
          <a:prstGeom prst="line">
            <a:avLst/>
          </a:prstGeom>
          <a:ln w="38160">
            <a:solidFill>
              <a:schemeClr val="bg1"/>
            </a:solidFill>
            <a:round/>
          </a:ln>
        </p:spPr>
        <p:style>
          <a:lnRef idx="0"/>
          <a:fillRef idx="0"/>
          <a:effectRef idx="0"/>
          <a:fontRef idx="minor"/>
        </p:style>
      </p:sp>
      <p:sp>
        <p:nvSpPr>
          <p:cNvPr id="12" name="CustomShape 10"/>
          <p:cNvSpPr/>
          <p:nvPr/>
        </p:nvSpPr>
        <p:spPr>
          <a:xfrm>
            <a:off x="0" y="6035760"/>
            <a:ext cx="9143640" cy="83880"/>
          </a:xfrm>
          <a:prstGeom prst="rect">
            <a:avLst/>
          </a:prstGeom>
          <a:solidFill>
            <a:srgbClr val="ff9900"/>
          </a:solidFill>
          <a:ln>
            <a:noFill/>
          </a:ln>
        </p:spPr>
        <p:style>
          <a:lnRef idx="0"/>
          <a:fillRef idx="0"/>
          <a:effectRef idx="0"/>
          <a:fontRef idx="minor"/>
        </p:style>
      </p:sp>
      <p:sp>
        <p:nvSpPr>
          <p:cNvPr id="13" name="CustomShape 11"/>
          <p:cNvSpPr/>
          <p:nvPr/>
        </p:nvSpPr>
        <p:spPr>
          <a:xfrm>
            <a:off x="0" y="0"/>
            <a:ext cx="9143640" cy="1958760"/>
          </a:xfrm>
          <a:prstGeom prst="rect">
            <a:avLst/>
          </a:prstGeom>
          <a:solidFill>
            <a:schemeClr val="bg1">
              <a:alpha val="35000"/>
            </a:schemeClr>
          </a:solidFill>
          <a:ln>
            <a:noFill/>
          </a:ln>
        </p:spPr>
        <p:style>
          <a:lnRef idx="0"/>
          <a:fillRef idx="0"/>
          <a:effectRef idx="0"/>
          <a:fontRef idx="minor"/>
        </p:style>
      </p:sp>
      <p:sp>
        <p:nvSpPr>
          <p:cNvPr id="14" name="CustomShape 12"/>
          <p:cNvSpPr/>
          <p:nvPr/>
        </p:nvSpPr>
        <p:spPr>
          <a:xfrm>
            <a:off x="0" y="1919160"/>
            <a:ext cx="9143640" cy="4115880"/>
          </a:xfrm>
          <a:prstGeom prst="rect">
            <a:avLst/>
          </a:prstGeom>
          <a:solidFill>
            <a:srgbClr val="00599d"/>
          </a:solidFill>
          <a:ln>
            <a:noFill/>
          </a:ln>
        </p:spPr>
        <p:style>
          <a:lnRef idx="0"/>
          <a:fillRef idx="0"/>
          <a:effectRef idx="0"/>
          <a:fontRef idx="minor"/>
        </p:style>
      </p:sp>
      <p:sp>
        <p:nvSpPr>
          <p:cNvPr id="15" name="Line 13"/>
          <p:cNvSpPr/>
          <p:nvPr/>
        </p:nvSpPr>
        <p:spPr>
          <a:xfrm>
            <a:off x="0" y="1938240"/>
            <a:ext cx="9144000" cy="0"/>
          </a:xfrm>
          <a:prstGeom prst="line">
            <a:avLst/>
          </a:prstGeom>
          <a:ln w="38160">
            <a:solidFill>
              <a:schemeClr val="bg1"/>
            </a:solidFill>
            <a:round/>
          </a:ln>
        </p:spPr>
        <p:style>
          <a:lnRef idx="0"/>
          <a:fillRef idx="0"/>
          <a:effectRef idx="0"/>
          <a:fontRef idx="minor"/>
        </p:style>
      </p:sp>
      <p:pic>
        <p:nvPicPr>
          <p:cNvPr id="16" name="Picture 87" descr="FAIR_farb_RGB_3cm"/>
          <p:cNvPicPr/>
          <p:nvPr/>
        </p:nvPicPr>
        <p:blipFill>
          <a:blip r:embed="rId5"/>
          <a:stretch/>
        </p:blipFill>
        <p:spPr>
          <a:xfrm>
            <a:off x="8136000" y="6141960"/>
            <a:ext cx="898200" cy="707760"/>
          </a:xfrm>
          <a:prstGeom prst="rect">
            <a:avLst/>
          </a:prstGeom>
          <a:ln>
            <a:noFill/>
          </a:ln>
        </p:spPr>
      </p:pic>
      <p:sp>
        <p:nvSpPr>
          <p:cNvPr id="17" name="PlaceHolder 14"/>
          <p:cNvSpPr>
            <a:spLocks noGrp="1"/>
          </p:cNvSpPr>
          <p:nvPr>
            <p:ph type="title"/>
          </p:nvPr>
        </p:nvSpPr>
        <p:spPr>
          <a:xfrm>
            <a:off x="503280" y="2419200"/>
            <a:ext cx="8064000" cy="1441080"/>
          </a:xfrm>
          <a:prstGeom prst="rect">
            <a:avLst/>
          </a:prstGeom>
        </p:spPr>
        <p:txBody>
          <a:bodyPr lIns="0" rIns="0" tIns="0" bIns="0">
            <a:noAutofit/>
          </a:bodyPr>
          <a:p>
            <a:pPr>
              <a:lnSpc>
                <a:spcPct val="100000"/>
              </a:lnSpc>
            </a:pPr>
            <a:r>
              <a:rPr b="0" lang="en-GB" sz="3600" spc="-1" strike="noStrike">
                <a:solidFill>
                  <a:srgbClr val="ffffff"/>
                </a:solidFill>
                <a:latin typeface="Arial"/>
              </a:rPr>
              <a:t>Titelmasterformat durch Klicken bearbeiten</a:t>
            </a:r>
            <a:endParaRPr b="0" lang="de-DE" sz="3600" spc="-1" strike="noStrike">
              <a:solidFill>
                <a:srgbClr val="000000"/>
              </a:solidFill>
              <a:latin typeface="Arial"/>
            </a:endParaRPr>
          </a:p>
        </p:txBody>
      </p:sp>
      <p:sp>
        <p:nvSpPr>
          <p:cNvPr id="18" name="PlaceHolder 15"/>
          <p:cNvSpPr>
            <a:spLocks noGrp="1"/>
          </p:cNvSpPr>
          <p:nvPr>
            <p:ph type="ftr"/>
          </p:nvPr>
        </p:nvSpPr>
        <p:spPr>
          <a:xfrm>
            <a:off x="-36360" y="6607080"/>
            <a:ext cx="6264360" cy="250560"/>
          </a:xfrm>
          <a:prstGeom prst="rect">
            <a:avLst/>
          </a:prstGeom>
        </p:spPr>
        <p:txBody>
          <a:bodyPr lIns="90000" rIns="90000" tIns="45000" bIns="45000">
            <a:noAutofit/>
          </a:bodyPr>
          <a:p>
            <a:endParaRPr b="0" lang="de-DE" sz="2400" spc="-1" strike="noStrike">
              <a:latin typeface="Times New Roman"/>
            </a:endParaRPr>
          </a:p>
        </p:txBody>
      </p:sp>
      <p:sp>
        <p:nvSpPr>
          <p:cNvPr id="19" name="PlaceHolder 16"/>
          <p:cNvSpPr>
            <a:spLocks noGrp="1"/>
          </p:cNvSpPr>
          <p:nvPr>
            <p:ph type="sldNum"/>
          </p:nvPr>
        </p:nvSpPr>
        <p:spPr>
          <a:xfrm>
            <a:off x="8317080" y="6607080"/>
            <a:ext cx="728280" cy="250560"/>
          </a:xfrm>
          <a:prstGeom prst="rect">
            <a:avLst/>
          </a:prstGeom>
        </p:spPr>
        <p:txBody>
          <a:bodyPr tIns="0" bIns="0" anchor="ctr">
            <a:noAutofit/>
          </a:bodyPr>
          <a:p>
            <a:pPr algn="r">
              <a:lnSpc>
                <a:spcPct val="100000"/>
              </a:lnSpc>
            </a:pPr>
            <a:fld id="{C066A13D-6ACB-4FA2-8CA7-9D3313A0A0E8}" type="slidenum">
              <a:rPr b="0" lang="de-DE" sz="1200" spc="-1" strike="noStrike">
                <a:solidFill>
                  <a:srgbClr val="00599d"/>
                </a:solidFill>
                <a:latin typeface="Arial"/>
              </a:rPr>
              <a:t>&lt;Foliennummer&gt;</a:t>
            </a:fld>
            <a:endParaRPr b="0" lang="de-DE" sz="1200" spc="-1" strike="noStrike">
              <a:latin typeface="Times New Roman"/>
            </a:endParaRPr>
          </a:p>
        </p:txBody>
      </p:sp>
      <p:sp>
        <p:nvSpPr>
          <p:cNvPr id="20" name="PlaceHolder 17"/>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2400" spc="-1" strike="noStrike">
                <a:solidFill>
                  <a:srgbClr val="00599d"/>
                </a:solidFill>
                <a:latin typeface="Arial"/>
              </a:rPr>
              <a:t>Format des Gliederungstextes durch Klicken bearbeiten</a:t>
            </a:r>
            <a:endParaRPr b="0" lang="de-DE" sz="2400" spc="-1" strike="noStrike">
              <a:solidFill>
                <a:srgbClr val="00599d"/>
              </a:solidFill>
              <a:latin typeface="Arial"/>
            </a:endParaRPr>
          </a:p>
          <a:p>
            <a:pPr lvl="1" marL="864000" indent="-324000">
              <a:spcBef>
                <a:spcPts val="1134"/>
              </a:spcBef>
              <a:buClr>
                <a:srgbClr val="000000"/>
              </a:buClr>
              <a:buSzPct val="75000"/>
              <a:buFont typeface="Symbol" charset="2"/>
              <a:buChar char=""/>
            </a:pPr>
            <a:r>
              <a:rPr b="0" lang="de-DE" sz="2400" spc="-1" strike="noStrike">
                <a:solidFill>
                  <a:srgbClr val="000000"/>
                </a:solidFill>
                <a:latin typeface="Arial"/>
              </a:rPr>
              <a:t>Zweite Gliederungsebene</a:t>
            </a:r>
            <a:endParaRPr b="0" lang="de-DE" sz="2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i="1" lang="de-DE" sz="1600" spc="-1" strike="noStrike">
                <a:solidFill>
                  <a:srgbClr val="990000"/>
                </a:solidFill>
                <a:latin typeface="Arial"/>
              </a:rPr>
              <a:t>Dritte Gliederungsebene</a:t>
            </a:r>
            <a:endParaRPr b="0" i="1" lang="de-DE" sz="1600" spc="-1" strike="noStrike">
              <a:solidFill>
                <a:srgbClr val="990000"/>
              </a:solidFill>
              <a:latin typeface="Arial"/>
            </a:endParaRPr>
          </a:p>
          <a:p>
            <a:pPr lvl="3" marL="1728000" indent="-216000">
              <a:spcBef>
                <a:spcPts val="567"/>
              </a:spcBef>
              <a:buClr>
                <a:srgbClr val="000000"/>
              </a:buClr>
              <a:buSzPct val="75000"/>
              <a:buFont typeface="Symbol" charset="2"/>
              <a:buChar char=""/>
            </a:pPr>
            <a:r>
              <a:rPr b="0" lang="de-DE" sz="1600" spc="-1" strike="noStrike">
                <a:solidFill>
                  <a:srgbClr val="0066cc"/>
                </a:solidFill>
                <a:latin typeface="Arial"/>
              </a:rPr>
              <a:t>Vierte Gliederungsebene</a:t>
            </a:r>
            <a:endParaRPr b="0" lang="de-DE" sz="1600" spc="-1" strike="noStrike">
              <a:solidFill>
                <a:srgbClr val="0066cc"/>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66cc"/>
                </a:solidFill>
                <a:latin typeface="Arial"/>
              </a:rPr>
              <a:t>Fünfte Gliederungsebene</a:t>
            </a:r>
            <a:endParaRPr b="0" lang="de-DE" sz="2000" spc="-1" strike="noStrike">
              <a:solidFill>
                <a:srgbClr val="0066cc"/>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66cc"/>
                </a:solidFill>
                <a:latin typeface="Arial"/>
              </a:rPr>
              <a:t>Sechste Gliederungsebene</a:t>
            </a:r>
            <a:endParaRPr b="0" lang="de-DE" sz="2000" spc="-1" strike="noStrike">
              <a:solidFill>
                <a:srgbClr val="0066cc"/>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66cc"/>
                </a:solidFill>
                <a:latin typeface="Arial"/>
              </a:rPr>
              <a:t>Siebte Gliederungsebene</a:t>
            </a:r>
            <a:endParaRPr b="0" lang="de-DE" sz="2000" spc="-1" strike="noStrike">
              <a:solidFill>
                <a:srgbClr val="0066cc"/>
              </a:solidFill>
              <a:latin typeface="Arial"/>
            </a:endParaRPr>
          </a:p>
        </p:txBody>
      </p:sp>
    </p:spTree>
  </p:cSld>
  <p:clrMap bg1="lt1" bg2="lt2" tx1="dk1" tx2="dk2" accent1="accent1" accent2="accent2" accent3="accent3" accent4="accent4" accent5="accent5" accent6="accent6" hlink="hlink" folHlink="folHlink"/>
  <p:sldLayoutIdLst>
    <p:sldLayoutId id="2147483649" r:id="rId6"/>
    <p:sldLayoutId id="2147483650" r:id="rId7"/>
    <p:sldLayoutId id="2147483651" r:id="rId8"/>
    <p:sldLayoutId id="2147483652" r:id="rId9"/>
    <p:sldLayoutId id="2147483653" r:id="rId10"/>
    <p:sldLayoutId id="2147483654" r:id="rId11"/>
    <p:sldLayoutId id="2147483655" r:id="rId12"/>
    <p:sldLayoutId id="2147483656" r:id="rId13"/>
    <p:sldLayoutId id="2147483657" r:id="rId14"/>
    <p:sldLayoutId id="2147483658" r:id="rId15"/>
    <p:sldLayoutId id="2147483659" r:id="rId16"/>
    <p:sldLayoutId id="2147483660" r:id="rId1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7" name="CustomShape 1"/>
          <p:cNvSpPr/>
          <p:nvPr/>
        </p:nvSpPr>
        <p:spPr>
          <a:xfrm>
            <a:off x="4356000" y="6607080"/>
            <a:ext cx="1404720" cy="83880"/>
          </a:xfrm>
          <a:prstGeom prst="rect">
            <a:avLst/>
          </a:prstGeom>
          <a:solidFill>
            <a:srgbClr val="ff9900"/>
          </a:solidFill>
          <a:ln w="9360">
            <a:noFill/>
          </a:ln>
        </p:spPr>
        <p:style>
          <a:lnRef idx="0"/>
          <a:fillRef idx="0"/>
          <a:effectRef idx="0"/>
          <a:fontRef idx="minor"/>
        </p:style>
      </p:sp>
      <p:sp>
        <p:nvSpPr>
          <p:cNvPr id="58" name="CustomShape 2"/>
          <p:cNvSpPr/>
          <p:nvPr/>
        </p:nvSpPr>
        <p:spPr>
          <a:xfrm>
            <a:off x="5757840" y="6607080"/>
            <a:ext cx="1404720" cy="83880"/>
          </a:xfrm>
          <a:prstGeom prst="rect">
            <a:avLst/>
          </a:prstGeom>
          <a:solidFill>
            <a:srgbClr val="969696"/>
          </a:solidFill>
          <a:ln w="9360">
            <a:noFill/>
          </a:ln>
        </p:spPr>
        <p:style>
          <a:lnRef idx="0"/>
          <a:fillRef idx="0"/>
          <a:effectRef idx="0"/>
          <a:fontRef idx="minor"/>
        </p:style>
      </p:sp>
      <p:sp>
        <p:nvSpPr>
          <p:cNvPr id="59" name="CustomShape 3"/>
          <p:cNvSpPr/>
          <p:nvPr/>
        </p:nvSpPr>
        <p:spPr>
          <a:xfrm>
            <a:off x="7162920" y="6607080"/>
            <a:ext cx="1404720" cy="83880"/>
          </a:xfrm>
          <a:prstGeom prst="rect">
            <a:avLst/>
          </a:prstGeom>
          <a:solidFill>
            <a:srgbClr val="003366"/>
          </a:solidFill>
          <a:ln w="9360">
            <a:noFill/>
          </a:ln>
        </p:spPr>
        <p:style>
          <a:lnRef idx="0"/>
          <a:fillRef idx="0"/>
          <a:effectRef idx="0"/>
          <a:fontRef idx="minor"/>
        </p:style>
      </p:sp>
      <p:sp>
        <p:nvSpPr>
          <p:cNvPr id="60" name="CustomShape 4"/>
          <p:cNvSpPr/>
          <p:nvPr/>
        </p:nvSpPr>
        <p:spPr>
          <a:xfrm>
            <a:off x="0" y="6524640"/>
            <a:ext cx="9143640" cy="82080"/>
          </a:xfrm>
          <a:prstGeom prst="rect">
            <a:avLst/>
          </a:prstGeom>
          <a:solidFill>
            <a:srgbClr val="00599d"/>
          </a:solidFill>
          <a:ln w="9360">
            <a:noFill/>
          </a:ln>
        </p:spPr>
        <p:style>
          <a:lnRef idx="0"/>
          <a:fillRef idx="0"/>
          <a:effectRef idx="0"/>
          <a:fontRef idx="minor"/>
        </p:style>
      </p:sp>
      <p:sp>
        <p:nvSpPr>
          <p:cNvPr id="61" name="CustomShape 5"/>
          <p:cNvSpPr/>
          <p:nvPr/>
        </p:nvSpPr>
        <p:spPr>
          <a:xfrm>
            <a:off x="5757840" y="6691320"/>
            <a:ext cx="2809440" cy="82080"/>
          </a:xfrm>
          <a:prstGeom prst="rect">
            <a:avLst/>
          </a:prstGeom>
          <a:solidFill>
            <a:srgbClr val="00599d"/>
          </a:solidFill>
          <a:ln w="9360">
            <a:noFill/>
          </a:ln>
        </p:spPr>
        <p:style>
          <a:lnRef idx="0"/>
          <a:fillRef idx="0"/>
          <a:effectRef idx="0"/>
          <a:fontRef idx="minor"/>
        </p:style>
      </p:sp>
      <p:sp>
        <p:nvSpPr>
          <p:cNvPr id="62" name="CustomShape 6"/>
          <p:cNvSpPr/>
          <p:nvPr/>
        </p:nvSpPr>
        <p:spPr>
          <a:xfrm>
            <a:off x="4356000" y="6775560"/>
            <a:ext cx="1404720" cy="82080"/>
          </a:xfrm>
          <a:prstGeom prst="rect">
            <a:avLst/>
          </a:prstGeom>
          <a:solidFill>
            <a:srgbClr val="00599d"/>
          </a:solidFill>
          <a:ln w="9360">
            <a:noFill/>
          </a:ln>
        </p:spPr>
        <p:style>
          <a:lnRef idx="0"/>
          <a:fillRef idx="0"/>
          <a:effectRef idx="0"/>
          <a:fontRef idx="minor"/>
        </p:style>
      </p:sp>
      <p:sp>
        <p:nvSpPr>
          <p:cNvPr id="63" name="CustomShape 7"/>
          <p:cNvSpPr/>
          <p:nvPr/>
        </p:nvSpPr>
        <p:spPr>
          <a:xfrm>
            <a:off x="0" y="873000"/>
            <a:ext cx="9143640" cy="82080"/>
          </a:xfrm>
          <a:prstGeom prst="rect">
            <a:avLst/>
          </a:prstGeom>
          <a:solidFill>
            <a:srgbClr val="00599d"/>
          </a:solidFill>
          <a:ln w="9360">
            <a:noFill/>
          </a:ln>
        </p:spPr>
        <p:style>
          <a:lnRef idx="0"/>
          <a:fillRef idx="0"/>
          <a:effectRef idx="0"/>
          <a:fontRef idx="minor"/>
        </p:style>
      </p:sp>
      <p:pic>
        <p:nvPicPr>
          <p:cNvPr id="64" name="Picture 13" descr="FAIR_Logo_rgb_frei"/>
          <p:cNvPicPr/>
          <p:nvPr/>
        </p:nvPicPr>
        <p:blipFill>
          <a:blip r:embed="rId2"/>
          <a:stretch/>
        </p:blipFill>
        <p:spPr>
          <a:xfrm>
            <a:off x="7900920" y="38160"/>
            <a:ext cx="991800" cy="826560"/>
          </a:xfrm>
          <a:prstGeom prst="rect">
            <a:avLst/>
          </a:prstGeom>
          <a:ln w="9360">
            <a:noFill/>
          </a:ln>
        </p:spPr>
      </p:pic>
      <p:sp>
        <p:nvSpPr>
          <p:cNvPr id="65" name="PlaceHolder 8"/>
          <p:cNvSpPr>
            <a:spLocks noGrp="1"/>
          </p:cNvSpPr>
          <p:nvPr>
            <p:ph type="title"/>
          </p:nvPr>
        </p:nvSpPr>
        <p:spPr>
          <a:xfrm>
            <a:off x="287280" y="225360"/>
            <a:ext cx="8605440" cy="490320"/>
          </a:xfrm>
          <a:prstGeom prst="rect">
            <a:avLst/>
          </a:prstGeom>
        </p:spPr>
        <p:txBody>
          <a:bodyPr lIns="0" rIns="0" tIns="0" bIns="0">
            <a:noAutofit/>
          </a:bodyPr>
          <a:p>
            <a:pPr>
              <a:lnSpc>
                <a:spcPct val="100000"/>
              </a:lnSpc>
            </a:pPr>
            <a:r>
              <a:rPr b="0" lang="de-DE" sz="2800" spc="-1" strike="noStrike">
                <a:solidFill>
                  <a:srgbClr val="00599d"/>
                </a:solidFill>
                <a:latin typeface="Arial"/>
              </a:rPr>
              <a:t>Titelmasterformat durch Klicken bearbeiten</a:t>
            </a:r>
            <a:endParaRPr b="0" lang="de-DE" sz="2800" spc="-1" strike="noStrike">
              <a:solidFill>
                <a:srgbClr val="000000"/>
              </a:solidFill>
              <a:latin typeface="Arial"/>
            </a:endParaRPr>
          </a:p>
        </p:txBody>
      </p:sp>
      <p:sp>
        <p:nvSpPr>
          <p:cNvPr id="66" name="PlaceHolder 9"/>
          <p:cNvSpPr>
            <a:spLocks noGrp="1"/>
          </p:cNvSpPr>
          <p:nvPr>
            <p:ph type="body"/>
          </p:nvPr>
        </p:nvSpPr>
        <p:spPr>
          <a:xfrm>
            <a:off x="287280" y="1125360"/>
            <a:ext cx="8605440" cy="5256000"/>
          </a:xfrm>
          <a:prstGeom prst="rect">
            <a:avLst/>
          </a:prstGeom>
        </p:spPr>
        <p:txBody>
          <a:bodyPr lIns="0" rIns="0" tIns="0" bIns="0">
            <a:noAutofit/>
          </a:bodyPr>
          <a:p>
            <a:pPr marL="85680" indent="-85320">
              <a:lnSpc>
                <a:spcPct val="100000"/>
              </a:lnSpc>
              <a:spcBef>
                <a:spcPts val="479"/>
              </a:spcBef>
              <a:tabLst>
                <a:tab algn="l" pos="0"/>
              </a:tabLst>
            </a:pPr>
            <a:r>
              <a:rPr b="0" lang="de-DE" sz="2400" spc="-1" strike="noStrike">
                <a:solidFill>
                  <a:srgbClr val="00599d"/>
                </a:solidFill>
                <a:latin typeface="Arial"/>
              </a:rPr>
              <a:t>Textmasterformat bearbeiten</a:t>
            </a:r>
            <a:endParaRPr b="0" lang="de-DE" sz="2400" spc="-1" strike="noStrike">
              <a:solidFill>
                <a:srgbClr val="00599d"/>
              </a:solidFill>
              <a:latin typeface="Arial"/>
            </a:endParaRPr>
          </a:p>
          <a:p>
            <a:pPr lvl="1" marL="419040" indent="-266400">
              <a:lnSpc>
                <a:spcPct val="100000"/>
              </a:lnSpc>
              <a:spcBef>
                <a:spcPts val="400"/>
              </a:spcBef>
              <a:buClr>
                <a:srgbClr val="ff9900"/>
              </a:buClr>
              <a:buSzPct val="140000"/>
              <a:buFont typeface="Wingdings" charset="2"/>
              <a:buChar char=""/>
              <a:tabLst>
                <a:tab algn="l" pos="0"/>
              </a:tabLst>
            </a:pPr>
            <a:r>
              <a:rPr b="0" lang="de-DE" sz="2000" spc="-1" strike="noStrike">
                <a:solidFill>
                  <a:srgbClr val="000000"/>
                </a:solidFill>
                <a:latin typeface="Arial"/>
              </a:rPr>
              <a:t>Zweite Ebene</a:t>
            </a:r>
            <a:endParaRPr b="0" lang="de-DE" sz="2000" spc="-1" strike="noStrike">
              <a:solidFill>
                <a:srgbClr val="000000"/>
              </a:solidFill>
              <a:latin typeface="Arial"/>
            </a:endParaRPr>
          </a:p>
          <a:p>
            <a:pPr marL="514440" indent="399960">
              <a:lnSpc>
                <a:spcPct val="100000"/>
              </a:lnSpc>
              <a:spcBef>
                <a:spcPts val="360"/>
              </a:spcBef>
              <a:tabLst>
                <a:tab algn="l" pos="0"/>
              </a:tabLst>
            </a:pPr>
            <a:r>
              <a:rPr b="0" lang="de-DE" sz="1800" spc="-1" strike="noStrike">
                <a:solidFill>
                  <a:srgbClr val="000000"/>
                </a:solidFill>
                <a:latin typeface="Arial"/>
              </a:rPr>
              <a:t>Dritte Ebene</a:t>
            </a:r>
            <a:endParaRPr b="0" lang="de-DE" sz="1800" spc="-1" strike="noStrike">
              <a:solidFill>
                <a:srgbClr val="00599d"/>
              </a:solidFill>
              <a:latin typeface="Arial"/>
            </a:endParaRPr>
          </a:p>
          <a:p>
            <a:pPr marL="714240" indent="-20160">
              <a:lnSpc>
                <a:spcPct val="100000"/>
              </a:lnSpc>
              <a:spcBef>
                <a:spcPts val="320"/>
              </a:spcBef>
              <a:tabLst>
                <a:tab algn="l" pos="0"/>
              </a:tabLst>
            </a:pPr>
            <a:r>
              <a:rPr b="0" i="1" lang="de-DE" sz="1600" spc="-1" strike="noStrike">
                <a:solidFill>
                  <a:srgbClr val="990000"/>
                </a:solidFill>
                <a:latin typeface="Arial"/>
              </a:rPr>
              <a:t>Vierte Ebene</a:t>
            </a:r>
            <a:endParaRPr b="0" lang="de-DE" sz="1600" spc="-1" strike="noStrike">
              <a:solidFill>
                <a:srgbClr val="00599d"/>
              </a:solidFill>
              <a:latin typeface="Arial"/>
            </a:endParaRPr>
          </a:p>
          <a:p>
            <a:pPr marL="2143080" indent="-1247400">
              <a:lnSpc>
                <a:spcPct val="100000"/>
              </a:lnSpc>
              <a:spcBef>
                <a:spcPts val="320"/>
              </a:spcBef>
              <a:tabLst>
                <a:tab algn="l" pos="0"/>
              </a:tabLst>
            </a:pPr>
            <a:r>
              <a:rPr b="0" lang="de-DE" sz="1600" spc="-1" strike="noStrike">
                <a:solidFill>
                  <a:srgbClr val="0066cc"/>
                </a:solidFill>
                <a:latin typeface="Arial"/>
              </a:rPr>
              <a:t>Fünfte Ebene</a:t>
            </a:r>
            <a:endParaRPr b="0" lang="de-DE" sz="1600" spc="-1" strike="noStrike">
              <a:solidFill>
                <a:srgbClr val="00599d"/>
              </a:solidFill>
              <a:latin typeface="Arial"/>
            </a:endParaRPr>
          </a:p>
        </p:txBody>
      </p:sp>
      <p:sp>
        <p:nvSpPr>
          <p:cNvPr id="67" name="PlaceHolder 10"/>
          <p:cNvSpPr>
            <a:spLocks noGrp="1"/>
          </p:cNvSpPr>
          <p:nvPr>
            <p:ph type="sldNum"/>
          </p:nvPr>
        </p:nvSpPr>
        <p:spPr>
          <a:xfrm>
            <a:off x="8317080" y="6607080"/>
            <a:ext cx="728280" cy="250560"/>
          </a:xfrm>
          <a:prstGeom prst="rect">
            <a:avLst/>
          </a:prstGeom>
        </p:spPr>
        <p:txBody>
          <a:bodyPr tIns="0" bIns="0" anchor="ctr">
            <a:noAutofit/>
          </a:bodyPr>
          <a:p>
            <a:pPr algn="r">
              <a:lnSpc>
                <a:spcPct val="100000"/>
              </a:lnSpc>
            </a:pPr>
            <a:fld id="{12A68C61-1C5E-4129-864A-42F819BF3A7E}" type="slidenum">
              <a:rPr b="0" lang="de-DE" sz="1200" spc="-1" strike="noStrike">
                <a:solidFill>
                  <a:srgbClr val="00599d"/>
                </a:solidFill>
                <a:latin typeface="Arial"/>
              </a:rPr>
              <a:t>&lt;Foliennummer&gt;</a:t>
            </a:fld>
            <a:endParaRPr b="0" lang="de-DE"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4" name="CustomShape 1"/>
          <p:cNvSpPr/>
          <p:nvPr/>
        </p:nvSpPr>
        <p:spPr>
          <a:xfrm>
            <a:off x="4356000" y="6607080"/>
            <a:ext cx="1404360" cy="83520"/>
          </a:xfrm>
          <a:prstGeom prst="rect">
            <a:avLst/>
          </a:prstGeom>
          <a:solidFill>
            <a:srgbClr val="ff9900"/>
          </a:solidFill>
          <a:ln w="9360">
            <a:noFill/>
          </a:ln>
        </p:spPr>
        <p:style>
          <a:lnRef idx="0"/>
          <a:fillRef idx="0"/>
          <a:effectRef idx="0"/>
          <a:fontRef idx="minor"/>
        </p:style>
      </p:sp>
      <p:sp>
        <p:nvSpPr>
          <p:cNvPr id="105" name="CustomShape 2"/>
          <p:cNvSpPr/>
          <p:nvPr/>
        </p:nvSpPr>
        <p:spPr>
          <a:xfrm>
            <a:off x="5757840" y="6607080"/>
            <a:ext cx="1404360" cy="83520"/>
          </a:xfrm>
          <a:prstGeom prst="rect">
            <a:avLst/>
          </a:prstGeom>
          <a:solidFill>
            <a:srgbClr val="969696"/>
          </a:solidFill>
          <a:ln w="9360">
            <a:noFill/>
          </a:ln>
        </p:spPr>
        <p:style>
          <a:lnRef idx="0"/>
          <a:fillRef idx="0"/>
          <a:effectRef idx="0"/>
          <a:fontRef idx="minor"/>
        </p:style>
      </p:sp>
      <p:sp>
        <p:nvSpPr>
          <p:cNvPr id="106" name="CustomShape 3"/>
          <p:cNvSpPr/>
          <p:nvPr/>
        </p:nvSpPr>
        <p:spPr>
          <a:xfrm>
            <a:off x="7162920" y="6607080"/>
            <a:ext cx="1404360" cy="83520"/>
          </a:xfrm>
          <a:prstGeom prst="rect">
            <a:avLst/>
          </a:prstGeom>
          <a:solidFill>
            <a:srgbClr val="003366"/>
          </a:solidFill>
          <a:ln w="9360">
            <a:noFill/>
          </a:ln>
        </p:spPr>
        <p:style>
          <a:lnRef idx="0"/>
          <a:fillRef idx="0"/>
          <a:effectRef idx="0"/>
          <a:fontRef idx="minor"/>
        </p:style>
      </p:sp>
      <p:sp>
        <p:nvSpPr>
          <p:cNvPr id="107" name="CustomShape 4"/>
          <p:cNvSpPr/>
          <p:nvPr/>
        </p:nvSpPr>
        <p:spPr>
          <a:xfrm>
            <a:off x="0" y="6524640"/>
            <a:ext cx="9143280" cy="81720"/>
          </a:xfrm>
          <a:prstGeom prst="rect">
            <a:avLst/>
          </a:prstGeom>
          <a:solidFill>
            <a:srgbClr val="00599d"/>
          </a:solidFill>
          <a:ln w="9360">
            <a:noFill/>
          </a:ln>
        </p:spPr>
        <p:style>
          <a:lnRef idx="0"/>
          <a:fillRef idx="0"/>
          <a:effectRef idx="0"/>
          <a:fontRef idx="minor"/>
        </p:style>
      </p:sp>
      <p:sp>
        <p:nvSpPr>
          <p:cNvPr id="108" name="CustomShape 5"/>
          <p:cNvSpPr/>
          <p:nvPr/>
        </p:nvSpPr>
        <p:spPr>
          <a:xfrm>
            <a:off x="5757840" y="6691320"/>
            <a:ext cx="2809080" cy="81720"/>
          </a:xfrm>
          <a:prstGeom prst="rect">
            <a:avLst/>
          </a:prstGeom>
          <a:solidFill>
            <a:srgbClr val="00599d"/>
          </a:solidFill>
          <a:ln w="9360">
            <a:noFill/>
          </a:ln>
        </p:spPr>
        <p:style>
          <a:lnRef idx="0"/>
          <a:fillRef idx="0"/>
          <a:effectRef idx="0"/>
          <a:fontRef idx="minor"/>
        </p:style>
      </p:sp>
      <p:sp>
        <p:nvSpPr>
          <p:cNvPr id="109" name="CustomShape 6"/>
          <p:cNvSpPr/>
          <p:nvPr/>
        </p:nvSpPr>
        <p:spPr>
          <a:xfrm>
            <a:off x="4356000" y="6775560"/>
            <a:ext cx="1404360" cy="81720"/>
          </a:xfrm>
          <a:prstGeom prst="rect">
            <a:avLst/>
          </a:prstGeom>
          <a:solidFill>
            <a:srgbClr val="00599d"/>
          </a:solidFill>
          <a:ln w="9360">
            <a:noFill/>
          </a:ln>
        </p:spPr>
        <p:style>
          <a:lnRef idx="0"/>
          <a:fillRef idx="0"/>
          <a:effectRef idx="0"/>
          <a:fontRef idx="minor"/>
        </p:style>
      </p:sp>
      <p:sp>
        <p:nvSpPr>
          <p:cNvPr id="110" name="CustomShape 7"/>
          <p:cNvSpPr/>
          <p:nvPr/>
        </p:nvSpPr>
        <p:spPr>
          <a:xfrm>
            <a:off x="0" y="873000"/>
            <a:ext cx="9143280" cy="81720"/>
          </a:xfrm>
          <a:prstGeom prst="rect">
            <a:avLst/>
          </a:prstGeom>
          <a:solidFill>
            <a:srgbClr val="00599d"/>
          </a:solidFill>
          <a:ln w="9360">
            <a:noFill/>
          </a:ln>
        </p:spPr>
        <p:style>
          <a:lnRef idx="0"/>
          <a:fillRef idx="0"/>
          <a:effectRef idx="0"/>
          <a:fontRef idx="minor"/>
        </p:style>
      </p:sp>
      <p:pic>
        <p:nvPicPr>
          <p:cNvPr id="111" name="Picture 13" descr="FAIR_Logo_rgb_frei"/>
          <p:cNvPicPr/>
          <p:nvPr/>
        </p:nvPicPr>
        <p:blipFill>
          <a:blip r:embed="rId2"/>
          <a:stretch/>
        </p:blipFill>
        <p:spPr>
          <a:xfrm>
            <a:off x="7900920" y="38160"/>
            <a:ext cx="991440" cy="826200"/>
          </a:xfrm>
          <a:prstGeom prst="rect">
            <a:avLst/>
          </a:prstGeom>
          <a:ln w="9360">
            <a:noFill/>
          </a:ln>
        </p:spPr>
      </p:pic>
      <p:sp>
        <p:nvSpPr>
          <p:cNvPr id="112" name="PlaceHolder 8"/>
          <p:cNvSpPr>
            <a:spLocks noGrp="1"/>
          </p:cNvSpPr>
          <p:nvPr>
            <p:ph type="title"/>
          </p:nvPr>
        </p:nvSpPr>
        <p:spPr>
          <a:xfrm>
            <a:off x="457200" y="273600"/>
            <a:ext cx="8229240" cy="1144800"/>
          </a:xfrm>
          <a:prstGeom prst="rect">
            <a:avLst/>
          </a:prstGeom>
        </p:spPr>
        <p:txBody>
          <a:bodyPr lIns="0" rIns="0" tIns="0" bIns="0" anchor="ctr">
            <a:noAutofit/>
          </a:bodyPr>
          <a:p>
            <a:pPr algn="ctr"/>
            <a:r>
              <a:rPr b="0" lang="de-DE" sz="4400" spc="-1" strike="noStrike">
                <a:latin typeface="Arial"/>
              </a:rPr>
              <a:t>Format des Titeltextes durch Klicken bearbeiten</a:t>
            </a:r>
            <a:endParaRPr b="0" lang="de-DE" sz="4400" spc="-1" strike="noStrike">
              <a:latin typeface="Arial"/>
            </a:endParaRPr>
          </a:p>
        </p:txBody>
      </p:sp>
      <p:sp>
        <p:nvSpPr>
          <p:cNvPr id="113" name="PlaceHolder 9"/>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3200" spc="-1" strike="noStrike">
                <a:latin typeface="Arial"/>
              </a:rPr>
              <a:t>Format des Gliederungstextes durch Klicken bearbeiten</a:t>
            </a:r>
            <a:endParaRPr b="0" lang="de-DE" sz="3200" spc="-1" strike="noStrike">
              <a:latin typeface="Arial"/>
            </a:endParaRPr>
          </a:p>
          <a:p>
            <a:pPr lvl="1" marL="864000" indent="-324000">
              <a:spcBef>
                <a:spcPts val="1134"/>
              </a:spcBef>
              <a:buClr>
                <a:srgbClr val="000000"/>
              </a:buClr>
              <a:buSzPct val="75000"/>
              <a:buFont typeface="Symbol" charset="2"/>
              <a:buChar char=""/>
            </a:pPr>
            <a:r>
              <a:rPr b="0" lang="de-DE" sz="2800" spc="-1" strike="noStrike">
                <a:latin typeface="Arial"/>
              </a:rPr>
              <a:t>Zweite Gliederungsebene</a:t>
            </a:r>
            <a:endParaRPr b="0" lang="de-DE" sz="2800" spc="-1" strike="noStrike">
              <a:latin typeface="Arial"/>
            </a:endParaRPr>
          </a:p>
          <a:p>
            <a:pPr lvl="2" marL="1296000" indent="-288000">
              <a:spcBef>
                <a:spcPts val="850"/>
              </a:spcBef>
              <a:buClr>
                <a:srgbClr val="000000"/>
              </a:buClr>
              <a:buSzPct val="45000"/>
              <a:buFont typeface="Wingdings" charset="2"/>
              <a:buChar char=""/>
            </a:pPr>
            <a:r>
              <a:rPr b="0" lang="de-DE" sz="2400" spc="-1" strike="noStrike">
                <a:latin typeface="Arial"/>
              </a:rPr>
              <a:t>Dritte Gliederungsebene</a:t>
            </a:r>
            <a:endParaRPr b="0" lang="de-DE" sz="2400" spc="-1" strike="noStrike">
              <a:latin typeface="Arial"/>
            </a:endParaRPr>
          </a:p>
          <a:p>
            <a:pPr lvl="3" marL="1728000" indent="-216000">
              <a:spcBef>
                <a:spcPts val="567"/>
              </a:spcBef>
              <a:buClr>
                <a:srgbClr val="000000"/>
              </a:buClr>
              <a:buSzPct val="75000"/>
              <a:buFont typeface="Symbol" charset="2"/>
              <a:buChar char=""/>
            </a:pPr>
            <a:r>
              <a:rPr b="0" lang="de-DE" sz="2000" spc="-1" strike="noStrike">
                <a:latin typeface="Arial"/>
              </a:rPr>
              <a:t>Vierte Gliederungsebene</a:t>
            </a:r>
            <a:endParaRPr b="0" lang="de-DE" sz="2000" spc="-1" strike="noStrike">
              <a:latin typeface="Arial"/>
            </a:endParaRPr>
          </a:p>
          <a:p>
            <a:pPr lvl="4" marL="2160000" indent="-216000">
              <a:spcBef>
                <a:spcPts val="283"/>
              </a:spcBef>
              <a:buClr>
                <a:srgbClr val="000000"/>
              </a:buClr>
              <a:buSzPct val="45000"/>
              <a:buFont typeface="Wingdings" charset="2"/>
              <a:buChar char=""/>
            </a:pPr>
            <a:r>
              <a:rPr b="0" lang="de-DE" sz="2000" spc="-1" strike="noStrike">
                <a:latin typeface="Arial"/>
              </a:rPr>
              <a:t>Fünfte Gliederungsebene</a:t>
            </a:r>
            <a:endParaRPr b="0" lang="de-DE" sz="2000" spc="-1" strike="noStrike">
              <a:latin typeface="Arial"/>
            </a:endParaRPr>
          </a:p>
          <a:p>
            <a:pPr lvl="5" marL="2592000" indent="-216000">
              <a:spcBef>
                <a:spcPts val="283"/>
              </a:spcBef>
              <a:buClr>
                <a:srgbClr val="000000"/>
              </a:buClr>
              <a:buSzPct val="45000"/>
              <a:buFont typeface="Wingdings" charset="2"/>
              <a:buChar char=""/>
            </a:pPr>
            <a:r>
              <a:rPr b="0" lang="de-DE" sz="2000" spc="-1" strike="noStrike">
                <a:latin typeface="Arial"/>
              </a:rPr>
              <a:t>Sechste Gliederungsebene</a:t>
            </a:r>
            <a:endParaRPr b="0" lang="de-DE" sz="2000" spc="-1" strike="noStrike">
              <a:latin typeface="Arial"/>
            </a:endParaRPr>
          </a:p>
          <a:p>
            <a:pPr lvl="6" marL="3024000" indent="-216000">
              <a:spcBef>
                <a:spcPts val="283"/>
              </a:spcBef>
              <a:buClr>
                <a:srgbClr val="000000"/>
              </a:buClr>
              <a:buSzPct val="45000"/>
              <a:buFont typeface="Wingdings" charset="2"/>
              <a:buChar char=""/>
            </a:pPr>
            <a:r>
              <a:rPr b="0" lang="de-DE" sz="2000" spc="-1" strike="noStrike">
                <a:latin typeface="Arial"/>
              </a:rPr>
              <a:t>Siebte Gliederungsebene</a:t>
            </a:r>
            <a:endParaRPr b="0" lang="de-DE"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503280" y="2419200"/>
            <a:ext cx="8064000" cy="1441080"/>
          </a:xfrm>
          <a:prstGeom prst="rect">
            <a:avLst/>
          </a:prstGeom>
          <a:noFill/>
          <a:ln>
            <a:noFill/>
          </a:ln>
        </p:spPr>
        <p:txBody>
          <a:bodyPr lIns="0" rIns="0" tIns="0" bIns="0">
            <a:noAutofit/>
          </a:bodyPr>
          <a:p>
            <a:pPr algn="ctr">
              <a:lnSpc>
                <a:spcPct val="100000"/>
              </a:lnSpc>
            </a:pPr>
            <a:r>
              <a:rPr b="0" lang="en-US" sz="3600" spc="-1" strike="noStrike">
                <a:solidFill>
                  <a:srgbClr val="ffffff"/>
                </a:solidFill>
                <a:latin typeface="Arial"/>
              </a:rPr>
              <a:t>FAIR Compressed Air System CR</a:t>
            </a:r>
            <a:br/>
            <a:r>
              <a:rPr b="0" lang="en-US" sz="2400" spc="-1" strike="noStrike">
                <a:solidFill>
                  <a:srgbClr val="ffffff"/>
                </a:solidFill>
                <a:latin typeface="Arial"/>
              </a:rPr>
              <a:t>Distribution to consumers</a:t>
            </a:r>
            <a:endParaRPr b="0" lang="de-DE" sz="2400" spc="-1" strike="noStrike">
              <a:solidFill>
                <a:srgbClr val="000000"/>
              </a:solidFill>
              <a:latin typeface="Arial"/>
            </a:endParaRPr>
          </a:p>
        </p:txBody>
      </p:sp>
      <p:sp>
        <p:nvSpPr>
          <p:cNvPr id="151" name="TextShape 2"/>
          <p:cNvSpPr txBox="1"/>
          <p:nvPr/>
        </p:nvSpPr>
        <p:spPr>
          <a:xfrm>
            <a:off x="503280" y="4124160"/>
            <a:ext cx="6127560" cy="1464840"/>
          </a:xfrm>
          <a:prstGeom prst="rect">
            <a:avLst/>
          </a:prstGeom>
          <a:noFill/>
          <a:ln>
            <a:noFill/>
          </a:ln>
        </p:spPr>
        <p:txBody>
          <a:bodyPr lIns="0" rIns="0" tIns="0" bIns="0" anchor="b">
            <a:noAutofit/>
          </a:bodyPr>
          <a:p>
            <a:pPr>
              <a:lnSpc>
                <a:spcPct val="100000"/>
              </a:lnSpc>
              <a:spcBef>
                <a:spcPts val="479"/>
              </a:spcBef>
              <a:tabLst>
                <a:tab algn="l" pos="0"/>
              </a:tabLst>
            </a:pPr>
            <a:r>
              <a:rPr b="0" lang="en-US" sz="2400" spc="-1" strike="noStrike">
                <a:solidFill>
                  <a:srgbClr val="ffffff"/>
                </a:solidFill>
                <a:latin typeface="Arial Narrow"/>
              </a:rPr>
              <a:t>R. Cannas 23/04/2021</a:t>
            </a:r>
            <a:endParaRPr b="0" lang="de-DE" sz="24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52" name="CustomShape 1"/>
          <p:cNvSpPr/>
          <p:nvPr/>
        </p:nvSpPr>
        <p:spPr>
          <a:xfrm>
            <a:off x="333000" y="332640"/>
            <a:ext cx="187128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70c0"/>
                </a:solidFill>
                <a:latin typeface="Arial"/>
              </a:rPr>
              <a:t>Responsibilites</a:t>
            </a:r>
            <a:endParaRPr b="0" lang="de-DE" sz="1800" spc="-1" strike="noStrike">
              <a:latin typeface="Arial"/>
            </a:endParaRPr>
          </a:p>
        </p:txBody>
      </p:sp>
      <p:sp>
        <p:nvSpPr>
          <p:cNvPr id="153" name="CustomShape 2"/>
          <p:cNvSpPr/>
          <p:nvPr/>
        </p:nvSpPr>
        <p:spPr>
          <a:xfrm>
            <a:off x="112680" y="6582240"/>
            <a:ext cx="1654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de-DE" sz="900" spc="-1" strike="noStrike">
                <a:solidFill>
                  <a:srgbClr val="000000"/>
                </a:solidFill>
                <a:latin typeface="Arial"/>
              </a:rPr>
              <a:t>23.04.2021 SMG / R.Cannas</a:t>
            </a:r>
            <a:endParaRPr b="0" lang="de-DE" sz="900" spc="-1" strike="noStrike">
              <a:latin typeface="Arial"/>
            </a:endParaRPr>
          </a:p>
          <a:p>
            <a:pPr>
              <a:lnSpc>
                <a:spcPct val="100000"/>
              </a:lnSpc>
            </a:pPr>
            <a:endParaRPr b="0" lang="de-DE" sz="900" spc="-1" strike="noStrike">
              <a:latin typeface="Arial"/>
            </a:endParaRPr>
          </a:p>
        </p:txBody>
      </p:sp>
      <p:sp>
        <p:nvSpPr>
          <p:cNvPr id="154" name="CustomShape 3"/>
          <p:cNvSpPr/>
          <p:nvPr/>
        </p:nvSpPr>
        <p:spPr>
          <a:xfrm>
            <a:off x="512280" y="1494000"/>
            <a:ext cx="7371720" cy="4276440"/>
          </a:xfrm>
          <a:prstGeom prst="rect">
            <a:avLst/>
          </a:prstGeom>
          <a:noFill/>
          <a:ln w="25560">
            <a:noFill/>
          </a:ln>
        </p:spPr>
        <p:style>
          <a:lnRef idx="0"/>
          <a:fillRef idx="0"/>
          <a:effectRef idx="0"/>
          <a:fontRef idx="minor"/>
        </p:style>
        <p:txBody>
          <a:bodyPr lIns="90000" rIns="90000" tIns="45000" bIns="45000">
            <a:spAutoFit/>
          </a:bodyPr>
          <a:p>
            <a:pPr>
              <a:lnSpc>
                <a:spcPct val="100000"/>
              </a:lnSpc>
              <a:spcAft>
                <a:spcPts val="601"/>
              </a:spcAft>
            </a:pPr>
            <a:r>
              <a:rPr b="1" lang="de-DE" sz="1600" spc="-1" strike="noStrike">
                <a:solidFill>
                  <a:srgbClr val="0070c0"/>
                </a:solidFill>
                <a:latin typeface="Arial"/>
              </a:rPr>
              <a:t>FSB Building Services</a:t>
            </a:r>
            <a:endParaRPr b="0" lang="de-DE" sz="1600" spc="-1" strike="noStrike">
              <a:latin typeface="Arial"/>
            </a:endParaRPr>
          </a:p>
          <a:p>
            <a:pPr marL="285840" indent="-285480">
              <a:lnSpc>
                <a:spcPct val="100000"/>
              </a:lnSpc>
              <a:buClr>
                <a:srgbClr val="0070c0"/>
              </a:buClr>
              <a:buFont typeface="Arial"/>
              <a:buChar char="•"/>
            </a:pPr>
            <a:r>
              <a:rPr b="0" lang="de-DE" sz="1400" spc="-1" strike="noStrike">
                <a:solidFill>
                  <a:srgbClr val="0070c0"/>
                </a:solidFill>
                <a:latin typeface="Arial"/>
              </a:rPr>
              <a:t>Engineering &amp; Construction of the compressed air distribution system inside the buildings up to interconnection point ( location  of interconnection point according to user requirements) </a:t>
            </a:r>
            <a:endParaRPr b="0" lang="de-DE" sz="1400" spc="-1" strike="noStrike">
              <a:latin typeface="Arial"/>
            </a:endParaRPr>
          </a:p>
          <a:p>
            <a:pPr>
              <a:lnSpc>
                <a:spcPct val="100000"/>
              </a:lnSpc>
            </a:pPr>
            <a:endParaRPr b="0" lang="de-DE" sz="1400" spc="-1" strike="noStrike">
              <a:latin typeface="Arial"/>
            </a:endParaRPr>
          </a:p>
          <a:p>
            <a:pPr>
              <a:lnSpc>
                <a:spcPct val="100000"/>
              </a:lnSpc>
              <a:spcAft>
                <a:spcPts val="601"/>
              </a:spcAft>
            </a:pPr>
            <a:r>
              <a:rPr b="1" lang="de-DE" sz="1600" spc="-1" strike="noStrike">
                <a:solidFill>
                  <a:srgbClr val="0070c0"/>
                </a:solidFill>
                <a:latin typeface="Arial"/>
              </a:rPr>
              <a:t>FAIR SMG (Site Management)</a:t>
            </a:r>
            <a:endParaRPr b="0" lang="de-DE" sz="1600" spc="-1" strike="noStrike">
              <a:latin typeface="Arial"/>
            </a:endParaRPr>
          </a:p>
          <a:p>
            <a:pPr marL="285840" indent="-285480">
              <a:lnSpc>
                <a:spcPct val="100000"/>
              </a:lnSpc>
              <a:buClr>
                <a:srgbClr val="0070c0"/>
              </a:buClr>
              <a:buFont typeface="Arial"/>
              <a:buChar char="•"/>
            </a:pPr>
            <a:r>
              <a:rPr b="0" lang="de-DE" sz="1400" spc="-1" strike="noStrike">
                <a:solidFill>
                  <a:srgbClr val="0070c0"/>
                </a:solidFill>
                <a:latin typeface="Arial"/>
              </a:rPr>
              <a:t>Engineering, procurement and construction of compressed air system between FSB interconnection point and accelerator air consumer .</a:t>
            </a:r>
            <a:endParaRPr b="0" lang="de-DE" sz="1400" spc="-1" strike="noStrike">
              <a:latin typeface="Arial"/>
            </a:endParaRPr>
          </a:p>
          <a:p>
            <a:pPr>
              <a:lnSpc>
                <a:spcPct val="100000"/>
              </a:lnSpc>
            </a:pPr>
            <a:endParaRPr b="0" lang="de-DE" sz="1400" spc="-1" strike="noStrike">
              <a:latin typeface="Arial"/>
            </a:endParaRPr>
          </a:p>
          <a:p>
            <a:pPr>
              <a:lnSpc>
                <a:spcPct val="100000"/>
              </a:lnSpc>
              <a:spcAft>
                <a:spcPts val="601"/>
              </a:spcAft>
            </a:pPr>
            <a:r>
              <a:rPr b="1" lang="de-DE" sz="1600" spc="-1" strike="noStrike">
                <a:solidFill>
                  <a:srgbClr val="0070c0"/>
                </a:solidFill>
                <a:latin typeface="Arial"/>
              </a:rPr>
              <a:t>User </a:t>
            </a:r>
            <a:endParaRPr b="0" lang="de-DE" sz="1600" spc="-1" strike="noStrike">
              <a:latin typeface="Arial"/>
            </a:endParaRPr>
          </a:p>
          <a:p>
            <a:pPr marL="285840" indent="-285480">
              <a:lnSpc>
                <a:spcPct val="100000"/>
              </a:lnSpc>
              <a:buClr>
                <a:srgbClr val="0070c0"/>
              </a:buClr>
              <a:buFont typeface="Arial"/>
              <a:buChar char="•"/>
            </a:pPr>
            <a:r>
              <a:rPr b="0" lang="de-DE" sz="1400" spc="-1" strike="noStrike">
                <a:solidFill>
                  <a:srgbClr val="0070c0"/>
                </a:solidFill>
                <a:latin typeface="Arial"/>
              </a:rPr>
              <a:t>Providing requirements to FSB building services (location of interconnection points)</a:t>
            </a:r>
            <a:endParaRPr b="0" lang="de-DE" sz="1400" spc="-1" strike="noStrike">
              <a:latin typeface="Arial"/>
            </a:endParaRPr>
          </a:p>
          <a:p>
            <a:pPr marL="285840" indent="-285480">
              <a:lnSpc>
                <a:spcPct val="100000"/>
              </a:lnSpc>
              <a:buClr>
                <a:srgbClr val="0070c0"/>
              </a:buClr>
              <a:buFont typeface="Arial"/>
              <a:buChar char="•"/>
            </a:pPr>
            <a:r>
              <a:rPr b="0" lang="de-DE" sz="1400" spc="-1" strike="noStrike">
                <a:solidFill>
                  <a:srgbClr val="0070c0"/>
                </a:solidFill>
                <a:latin typeface="Arial"/>
              </a:rPr>
              <a:t>Providing  technical data  to SMG  for design and procurement of  compressed air system between  FSB interconnection point and air consumer connection</a:t>
            </a:r>
            <a:endParaRPr b="0" lang="de-DE" sz="1400" spc="-1" strike="noStrike">
              <a:latin typeface="Arial"/>
            </a:endParaRPr>
          </a:p>
          <a:p>
            <a:pPr>
              <a:lnSpc>
                <a:spcPct val="100000"/>
              </a:lnSpc>
            </a:pPr>
            <a:endParaRPr b="0" lang="de-DE" sz="1400" spc="-1" strike="noStrike">
              <a:latin typeface="Arial"/>
            </a:endParaRPr>
          </a:p>
          <a:p>
            <a:pPr>
              <a:lnSpc>
                <a:spcPct val="100000"/>
              </a:lnSpc>
            </a:pPr>
            <a:endParaRPr b="0" lang="de-DE" sz="1400" spc="-1" strike="noStrike">
              <a:latin typeface="Arial"/>
            </a:endParaRPr>
          </a:p>
          <a:p>
            <a:pPr>
              <a:lnSpc>
                <a:spcPct val="100000"/>
              </a:lnSpc>
            </a:pPr>
            <a:endParaRPr b="0" lang="de-DE" sz="1400" spc="-1" strike="noStrike">
              <a:latin typeface="Arial"/>
            </a:endParaRPr>
          </a:p>
          <a:p>
            <a:pPr>
              <a:lnSpc>
                <a:spcPct val="100000"/>
              </a:lnSpc>
            </a:pPr>
            <a:endParaRPr b="0" lang="de-DE" sz="1400" spc="-1" strike="noStrike">
              <a:latin typeface="Arial"/>
            </a:endParaRPr>
          </a:p>
          <a:p>
            <a:pPr>
              <a:lnSpc>
                <a:spcPct val="100000"/>
              </a:lnSpc>
            </a:pPr>
            <a:endParaRPr b="0" lang="de-DE" sz="1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55" name="CustomShape 1"/>
          <p:cNvSpPr/>
          <p:nvPr/>
        </p:nvSpPr>
        <p:spPr>
          <a:xfrm>
            <a:off x="333000" y="332640"/>
            <a:ext cx="187128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70c0"/>
                </a:solidFill>
                <a:latin typeface="Arial"/>
              </a:rPr>
              <a:t>Responsibilites</a:t>
            </a:r>
            <a:endParaRPr b="0" lang="de-DE" sz="1800" spc="-1" strike="noStrike">
              <a:latin typeface="Arial"/>
            </a:endParaRPr>
          </a:p>
        </p:txBody>
      </p:sp>
      <p:sp>
        <p:nvSpPr>
          <p:cNvPr id="156" name="CustomShape 2"/>
          <p:cNvSpPr/>
          <p:nvPr/>
        </p:nvSpPr>
        <p:spPr>
          <a:xfrm>
            <a:off x="112680" y="6582240"/>
            <a:ext cx="1654920" cy="2275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de-DE" sz="900" spc="-1" strike="noStrike">
                <a:solidFill>
                  <a:srgbClr val="000000"/>
                </a:solidFill>
                <a:latin typeface="Arial"/>
              </a:rPr>
              <a:t>23.04.2021 SMG / R.Cannas</a:t>
            </a:r>
            <a:endParaRPr b="0" lang="de-DE" sz="900" spc="-1" strike="noStrike">
              <a:latin typeface="Arial"/>
            </a:endParaRPr>
          </a:p>
        </p:txBody>
      </p:sp>
      <p:sp>
        <p:nvSpPr>
          <p:cNvPr id="157" name="Line 3"/>
          <p:cNvSpPr/>
          <p:nvPr/>
        </p:nvSpPr>
        <p:spPr>
          <a:xfrm>
            <a:off x="797400" y="2387520"/>
            <a:ext cx="2699640" cy="0"/>
          </a:xfrm>
          <a:prstGeom prst="line">
            <a:avLst/>
          </a:prstGeom>
          <a:ln w="25560">
            <a:solidFill>
              <a:srgbClr val="b5dcde"/>
            </a:solidFill>
            <a:round/>
          </a:ln>
        </p:spPr>
        <p:style>
          <a:lnRef idx="1">
            <a:schemeClr val="accent1"/>
          </a:lnRef>
          <a:fillRef idx="0">
            <a:schemeClr val="accent1"/>
          </a:fillRef>
          <a:effectRef idx="0">
            <a:schemeClr val="accent1"/>
          </a:effectRef>
          <a:fontRef idx="minor"/>
        </p:style>
      </p:sp>
      <p:sp>
        <p:nvSpPr>
          <p:cNvPr id="158" name="Line 4"/>
          <p:cNvSpPr/>
          <p:nvPr/>
        </p:nvSpPr>
        <p:spPr>
          <a:xfrm>
            <a:off x="1874520" y="2387520"/>
            <a:ext cx="0" cy="573840"/>
          </a:xfrm>
          <a:prstGeom prst="line">
            <a:avLst/>
          </a:prstGeom>
          <a:ln w="25560">
            <a:solidFill>
              <a:srgbClr val="b5dcde"/>
            </a:solidFill>
            <a:round/>
          </a:ln>
        </p:spPr>
        <p:style>
          <a:lnRef idx="1">
            <a:schemeClr val="accent1"/>
          </a:lnRef>
          <a:fillRef idx="0">
            <a:schemeClr val="accent1"/>
          </a:fillRef>
          <a:effectRef idx="0">
            <a:schemeClr val="accent1"/>
          </a:effectRef>
          <a:fontRef idx="minor"/>
        </p:style>
      </p:sp>
      <p:sp>
        <p:nvSpPr>
          <p:cNvPr id="159" name="CustomShape 5"/>
          <p:cNvSpPr/>
          <p:nvPr/>
        </p:nvSpPr>
        <p:spPr>
          <a:xfrm>
            <a:off x="1751400" y="2961720"/>
            <a:ext cx="246240" cy="281880"/>
          </a:xfrm>
          <a:prstGeom prst="flowChartCollate">
            <a:avLst/>
          </a:prstGeom>
          <a:solidFill>
            <a:schemeClr val="accent1"/>
          </a:solidFill>
          <a:ln>
            <a:round/>
          </a:ln>
        </p:spPr>
        <p:style>
          <a:lnRef idx="2">
            <a:schemeClr val="accent1">
              <a:shade val="50000"/>
            </a:schemeClr>
          </a:lnRef>
          <a:fillRef idx="1">
            <a:schemeClr val="accent1"/>
          </a:fillRef>
          <a:effectRef idx="0">
            <a:schemeClr val="accent1"/>
          </a:effectRef>
          <a:fontRef idx="minor"/>
        </p:style>
      </p:sp>
      <p:sp>
        <p:nvSpPr>
          <p:cNvPr id="160" name="CustomShape 6"/>
          <p:cNvSpPr/>
          <p:nvPr/>
        </p:nvSpPr>
        <p:spPr>
          <a:xfrm flipH="1" rot="16200000">
            <a:off x="2273040" y="2940120"/>
            <a:ext cx="190800" cy="999000"/>
          </a:xfrm>
          <a:prstGeom prst="bentConnector2">
            <a:avLst/>
          </a:prstGeom>
          <a:noFill/>
          <a:ln w="12600">
            <a:solidFill>
              <a:srgbClr val="00b050"/>
            </a:solidFill>
            <a:round/>
          </a:ln>
        </p:spPr>
        <p:style>
          <a:lnRef idx="1">
            <a:schemeClr val="accent1"/>
          </a:lnRef>
          <a:fillRef idx="0">
            <a:schemeClr val="accent1"/>
          </a:fillRef>
          <a:effectRef idx="0">
            <a:schemeClr val="accent1"/>
          </a:effectRef>
          <a:fontRef idx="minor"/>
        </p:style>
      </p:sp>
      <p:sp>
        <p:nvSpPr>
          <p:cNvPr id="161" name="Line 7"/>
          <p:cNvSpPr/>
          <p:nvPr/>
        </p:nvSpPr>
        <p:spPr>
          <a:xfrm flipV="1">
            <a:off x="2868480" y="2751840"/>
            <a:ext cx="0" cy="78372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2" name="Line 8"/>
          <p:cNvSpPr/>
          <p:nvPr/>
        </p:nvSpPr>
        <p:spPr>
          <a:xfrm>
            <a:off x="2868480" y="2751840"/>
            <a:ext cx="824760" cy="468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3" name="Line 9"/>
          <p:cNvSpPr/>
          <p:nvPr/>
        </p:nvSpPr>
        <p:spPr>
          <a:xfrm>
            <a:off x="3693240" y="3242160"/>
            <a:ext cx="0" cy="139248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4" name="Line 10"/>
          <p:cNvSpPr/>
          <p:nvPr/>
        </p:nvSpPr>
        <p:spPr>
          <a:xfrm>
            <a:off x="3693240" y="3535560"/>
            <a:ext cx="30024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5" name="Line 11"/>
          <p:cNvSpPr/>
          <p:nvPr/>
        </p:nvSpPr>
        <p:spPr>
          <a:xfrm>
            <a:off x="3993480" y="3461760"/>
            <a:ext cx="0" cy="14220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6" name="Line 12"/>
          <p:cNvSpPr/>
          <p:nvPr/>
        </p:nvSpPr>
        <p:spPr>
          <a:xfrm>
            <a:off x="3993480" y="3603960"/>
            <a:ext cx="5832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7" name="Line 13"/>
          <p:cNvSpPr/>
          <p:nvPr/>
        </p:nvSpPr>
        <p:spPr>
          <a:xfrm>
            <a:off x="4022640" y="3461040"/>
            <a:ext cx="7200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8" name="Line 14"/>
          <p:cNvSpPr/>
          <p:nvPr/>
        </p:nvSpPr>
        <p:spPr>
          <a:xfrm>
            <a:off x="4094640" y="3461040"/>
            <a:ext cx="0" cy="13536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69" name="Line 15"/>
          <p:cNvSpPr/>
          <p:nvPr/>
        </p:nvSpPr>
        <p:spPr>
          <a:xfrm>
            <a:off x="3699000" y="3884040"/>
            <a:ext cx="30024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0" name="Line 16"/>
          <p:cNvSpPr/>
          <p:nvPr/>
        </p:nvSpPr>
        <p:spPr>
          <a:xfrm>
            <a:off x="3999240" y="3810600"/>
            <a:ext cx="0" cy="14220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1" name="Line 17"/>
          <p:cNvSpPr/>
          <p:nvPr/>
        </p:nvSpPr>
        <p:spPr>
          <a:xfrm>
            <a:off x="3999240" y="3952800"/>
            <a:ext cx="5832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2" name="Line 18"/>
          <p:cNvSpPr/>
          <p:nvPr/>
        </p:nvSpPr>
        <p:spPr>
          <a:xfrm>
            <a:off x="4028400" y="3809880"/>
            <a:ext cx="7200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3" name="Line 19"/>
          <p:cNvSpPr/>
          <p:nvPr/>
        </p:nvSpPr>
        <p:spPr>
          <a:xfrm>
            <a:off x="4100400" y="3809880"/>
            <a:ext cx="0" cy="13536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4" name="Line 20"/>
          <p:cNvSpPr/>
          <p:nvPr/>
        </p:nvSpPr>
        <p:spPr>
          <a:xfrm>
            <a:off x="3699000" y="4280400"/>
            <a:ext cx="30024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5" name="Line 21"/>
          <p:cNvSpPr/>
          <p:nvPr/>
        </p:nvSpPr>
        <p:spPr>
          <a:xfrm>
            <a:off x="3999240" y="4206600"/>
            <a:ext cx="0" cy="14220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6" name="Line 22"/>
          <p:cNvSpPr/>
          <p:nvPr/>
        </p:nvSpPr>
        <p:spPr>
          <a:xfrm>
            <a:off x="3999240" y="4348800"/>
            <a:ext cx="5832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7" name="Line 23"/>
          <p:cNvSpPr/>
          <p:nvPr/>
        </p:nvSpPr>
        <p:spPr>
          <a:xfrm>
            <a:off x="4028400" y="4206240"/>
            <a:ext cx="7200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8" name="Line 24"/>
          <p:cNvSpPr/>
          <p:nvPr/>
        </p:nvSpPr>
        <p:spPr>
          <a:xfrm>
            <a:off x="4100400" y="4206240"/>
            <a:ext cx="0" cy="13500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79" name="Line 25"/>
          <p:cNvSpPr/>
          <p:nvPr/>
        </p:nvSpPr>
        <p:spPr>
          <a:xfrm>
            <a:off x="3695040" y="4634640"/>
            <a:ext cx="30060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80" name="Line 26"/>
          <p:cNvSpPr/>
          <p:nvPr/>
        </p:nvSpPr>
        <p:spPr>
          <a:xfrm>
            <a:off x="3995640" y="4561200"/>
            <a:ext cx="0" cy="14220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81" name="Line 27"/>
          <p:cNvSpPr/>
          <p:nvPr/>
        </p:nvSpPr>
        <p:spPr>
          <a:xfrm>
            <a:off x="3995640" y="4703400"/>
            <a:ext cx="5796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82" name="Line 28"/>
          <p:cNvSpPr/>
          <p:nvPr/>
        </p:nvSpPr>
        <p:spPr>
          <a:xfrm>
            <a:off x="4024440" y="4560480"/>
            <a:ext cx="7200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83" name="Line 29"/>
          <p:cNvSpPr/>
          <p:nvPr/>
        </p:nvSpPr>
        <p:spPr>
          <a:xfrm>
            <a:off x="4096440" y="4560480"/>
            <a:ext cx="0" cy="13500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84" name="CustomShape 30"/>
          <p:cNvSpPr/>
          <p:nvPr/>
        </p:nvSpPr>
        <p:spPr>
          <a:xfrm>
            <a:off x="4095720" y="3155040"/>
            <a:ext cx="971280" cy="378360"/>
          </a:xfrm>
          <a:custGeom>
            <a:avLst/>
            <a:gdLst/>
            <a:ahLst/>
            <a:rect l="l" t="t" r="r" b="b"/>
            <a:pathLst>
              <a:path w="1343025" h="754380">
                <a:moveTo>
                  <a:pt x="0" y="754380"/>
                </a:moveTo>
                <a:cubicBezTo>
                  <a:pt x="204152" y="701357"/>
                  <a:pt x="408305" y="648335"/>
                  <a:pt x="512445" y="552450"/>
                </a:cubicBezTo>
                <a:cubicBezTo>
                  <a:pt x="616585" y="456565"/>
                  <a:pt x="550228" y="201930"/>
                  <a:pt x="624840" y="179070"/>
                </a:cubicBezTo>
                <a:cubicBezTo>
                  <a:pt x="699453" y="156210"/>
                  <a:pt x="858203" y="436245"/>
                  <a:pt x="960120" y="415290"/>
                </a:cubicBezTo>
                <a:cubicBezTo>
                  <a:pt x="1062037" y="394335"/>
                  <a:pt x="1172528" y="122555"/>
                  <a:pt x="1236345" y="53340"/>
                </a:cubicBezTo>
                <a:cubicBezTo>
                  <a:pt x="1300163" y="-15875"/>
                  <a:pt x="1318260" y="9207"/>
                  <a:pt x="1343025" y="0"/>
                </a:cubicBezTo>
              </a:path>
            </a:pathLst>
          </a:custGeom>
          <a:no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85" name="CustomShape 31"/>
          <p:cNvSpPr/>
          <p:nvPr/>
        </p:nvSpPr>
        <p:spPr>
          <a:xfrm>
            <a:off x="1846440" y="3243960"/>
            <a:ext cx="45360" cy="100080"/>
          </a:xfrm>
          <a:prstGeom prst="rect">
            <a:avLst/>
          </a:prstGeom>
          <a:no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86" name="Line 32"/>
          <p:cNvSpPr/>
          <p:nvPr/>
        </p:nvSpPr>
        <p:spPr>
          <a:xfrm>
            <a:off x="4094640" y="3884040"/>
            <a:ext cx="177480" cy="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187" name="CustomShape 33"/>
          <p:cNvSpPr/>
          <p:nvPr/>
        </p:nvSpPr>
        <p:spPr>
          <a:xfrm>
            <a:off x="4526640" y="3609360"/>
            <a:ext cx="578520" cy="443160"/>
          </a:xfrm>
          <a:custGeom>
            <a:avLst/>
            <a:gdLst/>
            <a:ahLst/>
            <a:rect l="l" t="t" r="r" b="b"/>
            <a:pathLst>
              <a:path w="655320" h="443432">
                <a:moveTo>
                  <a:pt x="0" y="269240"/>
                </a:moveTo>
                <a:cubicBezTo>
                  <a:pt x="65193" y="273473"/>
                  <a:pt x="130387" y="277707"/>
                  <a:pt x="167640" y="266700"/>
                </a:cubicBezTo>
                <a:cubicBezTo>
                  <a:pt x="204893" y="255693"/>
                  <a:pt x="188384" y="173990"/>
                  <a:pt x="223520" y="203200"/>
                </a:cubicBezTo>
                <a:cubicBezTo>
                  <a:pt x="258656" y="232410"/>
                  <a:pt x="339090" y="463973"/>
                  <a:pt x="378460" y="441960"/>
                </a:cubicBezTo>
                <a:cubicBezTo>
                  <a:pt x="417830" y="419947"/>
                  <a:pt x="413597" y="144780"/>
                  <a:pt x="459740" y="71120"/>
                </a:cubicBezTo>
                <a:cubicBezTo>
                  <a:pt x="505883" y="-2540"/>
                  <a:pt x="621453" y="2117"/>
                  <a:pt x="655320" y="0"/>
                </a:cubicBezTo>
              </a:path>
            </a:pathLst>
          </a:custGeom>
          <a:no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88" name="CustomShape 34"/>
          <p:cNvSpPr/>
          <p:nvPr/>
        </p:nvSpPr>
        <p:spPr>
          <a:xfrm>
            <a:off x="5110560" y="3587040"/>
            <a:ext cx="79560" cy="45360"/>
          </a:xfrm>
          <a:prstGeom prst="rect">
            <a:avLst/>
          </a:prstGeom>
          <a:no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89" name="CustomShape 35"/>
          <p:cNvSpPr/>
          <p:nvPr/>
        </p:nvSpPr>
        <p:spPr>
          <a:xfrm>
            <a:off x="5526720" y="1198800"/>
            <a:ext cx="268920" cy="15192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190" name="CustomShape 36"/>
          <p:cNvSpPr/>
          <p:nvPr/>
        </p:nvSpPr>
        <p:spPr>
          <a:xfrm>
            <a:off x="5526720" y="1620360"/>
            <a:ext cx="268920" cy="151920"/>
          </a:xfrm>
          <a:prstGeom prst="rect">
            <a:avLst/>
          </a:prstGeom>
          <a:solidFill>
            <a:srgbClr val="00b050"/>
          </a:solidFill>
          <a:ln>
            <a:solidFill>
              <a:srgbClr val="00b050"/>
            </a:solidFill>
            <a:round/>
          </a:ln>
        </p:spPr>
        <p:style>
          <a:lnRef idx="2">
            <a:schemeClr val="accent1">
              <a:shade val="50000"/>
            </a:schemeClr>
          </a:lnRef>
          <a:fillRef idx="1">
            <a:schemeClr val="accent1"/>
          </a:fillRef>
          <a:effectRef idx="0">
            <a:schemeClr val="accent1"/>
          </a:effectRef>
          <a:fontRef idx="minor"/>
        </p:style>
      </p:sp>
      <p:sp>
        <p:nvSpPr>
          <p:cNvPr id="191" name="CustomShape 37"/>
          <p:cNvSpPr/>
          <p:nvPr/>
        </p:nvSpPr>
        <p:spPr>
          <a:xfrm>
            <a:off x="5526720" y="2637000"/>
            <a:ext cx="268920" cy="151920"/>
          </a:xfrm>
          <a:prstGeom prst="rect">
            <a:avLst/>
          </a:prstGeom>
          <a:solidFill>
            <a:srgbClr val="ffc000"/>
          </a:solid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192" name="CustomShape 38"/>
          <p:cNvSpPr/>
          <p:nvPr/>
        </p:nvSpPr>
        <p:spPr>
          <a:xfrm>
            <a:off x="5849280" y="1124640"/>
            <a:ext cx="232272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400" spc="-1" strike="noStrike">
                <a:solidFill>
                  <a:srgbClr val="000000"/>
                </a:solidFill>
                <a:latin typeface="Arial"/>
              </a:rPr>
              <a:t>FSB civil services</a:t>
            </a:r>
            <a:endParaRPr b="0" lang="de-DE" sz="1400" spc="-1" strike="noStrike">
              <a:latin typeface="Arial"/>
            </a:endParaRPr>
          </a:p>
        </p:txBody>
      </p:sp>
      <p:sp>
        <p:nvSpPr>
          <p:cNvPr id="193" name="CustomShape 39"/>
          <p:cNvSpPr/>
          <p:nvPr/>
        </p:nvSpPr>
        <p:spPr>
          <a:xfrm>
            <a:off x="1571400" y="4275720"/>
            <a:ext cx="13942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Piping / Tubing</a:t>
            </a:r>
            <a:endParaRPr b="0" lang="de-DE" sz="1200" spc="-1" strike="noStrike">
              <a:latin typeface="Arial"/>
            </a:endParaRPr>
          </a:p>
          <a:p>
            <a:pPr>
              <a:lnSpc>
                <a:spcPct val="100000"/>
              </a:lnSpc>
            </a:pPr>
            <a:r>
              <a:rPr b="0" lang="de-DE" sz="1200" spc="-1" strike="noStrike">
                <a:solidFill>
                  <a:srgbClr val="000000"/>
                </a:solidFill>
                <a:latin typeface="Arial"/>
              </a:rPr>
              <a:t>or flexible hose </a:t>
            </a:r>
            <a:endParaRPr b="0" lang="de-DE" sz="1200" spc="-1" strike="noStrike">
              <a:latin typeface="Arial"/>
            </a:endParaRPr>
          </a:p>
        </p:txBody>
      </p:sp>
      <p:sp>
        <p:nvSpPr>
          <p:cNvPr id="194" name="CustomShape 40"/>
          <p:cNvSpPr/>
          <p:nvPr/>
        </p:nvSpPr>
        <p:spPr>
          <a:xfrm>
            <a:off x="2554920" y="4833360"/>
            <a:ext cx="1126800" cy="6379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manifold/s </a:t>
            </a:r>
            <a:br/>
            <a:r>
              <a:rPr b="0" lang="de-DE" sz="1200" spc="-1" strike="noStrike">
                <a:solidFill>
                  <a:srgbClr val="000000"/>
                </a:solidFill>
                <a:latin typeface="Arial"/>
              </a:rPr>
              <a:t>as required </a:t>
            </a:r>
            <a:br/>
            <a:endParaRPr b="0" lang="de-DE" sz="1200" spc="-1" strike="noStrike">
              <a:latin typeface="Arial"/>
            </a:endParaRPr>
          </a:p>
        </p:txBody>
      </p:sp>
      <p:sp>
        <p:nvSpPr>
          <p:cNvPr id="195" name="CustomShape 41"/>
          <p:cNvSpPr/>
          <p:nvPr/>
        </p:nvSpPr>
        <p:spPr>
          <a:xfrm>
            <a:off x="3661920" y="2096640"/>
            <a:ext cx="13870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flexible hoses to consumer</a:t>
            </a:r>
            <a:endParaRPr b="0" lang="de-DE" sz="1200" spc="-1" strike="noStrike">
              <a:latin typeface="Arial"/>
            </a:endParaRPr>
          </a:p>
        </p:txBody>
      </p:sp>
      <p:sp>
        <p:nvSpPr>
          <p:cNvPr id="196" name="CustomShape 42"/>
          <p:cNvSpPr/>
          <p:nvPr/>
        </p:nvSpPr>
        <p:spPr>
          <a:xfrm>
            <a:off x="4762440" y="4425120"/>
            <a:ext cx="13870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pressure reducer as required</a:t>
            </a:r>
            <a:endParaRPr b="0" lang="de-DE" sz="1200" spc="-1" strike="noStrike">
              <a:latin typeface="Arial"/>
            </a:endParaRPr>
          </a:p>
        </p:txBody>
      </p:sp>
      <p:sp>
        <p:nvSpPr>
          <p:cNvPr id="197" name="Line 43"/>
          <p:cNvSpPr/>
          <p:nvPr/>
        </p:nvSpPr>
        <p:spPr>
          <a:xfrm flipH="1" flipV="1">
            <a:off x="4355640" y="3877560"/>
            <a:ext cx="546480" cy="60624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198" name="Line 44"/>
          <p:cNvSpPr/>
          <p:nvPr/>
        </p:nvSpPr>
        <p:spPr>
          <a:xfrm flipH="1" flipV="1">
            <a:off x="4396680" y="2499120"/>
            <a:ext cx="150840" cy="74556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199" name="Line 45"/>
          <p:cNvSpPr/>
          <p:nvPr/>
        </p:nvSpPr>
        <p:spPr>
          <a:xfrm flipV="1">
            <a:off x="1134360" y="3242160"/>
            <a:ext cx="514080" cy="34452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200" name="Line 46"/>
          <p:cNvSpPr/>
          <p:nvPr/>
        </p:nvSpPr>
        <p:spPr>
          <a:xfrm flipV="1">
            <a:off x="2211840" y="3549600"/>
            <a:ext cx="402120" cy="69804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201" name="Line 47"/>
          <p:cNvSpPr/>
          <p:nvPr/>
        </p:nvSpPr>
        <p:spPr>
          <a:xfrm flipV="1">
            <a:off x="3295800" y="4628160"/>
            <a:ext cx="201240" cy="20520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202" name="CustomShape 48"/>
          <p:cNvSpPr/>
          <p:nvPr/>
        </p:nvSpPr>
        <p:spPr>
          <a:xfrm>
            <a:off x="3497040" y="3300120"/>
            <a:ext cx="406440" cy="1532880"/>
          </a:xfrm>
          <a:prstGeom prst="rect">
            <a:avLst/>
          </a:prstGeom>
          <a:noFill/>
          <a:ln w="9360">
            <a:solidFill>
              <a:schemeClr val="tx1"/>
            </a:solidFill>
            <a:prstDash val="dash"/>
            <a:round/>
          </a:ln>
        </p:spPr>
        <p:style>
          <a:lnRef idx="2">
            <a:schemeClr val="accent1">
              <a:shade val="50000"/>
            </a:schemeClr>
          </a:lnRef>
          <a:fillRef idx="1">
            <a:schemeClr val="accent1"/>
          </a:fillRef>
          <a:effectRef idx="0">
            <a:schemeClr val="accent1"/>
          </a:effectRef>
          <a:fontRef idx="minor"/>
        </p:style>
      </p:sp>
      <p:sp>
        <p:nvSpPr>
          <p:cNvPr id="203" name="Line 49"/>
          <p:cNvSpPr/>
          <p:nvPr/>
        </p:nvSpPr>
        <p:spPr>
          <a:xfrm flipH="1" flipV="1">
            <a:off x="4082040" y="4634640"/>
            <a:ext cx="546840" cy="60660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204" name="CustomShape 50"/>
          <p:cNvSpPr/>
          <p:nvPr/>
        </p:nvSpPr>
        <p:spPr>
          <a:xfrm>
            <a:off x="4628880" y="5089320"/>
            <a:ext cx="199512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coupling or shut-off valve</a:t>
            </a:r>
            <a:endParaRPr b="0" lang="de-DE" sz="1200" spc="-1" strike="noStrike">
              <a:latin typeface="Arial"/>
            </a:endParaRPr>
          </a:p>
        </p:txBody>
      </p:sp>
      <p:sp>
        <p:nvSpPr>
          <p:cNvPr id="205" name="CustomShape 51"/>
          <p:cNvSpPr/>
          <p:nvPr/>
        </p:nvSpPr>
        <p:spPr>
          <a:xfrm>
            <a:off x="5880960" y="3529080"/>
            <a:ext cx="1295280" cy="45540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compressed air consumer</a:t>
            </a:r>
            <a:endParaRPr b="0" lang="de-DE" sz="1200" spc="-1" strike="noStrike">
              <a:latin typeface="Arial"/>
            </a:endParaRPr>
          </a:p>
        </p:txBody>
      </p:sp>
      <p:sp>
        <p:nvSpPr>
          <p:cNvPr id="206" name="Line 52"/>
          <p:cNvSpPr/>
          <p:nvPr/>
        </p:nvSpPr>
        <p:spPr>
          <a:xfrm flipH="1" flipV="1">
            <a:off x="5293440" y="3175560"/>
            <a:ext cx="646560" cy="41112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207" name="CustomShape 53"/>
          <p:cNvSpPr/>
          <p:nvPr/>
        </p:nvSpPr>
        <p:spPr>
          <a:xfrm>
            <a:off x="3636000" y="3036600"/>
            <a:ext cx="103320" cy="191160"/>
          </a:xfrm>
          <a:prstGeom prst="flowChartCollate">
            <a:avLst/>
          </a:prstGeom>
          <a:noFill/>
          <a:ln w="12600">
            <a:solidFill>
              <a:srgbClr val="00b050"/>
            </a:solidFill>
            <a:round/>
          </a:ln>
        </p:spPr>
        <p:style>
          <a:lnRef idx="1">
            <a:schemeClr val="accent1"/>
          </a:lnRef>
          <a:fillRef idx="0">
            <a:schemeClr val="accent1"/>
          </a:fillRef>
          <a:effectRef idx="0">
            <a:schemeClr val="accent1"/>
          </a:effectRef>
          <a:fontRef idx="minor"/>
        </p:style>
      </p:sp>
      <p:sp>
        <p:nvSpPr>
          <p:cNvPr id="208" name="Line 54"/>
          <p:cNvSpPr/>
          <p:nvPr/>
        </p:nvSpPr>
        <p:spPr>
          <a:xfrm flipH="1" flipV="1">
            <a:off x="3693240" y="2751840"/>
            <a:ext cx="360" cy="284760"/>
          </a:xfrm>
          <a:prstGeom prst="line">
            <a:avLst/>
          </a:prstGeom>
          <a:ln w="12600">
            <a:solidFill>
              <a:srgbClr val="00b050"/>
            </a:solidFill>
            <a:round/>
          </a:ln>
        </p:spPr>
        <p:style>
          <a:lnRef idx="1">
            <a:schemeClr val="accent1"/>
          </a:lnRef>
          <a:fillRef idx="0">
            <a:schemeClr val="accent1"/>
          </a:fillRef>
          <a:effectRef idx="0">
            <a:schemeClr val="accent1"/>
          </a:effectRef>
          <a:fontRef idx="minor"/>
        </p:style>
      </p:sp>
      <p:sp>
        <p:nvSpPr>
          <p:cNvPr id="209" name="Line 55"/>
          <p:cNvSpPr/>
          <p:nvPr/>
        </p:nvSpPr>
        <p:spPr>
          <a:xfrm flipH="1" flipV="1">
            <a:off x="5341320" y="3632400"/>
            <a:ext cx="539640" cy="127440"/>
          </a:xfrm>
          <a:prstGeom prst="line">
            <a:avLst/>
          </a:prstGeom>
          <a:ln>
            <a:solidFill>
              <a:schemeClr val="tx1"/>
            </a:solidFill>
          </a:ln>
        </p:spPr>
        <p:style>
          <a:lnRef idx="1">
            <a:schemeClr val="accent1"/>
          </a:lnRef>
          <a:fillRef idx="0">
            <a:schemeClr val="accent1"/>
          </a:fillRef>
          <a:effectRef idx="0">
            <a:schemeClr val="accent1"/>
          </a:effectRef>
          <a:fontRef idx="minor"/>
        </p:style>
      </p:sp>
      <p:sp>
        <p:nvSpPr>
          <p:cNvPr id="210" name="CustomShape 56"/>
          <p:cNvSpPr/>
          <p:nvPr/>
        </p:nvSpPr>
        <p:spPr>
          <a:xfrm>
            <a:off x="5849280" y="1522080"/>
            <a:ext cx="3096000" cy="94284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400" spc="-1" strike="noStrike">
                <a:solidFill>
                  <a:srgbClr val="000000"/>
                </a:solidFill>
                <a:latin typeface="Arial"/>
              </a:rPr>
              <a:t>Engineering: BINP</a:t>
            </a:r>
            <a:endParaRPr b="0" lang="de-DE" sz="1400" spc="-1" strike="noStrike">
              <a:latin typeface="Arial"/>
            </a:endParaRPr>
          </a:p>
          <a:p>
            <a:pPr>
              <a:lnSpc>
                <a:spcPct val="100000"/>
              </a:lnSpc>
            </a:pPr>
            <a:r>
              <a:rPr b="0" lang="de-DE" sz="1400" spc="-1" strike="noStrike">
                <a:solidFill>
                  <a:srgbClr val="000000"/>
                </a:solidFill>
                <a:latin typeface="Arial"/>
              </a:rPr>
              <a:t>Procurement of components: </a:t>
            </a:r>
            <a:br/>
            <a:r>
              <a:rPr b="0" lang="de-DE" sz="1400" spc="-1" strike="noStrike">
                <a:solidFill>
                  <a:srgbClr val="000000"/>
                </a:solidFill>
                <a:latin typeface="Arial"/>
              </a:rPr>
              <a:t>FSB Site Management</a:t>
            </a:r>
            <a:endParaRPr b="0" lang="de-DE" sz="1400" spc="-1" strike="noStrike">
              <a:latin typeface="Arial"/>
            </a:endParaRPr>
          </a:p>
          <a:p>
            <a:pPr>
              <a:lnSpc>
                <a:spcPct val="100000"/>
              </a:lnSpc>
            </a:pPr>
            <a:r>
              <a:rPr b="0" lang="de-DE" sz="1400" spc="-1" strike="noStrike">
                <a:solidFill>
                  <a:srgbClr val="000000"/>
                </a:solidFill>
                <a:latin typeface="Arial"/>
              </a:rPr>
              <a:t>Construction: to be discussed</a:t>
            </a:r>
            <a:endParaRPr b="0" lang="de-DE" sz="1400" spc="-1" strike="noStrike">
              <a:latin typeface="Arial"/>
            </a:endParaRPr>
          </a:p>
        </p:txBody>
      </p:sp>
      <p:sp>
        <p:nvSpPr>
          <p:cNvPr id="211" name="CustomShape 57"/>
          <p:cNvSpPr/>
          <p:nvPr/>
        </p:nvSpPr>
        <p:spPr>
          <a:xfrm>
            <a:off x="5866560" y="2565000"/>
            <a:ext cx="1945440" cy="3034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400" spc="-1" strike="noStrike">
                <a:solidFill>
                  <a:srgbClr val="000000"/>
                </a:solidFill>
                <a:latin typeface="Arial"/>
              </a:rPr>
              <a:t>BINP</a:t>
            </a:r>
            <a:endParaRPr b="0" lang="de-DE" sz="1400" spc="-1" strike="noStrike">
              <a:latin typeface="Arial"/>
            </a:endParaRPr>
          </a:p>
        </p:txBody>
      </p:sp>
      <p:sp>
        <p:nvSpPr>
          <p:cNvPr id="212" name="CustomShape 58"/>
          <p:cNvSpPr/>
          <p:nvPr/>
        </p:nvSpPr>
        <p:spPr>
          <a:xfrm>
            <a:off x="219960" y="3551400"/>
            <a:ext cx="1387080" cy="2728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0000"/>
                </a:solidFill>
                <a:latin typeface="Arial"/>
              </a:rPr>
              <a:t>connection point</a:t>
            </a:r>
            <a:endParaRPr b="0" lang="de-DE" sz="1200" spc="-1" strike="noStrike">
              <a:latin typeface="Arial"/>
            </a:endParaRPr>
          </a:p>
        </p:txBody>
      </p:sp>
      <p:grpSp>
        <p:nvGrpSpPr>
          <p:cNvPr id="213" name="Group 59"/>
          <p:cNvGrpSpPr/>
          <p:nvPr/>
        </p:nvGrpSpPr>
        <p:grpSpPr>
          <a:xfrm>
            <a:off x="4277520" y="3783240"/>
            <a:ext cx="244800" cy="189360"/>
            <a:chOff x="4277520" y="3783240"/>
            <a:chExt cx="244800" cy="189360"/>
          </a:xfrm>
        </p:grpSpPr>
        <p:sp>
          <p:nvSpPr>
            <p:cNvPr id="214" name="CustomShape 60"/>
            <p:cNvSpPr/>
            <p:nvPr/>
          </p:nvSpPr>
          <p:spPr>
            <a:xfrm rot="16200000">
              <a:off x="4355640" y="3805920"/>
              <a:ext cx="189360" cy="143640"/>
            </a:xfrm>
            <a:prstGeom prst="triangle">
              <a:avLst>
                <a:gd name="adj" fmla="val 50000"/>
              </a:avLst>
            </a:prstGeom>
            <a:noFill/>
            <a:ln w="12600">
              <a:solidFill>
                <a:srgbClr val="00b050"/>
              </a:solidFill>
              <a:round/>
            </a:ln>
          </p:spPr>
          <p:style>
            <a:lnRef idx="1">
              <a:schemeClr val="accent1"/>
            </a:lnRef>
            <a:fillRef idx="0">
              <a:schemeClr val="accent1"/>
            </a:fillRef>
            <a:effectRef idx="0">
              <a:schemeClr val="accent1"/>
            </a:effectRef>
            <a:fontRef idx="minor"/>
          </p:style>
        </p:sp>
        <p:sp>
          <p:nvSpPr>
            <p:cNvPr id="215" name="CustomShape 61"/>
            <p:cNvSpPr/>
            <p:nvPr/>
          </p:nvSpPr>
          <p:spPr>
            <a:xfrm rot="5400000">
              <a:off x="4257360" y="3829680"/>
              <a:ext cx="135360" cy="95400"/>
            </a:xfrm>
            <a:prstGeom prst="triangle">
              <a:avLst>
                <a:gd name="adj" fmla="val 50000"/>
              </a:avLst>
            </a:prstGeom>
            <a:noFill/>
            <a:ln w="12600">
              <a:solidFill>
                <a:srgbClr val="00b050"/>
              </a:solidFill>
              <a:round/>
            </a:ln>
          </p:spPr>
          <p:style>
            <a:lnRef idx="1">
              <a:schemeClr val="accent1"/>
            </a:lnRef>
            <a:fillRef idx="0">
              <a:schemeClr val="accent1"/>
            </a:fillRef>
            <a:effectRef idx="0">
              <a:schemeClr val="accent1"/>
            </a:effectRef>
            <a:fontRef idx="minor"/>
          </p:style>
        </p:sp>
      </p:grpSp>
      <p:sp>
        <p:nvSpPr>
          <p:cNvPr id="216" name="CustomShape 62"/>
          <p:cNvSpPr/>
          <p:nvPr/>
        </p:nvSpPr>
        <p:spPr>
          <a:xfrm>
            <a:off x="5169240" y="3039840"/>
            <a:ext cx="113040" cy="399960"/>
          </a:xfrm>
          <a:prstGeom prst="rect">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17" name="CustomShape 63"/>
          <p:cNvSpPr/>
          <p:nvPr/>
        </p:nvSpPr>
        <p:spPr>
          <a:xfrm>
            <a:off x="5209200" y="3521880"/>
            <a:ext cx="113040" cy="399960"/>
          </a:xfrm>
          <a:prstGeom prst="rect">
            <a:avLst/>
          </a:prstGeom>
          <a:noFill/>
          <a:ln>
            <a:solidFill>
              <a:srgbClr val="ffc000"/>
            </a:solidFill>
            <a:round/>
          </a:ln>
        </p:spPr>
        <p:style>
          <a:lnRef idx="2">
            <a:schemeClr val="accent1">
              <a:shade val="50000"/>
            </a:schemeClr>
          </a:lnRef>
          <a:fillRef idx="1">
            <a:schemeClr val="accent1"/>
          </a:fillRef>
          <a:effectRef idx="0">
            <a:schemeClr val="accent1"/>
          </a:effectRef>
          <a:fontRef idx="minor"/>
        </p:style>
      </p:sp>
      <p:sp>
        <p:nvSpPr>
          <p:cNvPr id="218" name="CustomShape 64"/>
          <p:cNvSpPr/>
          <p:nvPr/>
        </p:nvSpPr>
        <p:spPr>
          <a:xfrm>
            <a:off x="5076000" y="3141000"/>
            <a:ext cx="79560" cy="45360"/>
          </a:xfrm>
          <a:prstGeom prst="rect">
            <a:avLst/>
          </a:prstGeom>
          <a:noFill/>
          <a:ln>
            <a:solidFill>
              <a:srgbClr val="00b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19" name="CustomShape 1"/>
          <p:cNvSpPr/>
          <p:nvPr/>
        </p:nvSpPr>
        <p:spPr>
          <a:xfrm>
            <a:off x="460440" y="332640"/>
            <a:ext cx="552744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70c0"/>
                </a:solidFill>
                <a:latin typeface="Arial"/>
              </a:rPr>
              <a:t>Air consumer data to component database (CDB)</a:t>
            </a:r>
            <a:endParaRPr b="0" lang="de-DE" sz="1800" spc="-1" strike="noStrike">
              <a:latin typeface="Arial"/>
            </a:endParaRPr>
          </a:p>
        </p:txBody>
      </p:sp>
      <p:sp>
        <p:nvSpPr>
          <p:cNvPr id="220" name="CustomShape 2"/>
          <p:cNvSpPr/>
          <p:nvPr/>
        </p:nvSpPr>
        <p:spPr>
          <a:xfrm>
            <a:off x="112680" y="6582240"/>
            <a:ext cx="1654920" cy="22752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de-DE" sz="900" spc="-1" strike="noStrike">
                <a:solidFill>
                  <a:srgbClr val="000000"/>
                </a:solidFill>
                <a:latin typeface="Arial"/>
              </a:rPr>
              <a:t>23.04.2021 SMG / R.Cannas</a:t>
            </a:r>
            <a:endParaRPr b="0" lang="de-DE" sz="900" spc="-1" strike="noStrike">
              <a:latin typeface="Arial"/>
            </a:endParaRPr>
          </a:p>
        </p:txBody>
      </p:sp>
      <p:pic>
        <p:nvPicPr>
          <p:cNvPr id="221" name="Grafik 3" descr=""/>
          <p:cNvPicPr/>
          <p:nvPr/>
        </p:nvPicPr>
        <p:blipFill>
          <a:blip r:embed="rId1"/>
          <a:stretch/>
        </p:blipFill>
        <p:spPr>
          <a:xfrm>
            <a:off x="539640" y="2349000"/>
            <a:ext cx="5613840" cy="2924280"/>
          </a:xfrm>
          <a:prstGeom prst="rect">
            <a:avLst/>
          </a:prstGeom>
          <a:ln>
            <a:noFill/>
          </a:ln>
        </p:spPr>
      </p:pic>
      <p:sp>
        <p:nvSpPr>
          <p:cNvPr id="222" name="CustomShape 3"/>
          <p:cNvSpPr/>
          <p:nvPr/>
        </p:nvSpPr>
        <p:spPr>
          <a:xfrm>
            <a:off x="147600" y="1033920"/>
            <a:ext cx="7371720" cy="1445400"/>
          </a:xfrm>
          <a:prstGeom prst="rect">
            <a:avLst/>
          </a:prstGeom>
          <a:noFill/>
          <a:ln w="25560">
            <a:noFill/>
          </a:ln>
        </p:spPr>
        <p:style>
          <a:lnRef idx="0"/>
          <a:fillRef idx="0"/>
          <a:effectRef idx="0"/>
          <a:fontRef idx="minor"/>
        </p:style>
        <p:txBody>
          <a:bodyPr lIns="90000" rIns="90000" tIns="45000" bIns="45000">
            <a:spAutoFit/>
          </a:bodyPr>
          <a:p>
            <a:pPr>
              <a:lnSpc>
                <a:spcPct val="100000"/>
              </a:lnSpc>
              <a:spcAft>
                <a:spcPts val="601"/>
              </a:spcAft>
            </a:pPr>
            <a:r>
              <a:rPr b="1" lang="de-DE" sz="1400" spc="-1" strike="noStrike">
                <a:solidFill>
                  <a:srgbClr val="0070c0"/>
                </a:solidFill>
                <a:latin typeface="Arial"/>
              </a:rPr>
              <a:t>Technical data necessary for CDB  are already available </a:t>
            </a:r>
            <a:br/>
            <a:r>
              <a:rPr b="1" lang="de-DE" sz="1400" spc="-1" strike="noStrike">
                <a:solidFill>
                  <a:srgbClr val="0070c0"/>
                </a:solidFill>
                <a:latin typeface="Arial"/>
              </a:rPr>
              <a:t>on table of drawing ‚</a:t>
            </a:r>
            <a:r>
              <a:rPr b="1" lang="en-US" sz="1200" spc="-1" strike="noStrike">
                <a:solidFill>
                  <a:srgbClr val="0070c0"/>
                </a:solidFill>
                <a:latin typeface="Arial"/>
              </a:rPr>
              <a:t>CR-16-6.2 Compressed air CR_building’</a:t>
            </a:r>
            <a:endParaRPr b="0" lang="de-DE" sz="1200" spc="-1" strike="noStrike">
              <a:latin typeface="Arial"/>
            </a:endParaRPr>
          </a:p>
          <a:p>
            <a:pPr>
              <a:lnSpc>
                <a:spcPct val="100000"/>
              </a:lnSpc>
            </a:pPr>
            <a:endParaRPr b="0" lang="de-DE" sz="1200" spc="-1" strike="noStrike">
              <a:latin typeface="Arial"/>
            </a:endParaRPr>
          </a:p>
          <a:p>
            <a:pPr>
              <a:lnSpc>
                <a:spcPct val="100000"/>
              </a:lnSpc>
            </a:pPr>
            <a:endParaRPr b="0" lang="de-DE" sz="1200" spc="-1" strike="noStrike">
              <a:latin typeface="Arial"/>
            </a:endParaRPr>
          </a:p>
          <a:p>
            <a:pPr>
              <a:lnSpc>
                <a:spcPct val="100000"/>
              </a:lnSpc>
            </a:pPr>
            <a:endParaRPr b="0" lang="de-DE" sz="1200" spc="-1" strike="noStrike">
              <a:latin typeface="Arial"/>
            </a:endParaRPr>
          </a:p>
          <a:p>
            <a:pPr>
              <a:lnSpc>
                <a:spcPct val="100000"/>
              </a:lnSpc>
            </a:pPr>
            <a:endParaRPr b="0" lang="de-DE" sz="1200" spc="-1" strike="noStrike">
              <a:latin typeface="Arial"/>
            </a:endParaRPr>
          </a:p>
        </p:txBody>
      </p:sp>
      <p:pic>
        <p:nvPicPr>
          <p:cNvPr id="223" name="Grafik 8" descr=""/>
          <p:cNvPicPr/>
          <p:nvPr/>
        </p:nvPicPr>
        <p:blipFill>
          <a:blip r:embed="rId2"/>
          <a:stretch/>
        </p:blipFill>
        <p:spPr>
          <a:xfrm>
            <a:off x="5155920" y="1931760"/>
            <a:ext cx="1512720" cy="388440"/>
          </a:xfrm>
          <a:prstGeom prst="rect">
            <a:avLst/>
          </a:prstGeom>
          <a:ln>
            <a:noFill/>
          </a:ln>
        </p:spPr>
      </p:pic>
      <p:pic>
        <p:nvPicPr>
          <p:cNvPr id="224" name="Grafik 9" descr=""/>
          <p:cNvPicPr/>
          <p:nvPr/>
        </p:nvPicPr>
        <p:blipFill>
          <a:blip r:embed="rId3"/>
          <a:stretch/>
        </p:blipFill>
        <p:spPr>
          <a:xfrm>
            <a:off x="4713120" y="1640520"/>
            <a:ext cx="2088000" cy="156600"/>
          </a:xfrm>
          <a:prstGeom prst="rect">
            <a:avLst/>
          </a:prstGeom>
          <a:ln>
            <a:noFill/>
          </a:ln>
        </p:spPr>
      </p:pic>
      <p:pic>
        <p:nvPicPr>
          <p:cNvPr id="225" name="Grafik 10" descr=""/>
          <p:cNvPicPr/>
          <p:nvPr/>
        </p:nvPicPr>
        <p:blipFill>
          <a:blip r:embed="rId4"/>
          <a:stretch/>
        </p:blipFill>
        <p:spPr>
          <a:xfrm>
            <a:off x="6337800" y="2496960"/>
            <a:ext cx="1887480" cy="131400"/>
          </a:xfrm>
          <a:prstGeom prst="rect">
            <a:avLst/>
          </a:prstGeom>
          <a:ln>
            <a:noFill/>
          </a:ln>
        </p:spPr>
      </p:pic>
      <p:sp>
        <p:nvSpPr>
          <p:cNvPr id="226" name="CustomShape 4"/>
          <p:cNvSpPr/>
          <p:nvPr/>
        </p:nvSpPr>
        <p:spPr>
          <a:xfrm>
            <a:off x="6300360" y="2721600"/>
            <a:ext cx="2757960" cy="33372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de-DE" sz="800" spc="-1" strike="noStrike">
                <a:solidFill>
                  <a:srgbClr val="000000"/>
                </a:solidFill>
                <a:latin typeface="Arial"/>
              </a:rPr>
              <a:t>Is this the connection directly at the air consumer  ?</a:t>
            </a:r>
            <a:endParaRPr b="0" lang="de-DE" sz="800" spc="-1" strike="noStrike">
              <a:latin typeface="Arial"/>
            </a:endParaRPr>
          </a:p>
          <a:p>
            <a:pPr>
              <a:lnSpc>
                <a:spcPct val="100000"/>
              </a:lnSpc>
            </a:pPr>
            <a:r>
              <a:rPr b="0" lang="de-DE" sz="800" spc="-1" strike="noStrike">
                <a:solidFill>
                  <a:srgbClr val="000000"/>
                </a:solidFill>
                <a:latin typeface="Arial"/>
              </a:rPr>
              <a:t>If not, could BINP provide this information ?</a:t>
            </a:r>
            <a:endParaRPr b="0" lang="de-DE" sz="800" spc="-1" strike="noStrike">
              <a:latin typeface="Arial"/>
            </a:endParaRPr>
          </a:p>
        </p:txBody>
      </p:sp>
      <p:sp>
        <p:nvSpPr>
          <p:cNvPr id="227" name="CustomShape 5"/>
          <p:cNvSpPr/>
          <p:nvPr/>
        </p:nvSpPr>
        <p:spPr>
          <a:xfrm>
            <a:off x="467640" y="5396400"/>
            <a:ext cx="7396560" cy="668880"/>
          </a:xfrm>
          <a:prstGeom prst="rect">
            <a:avLst/>
          </a:prstGeom>
          <a:noFill/>
          <a:ln w="25560">
            <a:noFill/>
          </a:ln>
        </p:spPr>
        <p:style>
          <a:lnRef idx="0"/>
          <a:fillRef idx="0"/>
          <a:effectRef idx="0"/>
          <a:fontRef idx="minor"/>
        </p:style>
        <p:txBody>
          <a:bodyPr lIns="90000" rIns="90000" tIns="45000" bIns="45000">
            <a:spAutoFit/>
          </a:bodyPr>
          <a:p>
            <a:pPr marL="171360" indent="-171000">
              <a:lnSpc>
                <a:spcPct val="100000"/>
              </a:lnSpc>
              <a:spcAft>
                <a:spcPts val="601"/>
              </a:spcAft>
              <a:buClr>
                <a:srgbClr val="0070c0"/>
              </a:buClr>
              <a:buFont typeface="Arial"/>
              <a:buChar char="•"/>
            </a:pPr>
            <a:r>
              <a:rPr b="1" lang="de-DE" sz="1100" spc="-1" strike="noStrike">
                <a:solidFill>
                  <a:srgbClr val="0070c0"/>
                </a:solidFill>
                <a:latin typeface="Arial"/>
              </a:rPr>
              <a:t>Excel -Templates to fill technical data of air consumers to CDB  were sent to BINP at 26/02/2021</a:t>
            </a:r>
            <a:endParaRPr b="0" lang="de-DE" sz="1100" spc="-1" strike="noStrike">
              <a:latin typeface="Arial"/>
            </a:endParaRPr>
          </a:p>
          <a:p>
            <a:pPr marL="171360" indent="-171000">
              <a:lnSpc>
                <a:spcPct val="100000"/>
              </a:lnSpc>
              <a:spcAft>
                <a:spcPts val="601"/>
              </a:spcAft>
              <a:buClr>
                <a:srgbClr val="0070c0"/>
              </a:buClr>
              <a:buFont typeface="Arial"/>
              <a:buChar char="•"/>
            </a:pPr>
            <a:r>
              <a:rPr b="1" lang="de-DE" sz="1100" spc="-1" strike="noStrike">
                <a:solidFill>
                  <a:srgbClr val="0070c0"/>
                </a:solidFill>
                <a:latin typeface="Arial"/>
              </a:rPr>
              <a:t>If templates have not been filled in yet, BINP can provide Excel files  according to the drawing table with the relevant current data and SMG will transfer the data into the CDB.</a:t>
            </a:r>
            <a:endParaRPr b="0" lang="de-DE" sz="1100" spc="-1" strike="noStrike">
              <a:latin typeface="Arial"/>
            </a:endParaRPr>
          </a:p>
        </p:txBody>
      </p:sp>
      <p:sp>
        <p:nvSpPr>
          <p:cNvPr id="228" name="CustomShape 6"/>
          <p:cNvSpPr/>
          <p:nvPr/>
        </p:nvSpPr>
        <p:spPr>
          <a:xfrm flipH="1">
            <a:off x="4323600" y="1843920"/>
            <a:ext cx="555480" cy="699120"/>
          </a:xfrm>
          <a:custGeom>
            <a:avLst/>
            <a:gdLst/>
            <a:ahLst/>
            <a:rect l="l" t="t" r="r" b="b"/>
            <a:pathLst>
              <a:path w="21600" h="21600">
                <a:moveTo>
                  <a:pt x="0" y="0"/>
                </a:moveTo>
                <a:lnTo>
                  <a:pt x="21600" y="21600"/>
                </a:lnTo>
              </a:path>
            </a:pathLst>
          </a:custGeom>
          <a:noFill/>
          <a:ln>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229" name="CustomShape 7"/>
          <p:cNvSpPr/>
          <p:nvPr/>
        </p:nvSpPr>
        <p:spPr>
          <a:xfrm flipH="1">
            <a:off x="4932000" y="2117160"/>
            <a:ext cx="354240" cy="436320"/>
          </a:xfrm>
          <a:custGeom>
            <a:avLst/>
            <a:gdLst/>
            <a:ahLst/>
            <a:rect l="l" t="t" r="r" b="b"/>
            <a:pathLst>
              <a:path w="21600" h="21600">
                <a:moveTo>
                  <a:pt x="0" y="0"/>
                </a:moveTo>
                <a:lnTo>
                  <a:pt x="21600" y="21600"/>
                </a:lnTo>
              </a:path>
            </a:pathLst>
          </a:custGeom>
          <a:noFill/>
          <a:ln>
            <a:solidFill>
              <a:schemeClr val="tx1"/>
            </a:solidFill>
            <a:round/>
            <a:tailEnd len="med" type="triangle" w="med"/>
          </a:ln>
        </p:spPr>
        <p:style>
          <a:lnRef idx="1">
            <a:schemeClr val="accent1"/>
          </a:lnRef>
          <a:fillRef idx="0">
            <a:schemeClr val="accent1"/>
          </a:fillRef>
          <a:effectRef idx="0">
            <a:schemeClr val="accent1"/>
          </a:effectRef>
          <a:fontRef idx="minor"/>
        </p:style>
      </p:sp>
      <p:pic>
        <p:nvPicPr>
          <p:cNvPr id="230" name="Grafik 19" descr=""/>
          <p:cNvPicPr/>
          <p:nvPr/>
        </p:nvPicPr>
        <p:blipFill>
          <a:blip r:embed="rId5"/>
          <a:stretch/>
        </p:blipFill>
        <p:spPr>
          <a:xfrm>
            <a:off x="1853280" y="1677600"/>
            <a:ext cx="970200" cy="362520"/>
          </a:xfrm>
          <a:prstGeom prst="rect">
            <a:avLst/>
          </a:prstGeom>
          <a:ln>
            <a:noFill/>
          </a:ln>
        </p:spPr>
      </p:pic>
      <p:sp>
        <p:nvSpPr>
          <p:cNvPr id="231" name="CustomShape 8"/>
          <p:cNvSpPr/>
          <p:nvPr/>
        </p:nvSpPr>
        <p:spPr>
          <a:xfrm flipH="1">
            <a:off x="1925640" y="1967400"/>
            <a:ext cx="482400" cy="569880"/>
          </a:xfrm>
          <a:custGeom>
            <a:avLst/>
            <a:gdLst/>
            <a:ahLst/>
            <a:rect l="l" t="t" r="r" b="b"/>
            <a:pathLst>
              <a:path w="21600" h="21600">
                <a:moveTo>
                  <a:pt x="0" y="0"/>
                </a:moveTo>
                <a:lnTo>
                  <a:pt x="21600" y="21600"/>
                </a:lnTo>
              </a:path>
            </a:pathLst>
          </a:custGeom>
          <a:noFill/>
          <a:ln>
            <a:solidFill>
              <a:schemeClr val="tx1"/>
            </a:solidFill>
            <a:round/>
            <a:tailEnd len="med" type="triangle" w="med"/>
          </a:ln>
        </p:spPr>
        <p:style>
          <a:lnRef idx="1">
            <a:schemeClr val="accent1"/>
          </a:lnRef>
          <a:fillRef idx="0">
            <a:schemeClr val="accent1"/>
          </a:fillRef>
          <a:effectRef idx="0">
            <a:schemeClr val="accent1"/>
          </a:effectRef>
          <a:fontRef idx="minor"/>
        </p:style>
      </p:sp>
      <p:sp>
        <p:nvSpPr>
          <p:cNvPr id="232" name="CustomShape 9"/>
          <p:cNvSpPr/>
          <p:nvPr/>
        </p:nvSpPr>
        <p:spPr>
          <a:xfrm flipH="1">
            <a:off x="5488200" y="2646000"/>
            <a:ext cx="825480" cy="101880"/>
          </a:xfrm>
          <a:custGeom>
            <a:avLst/>
            <a:gdLst/>
            <a:ahLst/>
            <a:rect l="l" t="t" r="r" b="b"/>
            <a:pathLst>
              <a:path w="21600" h="21600">
                <a:moveTo>
                  <a:pt x="0" y="0"/>
                </a:moveTo>
                <a:lnTo>
                  <a:pt x="21600" y="21600"/>
                </a:lnTo>
              </a:path>
            </a:pathLst>
          </a:custGeom>
          <a:noFill/>
          <a:ln>
            <a:solidFill>
              <a:schemeClr val="tx1"/>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33" name="CustomShape 1"/>
          <p:cNvSpPr/>
          <p:nvPr/>
        </p:nvSpPr>
        <p:spPr>
          <a:xfrm>
            <a:off x="347760" y="332640"/>
            <a:ext cx="470124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70c0"/>
                </a:solidFill>
                <a:latin typeface="Arial"/>
              </a:rPr>
              <a:t>Components for air pressure pipe system</a:t>
            </a:r>
            <a:endParaRPr b="0" lang="de-DE" sz="1800" spc="-1" strike="noStrike">
              <a:latin typeface="Arial"/>
            </a:endParaRPr>
          </a:p>
        </p:txBody>
      </p:sp>
      <p:sp>
        <p:nvSpPr>
          <p:cNvPr id="234" name="CustomShape 2"/>
          <p:cNvSpPr/>
          <p:nvPr/>
        </p:nvSpPr>
        <p:spPr>
          <a:xfrm>
            <a:off x="112680" y="6582240"/>
            <a:ext cx="1654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de-DE" sz="900" spc="-1" strike="noStrike">
                <a:solidFill>
                  <a:srgbClr val="000000"/>
                </a:solidFill>
                <a:latin typeface="Arial"/>
              </a:rPr>
              <a:t>23.04.2021 SMG / R.Cannas</a:t>
            </a:r>
            <a:endParaRPr b="0" lang="de-DE" sz="900" spc="-1" strike="noStrike">
              <a:latin typeface="Arial"/>
            </a:endParaRPr>
          </a:p>
          <a:p>
            <a:pPr>
              <a:lnSpc>
                <a:spcPct val="100000"/>
              </a:lnSpc>
            </a:pPr>
            <a:endParaRPr b="0" lang="de-DE" sz="900" spc="-1" strike="noStrike">
              <a:latin typeface="Arial"/>
            </a:endParaRPr>
          </a:p>
        </p:txBody>
      </p:sp>
      <p:sp>
        <p:nvSpPr>
          <p:cNvPr id="235" name="CustomShape 3"/>
          <p:cNvSpPr/>
          <p:nvPr/>
        </p:nvSpPr>
        <p:spPr>
          <a:xfrm>
            <a:off x="467640" y="1196640"/>
            <a:ext cx="7371720" cy="4809240"/>
          </a:xfrm>
          <a:prstGeom prst="rect">
            <a:avLst/>
          </a:prstGeom>
          <a:noFill/>
          <a:ln w="25560">
            <a:noFill/>
          </a:ln>
        </p:spPr>
        <p:style>
          <a:lnRef idx="0"/>
          <a:fillRef idx="0"/>
          <a:effectRef idx="0"/>
          <a:fontRef idx="minor"/>
        </p:style>
        <p:txBody>
          <a:bodyPr lIns="90000" rIns="90000" tIns="45000" bIns="45000">
            <a:spAutoFit/>
          </a:bodyPr>
          <a:p>
            <a:pPr>
              <a:lnSpc>
                <a:spcPct val="100000"/>
              </a:lnSpc>
              <a:spcAft>
                <a:spcPts val="601"/>
              </a:spcAft>
            </a:pPr>
            <a:r>
              <a:rPr b="1" lang="de-DE" sz="1600" spc="-1" strike="noStrike">
                <a:solidFill>
                  <a:srgbClr val="0070c0"/>
                </a:solidFill>
                <a:latin typeface="Arial"/>
              </a:rPr>
              <a:t>A standardized common construction kit for the entire FAIR plant shall be used to install the air pressure system to the consumers.  </a:t>
            </a:r>
            <a:endParaRPr b="0" lang="de-DE" sz="1600" spc="-1" strike="noStrike">
              <a:latin typeface="Arial"/>
            </a:endParaRPr>
          </a:p>
          <a:p>
            <a:pPr>
              <a:lnSpc>
                <a:spcPct val="100000"/>
              </a:lnSpc>
              <a:spcAft>
                <a:spcPts val="601"/>
              </a:spcAft>
            </a:pPr>
            <a:endParaRPr b="0" lang="de-DE" sz="1600" spc="-1" strike="noStrike">
              <a:latin typeface="Arial"/>
            </a:endParaRPr>
          </a:p>
          <a:p>
            <a:pPr>
              <a:lnSpc>
                <a:spcPct val="100000"/>
              </a:lnSpc>
              <a:spcAft>
                <a:spcPts val="601"/>
              </a:spcAft>
            </a:pPr>
            <a:r>
              <a:rPr b="0" lang="de-DE" sz="1600" spc="-1" strike="noStrike">
                <a:solidFill>
                  <a:srgbClr val="0070c0"/>
                </a:solidFill>
                <a:latin typeface="Arial"/>
              </a:rPr>
              <a:t>Currently several kit systems are under discussion.</a:t>
            </a:r>
            <a:endParaRPr b="0" lang="de-DE" sz="1600" spc="-1" strike="noStrike">
              <a:latin typeface="Arial"/>
            </a:endParaRPr>
          </a:p>
          <a:p>
            <a:pPr>
              <a:lnSpc>
                <a:spcPct val="100000"/>
              </a:lnSpc>
              <a:spcAft>
                <a:spcPts val="601"/>
              </a:spcAft>
            </a:pPr>
            <a:endParaRPr b="0" lang="de-DE" sz="1600" spc="-1" strike="noStrike">
              <a:latin typeface="Arial"/>
            </a:endParaRPr>
          </a:p>
          <a:p>
            <a:pPr>
              <a:lnSpc>
                <a:spcPct val="100000"/>
              </a:lnSpc>
              <a:spcAft>
                <a:spcPts val="601"/>
              </a:spcAft>
            </a:pPr>
            <a:r>
              <a:rPr b="0" lang="de-DE" sz="1600" spc="-1" strike="noStrike">
                <a:solidFill>
                  <a:srgbClr val="0070c0"/>
                </a:solidFill>
                <a:latin typeface="Arial"/>
              </a:rPr>
              <a:t>Chosen kit system shall  be used for all subprojects.</a:t>
            </a:r>
            <a:endParaRPr b="0" lang="de-DE" sz="1600" spc="-1" strike="noStrike">
              <a:latin typeface="Arial"/>
            </a:endParaRPr>
          </a:p>
          <a:p>
            <a:pPr>
              <a:lnSpc>
                <a:spcPct val="100000"/>
              </a:lnSpc>
              <a:spcAft>
                <a:spcPts val="601"/>
              </a:spcAft>
            </a:pPr>
            <a:r>
              <a:rPr b="0" lang="de-DE" sz="1600" spc="-1" strike="noStrike">
                <a:solidFill>
                  <a:srgbClr val="0070c0"/>
                </a:solidFill>
                <a:latin typeface="Arial"/>
              </a:rPr>
              <a:t>Procurement will be done centralized by FAIR Site Management</a:t>
            </a:r>
            <a:endParaRPr b="0" lang="de-DE" sz="1600" spc="-1" strike="noStrike">
              <a:latin typeface="Arial"/>
            </a:endParaRPr>
          </a:p>
          <a:p>
            <a:pPr>
              <a:lnSpc>
                <a:spcPct val="100000"/>
              </a:lnSpc>
              <a:spcAft>
                <a:spcPts val="601"/>
              </a:spcAft>
            </a:pPr>
            <a:endParaRPr b="0" lang="de-DE" sz="1600" spc="-1" strike="noStrike">
              <a:latin typeface="Arial"/>
            </a:endParaRPr>
          </a:p>
          <a:p>
            <a:pPr>
              <a:lnSpc>
                <a:spcPct val="100000"/>
              </a:lnSpc>
              <a:spcAft>
                <a:spcPts val="601"/>
              </a:spcAft>
            </a:pPr>
            <a:r>
              <a:rPr b="0" lang="de-DE" sz="1600" spc="-1" strike="noStrike">
                <a:solidFill>
                  <a:srgbClr val="0070c0"/>
                </a:solidFill>
                <a:latin typeface="Arial"/>
              </a:rPr>
              <a:t>Bill of material for procurement for CR (number of manifolds, couplings, hoses etc.) should be prepared by BINP in coordination with FAIR Site Management</a:t>
            </a:r>
            <a:endParaRPr b="0" lang="de-DE" sz="1600" spc="-1" strike="noStrike">
              <a:latin typeface="Arial"/>
            </a:endParaRPr>
          </a:p>
          <a:p>
            <a:pPr>
              <a:lnSpc>
                <a:spcPct val="100000"/>
              </a:lnSpc>
              <a:spcAft>
                <a:spcPts val="601"/>
              </a:spcAft>
            </a:pPr>
            <a:endParaRPr b="0" lang="de-DE" sz="1600" spc="-1" strike="noStrike">
              <a:latin typeface="Arial"/>
            </a:endParaRPr>
          </a:p>
          <a:p>
            <a:pPr>
              <a:lnSpc>
                <a:spcPct val="100000"/>
              </a:lnSpc>
              <a:spcAft>
                <a:spcPts val="601"/>
              </a:spcAft>
            </a:pPr>
            <a:endParaRPr b="0" lang="de-DE" sz="1600" spc="-1" strike="noStrike">
              <a:latin typeface="Arial"/>
            </a:endParaRPr>
          </a:p>
          <a:p>
            <a:pPr>
              <a:lnSpc>
                <a:spcPct val="100000"/>
              </a:lnSpc>
            </a:pPr>
            <a:endParaRPr b="0" lang="de-DE" sz="1600" spc="-1" strike="noStrike">
              <a:latin typeface="Arial"/>
            </a:endParaRPr>
          </a:p>
          <a:p>
            <a:pPr>
              <a:lnSpc>
                <a:spcPct val="100000"/>
              </a:lnSpc>
            </a:pPr>
            <a:endParaRPr b="0" lang="de-DE" sz="1600" spc="-1" strike="noStrike">
              <a:latin typeface="Arial"/>
            </a:endParaRPr>
          </a:p>
          <a:p>
            <a:pPr>
              <a:lnSpc>
                <a:spcPct val="100000"/>
              </a:lnSpc>
            </a:pPr>
            <a:endParaRPr b="0" lang="de-DE" sz="1600" spc="-1" strike="noStrike">
              <a:latin typeface="Arial"/>
            </a:endParaRPr>
          </a:p>
          <a:p>
            <a:pPr>
              <a:lnSpc>
                <a:spcPct val="100000"/>
              </a:lnSpc>
            </a:pPr>
            <a:endParaRPr b="0" lang="de-DE" sz="1600" spc="-1" strike="noStrike">
              <a:latin typeface="Arial"/>
            </a:endParaRPr>
          </a:p>
          <a:p>
            <a:pPr>
              <a:lnSpc>
                <a:spcPct val="100000"/>
              </a:lnSpc>
            </a:pPr>
            <a:endParaRPr b="0" lang="de-DE"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236" name="CustomShape 1"/>
          <p:cNvSpPr/>
          <p:nvPr/>
        </p:nvSpPr>
        <p:spPr>
          <a:xfrm>
            <a:off x="347760" y="332640"/>
            <a:ext cx="470124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1" lang="en-US" sz="1800" spc="-1" strike="noStrike">
                <a:solidFill>
                  <a:srgbClr val="0070c0"/>
                </a:solidFill>
                <a:latin typeface="Arial"/>
              </a:rPr>
              <a:t>Components for air pressure pipe system</a:t>
            </a:r>
            <a:endParaRPr b="0" lang="de-DE" sz="1800" spc="-1" strike="noStrike">
              <a:latin typeface="Arial"/>
            </a:endParaRPr>
          </a:p>
        </p:txBody>
      </p:sp>
      <p:sp>
        <p:nvSpPr>
          <p:cNvPr id="237" name="CustomShape 2"/>
          <p:cNvSpPr/>
          <p:nvPr/>
        </p:nvSpPr>
        <p:spPr>
          <a:xfrm>
            <a:off x="112680" y="6582240"/>
            <a:ext cx="1654920" cy="364680"/>
          </a:xfrm>
          <a:prstGeom prst="rect">
            <a:avLst/>
          </a:prstGeom>
          <a:noFill/>
          <a:ln>
            <a:noFill/>
          </a:ln>
        </p:spPr>
        <p:style>
          <a:lnRef idx="0"/>
          <a:fillRef idx="0"/>
          <a:effectRef idx="0"/>
          <a:fontRef idx="minor"/>
        </p:style>
        <p:txBody>
          <a:bodyPr wrap="none" lIns="90000" rIns="90000" tIns="45000" bIns="45000">
            <a:spAutoFit/>
          </a:bodyPr>
          <a:p>
            <a:pPr>
              <a:lnSpc>
                <a:spcPct val="100000"/>
              </a:lnSpc>
            </a:pPr>
            <a:r>
              <a:rPr b="0" lang="de-DE" sz="900" spc="-1" strike="noStrike">
                <a:solidFill>
                  <a:srgbClr val="000000"/>
                </a:solidFill>
                <a:latin typeface="Arial"/>
              </a:rPr>
              <a:t>21.04.2021 SMG / R.Cannas</a:t>
            </a:r>
            <a:endParaRPr b="0" lang="de-DE" sz="900" spc="-1" strike="noStrike">
              <a:latin typeface="Arial"/>
            </a:endParaRPr>
          </a:p>
          <a:p>
            <a:pPr>
              <a:lnSpc>
                <a:spcPct val="100000"/>
              </a:lnSpc>
            </a:pPr>
            <a:endParaRPr b="0" lang="de-DE" sz="900" spc="-1" strike="noStrike">
              <a:latin typeface="Arial"/>
            </a:endParaRPr>
          </a:p>
        </p:txBody>
      </p:sp>
      <p:sp>
        <p:nvSpPr>
          <p:cNvPr id="238" name="CustomShape 3"/>
          <p:cNvSpPr/>
          <p:nvPr/>
        </p:nvSpPr>
        <p:spPr>
          <a:xfrm>
            <a:off x="391680" y="2065680"/>
            <a:ext cx="3096000" cy="486000"/>
          </a:xfrm>
          <a:prstGeom prst="rect">
            <a:avLst/>
          </a:prstGeom>
          <a:noFill/>
          <a:ln w="25560">
            <a:noFill/>
          </a:ln>
        </p:spPr>
        <p:style>
          <a:lnRef idx="0"/>
          <a:fillRef idx="0"/>
          <a:effectRef idx="0"/>
          <a:fontRef idx="minor"/>
        </p:style>
        <p:txBody>
          <a:bodyPr lIns="90000" rIns="90000" tIns="45000" bIns="45000">
            <a:spAutoFit/>
          </a:bodyPr>
          <a:p>
            <a:pPr>
              <a:lnSpc>
                <a:spcPct val="100000"/>
              </a:lnSpc>
            </a:pPr>
            <a:r>
              <a:rPr b="0" lang="de-DE" sz="1600" spc="-1" strike="noStrike">
                <a:solidFill>
                  <a:srgbClr val="0070c0"/>
                </a:solidFill>
                <a:latin typeface="Arial"/>
              </a:rPr>
              <a:t>manifolds</a:t>
            </a:r>
            <a:r>
              <a:rPr b="1" lang="de-DE" sz="1600" spc="-1" strike="noStrike">
                <a:solidFill>
                  <a:srgbClr val="000000"/>
                </a:solidFill>
                <a:latin typeface="Arial"/>
              </a:rPr>
              <a:t> /</a:t>
            </a:r>
            <a:r>
              <a:rPr b="0" lang="de-DE" sz="1600" spc="-1" strike="noStrike">
                <a:solidFill>
                  <a:srgbClr val="0070c0"/>
                </a:solidFill>
                <a:latin typeface="Arial"/>
              </a:rPr>
              <a:t>subdistribution</a:t>
            </a:r>
            <a:endParaRPr b="0" lang="de-DE" sz="1600" spc="-1" strike="noStrike">
              <a:latin typeface="Arial"/>
            </a:endParaRPr>
          </a:p>
          <a:p>
            <a:pPr>
              <a:lnSpc>
                <a:spcPct val="100000"/>
              </a:lnSpc>
            </a:pPr>
            <a:r>
              <a:rPr b="0" lang="de-DE" sz="1000" spc="-1" strike="noStrike">
                <a:solidFill>
                  <a:srgbClr val="0070c0"/>
                </a:solidFill>
                <a:latin typeface="Arial"/>
              </a:rPr>
              <a:t>(female screwed connections, different sizes)</a:t>
            </a:r>
            <a:endParaRPr b="0" lang="de-DE" sz="1000" spc="-1" strike="noStrike">
              <a:latin typeface="Arial"/>
            </a:endParaRPr>
          </a:p>
        </p:txBody>
      </p:sp>
      <p:pic>
        <p:nvPicPr>
          <p:cNvPr id="239" name="Grafik 3" descr=""/>
          <p:cNvPicPr/>
          <p:nvPr/>
        </p:nvPicPr>
        <p:blipFill>
          <a:blip r:embed="rId1"/>
          <a:stretch/>
        </p:blipFill>
        <p:spPr>
          <a:xfrm>
            <a:off x="5073480" y="1707840"/>
            <a:ext cx="1093680" cy="1007640"/>
          </a:xfrm>
          <a:prstGeom prst="rect">
            <a:avLst/>
          </a:prstGeom>
          <a:ln>
            <a:noFill/>
          </a:ln>
        </p:spPr>
      </p:pic>
      <p:pic>
        <p:nvPicPr>
          <p:cNvPr id="240" name="Grafik 5" descr=""/>
          <p:cNvPicPr/>
          <p:nvPr/>
        </p:nvPicPr>
        <p:blipFill>
          <a:blip r:embed="rId2"/>
          <a:stretch/>
        </p:blipFill>
        <p:spPr>
          <a:xfrm>
            <a:off x="3723840" y="1758240"/>
            <a:ext cx="1196280" cy="935640"/>
          </a:xfrm>
          <a:prstGeom prst="rect">
            <a:avLst/>
          </a:prstGeom>
          <a:ln>
            <a:noFill/>
          </a:ln>
        </p:spPr>
      </p:pic>
      <p:pic>
        <p:nvPicPr>
          <p:cNvPr id="241" name="Grafik 7" descr=""/>
          <p:cNvPicPr/>
          <p:nvPr/>
        </p:nvPicPr>
        <p:blipFill>
          <a:blip r:embed="rId3"/>
          <a:stretch/>
        </p:blipFill>
        <p:spPr>
          <a:xfrm>
            <a:off x="3022200" y="5342400"/>
            <a:ext cx="1402920" cy="844560"/>
          </a:xfrm>
          <a:prstGeom prst="rect">
            <a:avLst/>
          </a:prstGeom>
          <a:ln>
            <a:noFill/>
          </a:ln>
        </p:spPr>
      </p:pic>
      <p:pic>
        <p:nvPicPr>
          <p:cNvPr id="242" name="Grafik 8" descr=""/>
          <p:cNvPicPr/>
          <p:nvPr/>
        </p:nvPicPr>
        <p:blipFill>
          <a:blip r:embed="rId4"/>
          <a:stretch/>
        </p:blipFill>
        <p:spPr>
          <a:xfrm>
            <a:off x="3118680" y="3089880"/>
            <a:ext cx="1852560" cy="821160"/>
          </a:xfrm>
          <a:prstGeom prst="rect">
            <a:avLst/>
          </a:prstGeom>
          <a:ln>
            <a:noFill/>
          </a:ln>
        </p:spPr>
      </p:pic>
      <p:sp>
        <p:nvSpPr>
          <p:cNvPr id="243" name="CustomShape 4"/>
          <p:cNvSpPr/>
          <p:nvPr/>
        </p:nvSpPr>
        <p:spPr>
          <a:xfrm>
            <a:off x="418320" y="1110240"/>
            <a:ext cx="8280720" cy="577080"/>
          </a:xfrm>
          <a:prstGeom prst="rect">
            <a:avLst/>
          </a:prstGeom>
          <a:noFill/>
          <a:ln w="25560">
            <a:noFill/>
          </a:ln>
        </p:spPr>
        <p:style>
          <a:lnRef idx="0"/>
          <a:fillRef idx="0"/>
          <a:effectRef idx="0"/>
          <a:fontRef idx="minor"/>
        </p:style>
        <p:txBody>
          <a:bodyPr lIns="90000" rIns="90000" tIns="45000" bIns="45000">
            <a:spAutoFit/>
          </a:bodyPr>
          <a:p>
            <a:pPr>
              <a:lnSpc>
                <a:spcPct val="100000"/>
              </a:lnSpc>
              <a:spcAft>
                <a:spcPts val="601"/>
              </a:spcAft>
            </a:pPr>
            <a:r>
              <a:rPr b="1" lang="de-DE" sz="1600" spc="-1" strike="noStrike">
                <a:solidFill>
                  <a:srgbClr val="0070c0"/>
                </a:solidFill>
                <a:latin typeface="Arial"/>
              </a:rPr>
              <a:t>Examples for components to be used for the compressed air pipe system </a:t>
            </a:r>
            <a:br/>
            <a:r>
              <a:rPr b="1" lang="de-DE" sz="1600" spc="-1" strike="noStrike">
                <a:solidFill>
                  <a:srgbClr val="0070c0"/>
                </a:solidFill>
                <a:latin typeface="Arial"/>
              </a:rPr>
              <a:t>(still under discussion)  </a:t>
            </a:r>
            <a:endParaRPr b="0" lang="de-DE" sz="1600" spc="-1" strike="noStrike">
              <a:latin typeface="Arial"/>
            </a:endParaRPr>
          </a:p>
        </p:txBody>
      </p:sp>
      <p:sp>
        <p:nvSpPr>
          <p:cNvPr id="244" name="CustomShape 5"/>
          <p:cNvSpPr/>
          <p:nvPr/>
        </p:nvSpPr>
        <p:spPr>
          <a:xfrm>
            <a:off x="391680" y="3052440"/>
            <a:ext cx="3096000" cy="486000"/>
          </a:xfrm>
          <a:prstGeom prst="rect">
            <a:avLst/>
          </a:prstGeom>
          <a:noFill/>
          <a:ln w="25560">
            <a:noFill/>
          </a:ln>
        </p:spPr>
        <p:style>
          <a:lnRef idx="0"/>
          <a:fillRef idx="0"/>
          <a:effectRef idx="0"/>
          <a:fontRef idx="minor"/>
        </p:style>
        <p:txBody>
          <a:bodyPr lIns="90000" rIns="90000" tIns="45000" bIns="45000">
            <a:spAutoFit/>
          </a:bodyPr>
          <a:p>
            <a:pPr>
              <a:lnSpc>
                <a:spcPct val="100000"/>
              </a:lnSpc>
            </a:pPr>
            <a:r>
              <a:rPr b="0" lang="de-DE" sz="1600" spc="-1" strike="noStrike">
                <a:solidFill>
                  <a:srgbClr val="0070c0"/>
                </a:solidFill>
                <a:latin typeface="Arial"/>
              </a:rPr>
              <a:t>valves / shut-off devices</a:t>
            </a:r>
            <a:endParaRPr b="0" lang="de-DE" sz="1600" spc="-1" strike="noStrike">
              <a:latin typeface="Arial"/>
            </a:endParaRPr>
          </a:p>
          <a:p>
            <a:pPr>
              <a:lnSpc>
                <a:spcPct val="100000"/>
              </a:lnSpc>
            </a:pPr>
            <a:r>
              <a:rPr b="0" lang="de-DE" sz="1000" spc="-1" strike="noStrike">
                <a:solidFill>
                  <a:srgbClr val="0070c0"/>
                </a:solidFill>
                <a:latin typeface="Arial"/>
              </a:rPr>
              <a:t>(female screwed connection)</a:t>
            </a:r>
            <a:endParaRPr b="0" lang="de-DE" sz="1000" spc="-1" strike="noStrike">
              <a:latin typeface="Arial"/>
            </a:endParaRPr>
          </a:p>
        </p:txBody>
      </p:sp>
      <p:pic>
        <p:nvPicPr>
          <p:cNvPr id="245" name="Grafik 13" descr=""/>
          <p:cNvPicPr/>
          <p:nvPr/>
        </p:nvPicPr>
        <p:blipFill>
          <a:blip r:embed="rId5"/>
          <a:stretch/>
        </p:blipFill>
        <p:spPr>
          <a:xfrm>
            <a:off x="5790960" y="3052440"/>
            <a:ext cx="1941480" cy="844920"/>
          </a:xfrm>
          <a:prstGeom prst="rect">
            <a:avLst/>
          </a:prstGeom>
          <a:ln>
            <a:noFill/>
          </a:ln>
        </p:spPr>
      </p:pic>
      <p:pic>
        <p:nvPicPr>
          <p:cNvPr id="246" name="Grafik 14" descr=""/>
          <p:cNvPicPr/>
          <p:nvPr/>
        </p:nvPicPr>
        <p:blipFill>
          <a:blip r:embed="rId6"/>
          <a:stretch/>
        </p:blipFill>
        <p:spPr>
          <a:xfrm>
            <a:off x="4578480" y="4127400"/>
            <a:ext cx="1511640" cy="901080"/>
          </a:xfrm>
          <a:prstGeom prst="rect">
            <a:avLst/>
          </a:prstGeom>
          <a:ln>
            <a:noFill/>
          </a:ln>
        </p:spPr>
      </p:pic>
      <p:sp>
        <p:nvSpPr>
          <p:cNvPr id="247" name="CustomShape 6"/>
          <p:cNvSpPr/>
          <p:nvPr/>
        </p:nvSpPr>
        <p:spPr>
          <a:xfrm flipH="1" flipV="1">
            <a:off x="5073480" y="3644280"/>
            <a:ext cx="866160" cy="49320"/>
          </a:xfrm>
          <a:custGeom>
            <a:avLst/>
            <a:gdLst/>
            <a:ahLst/>
            <a:rect l="l" t="t" r="r" b="b"/>
            <a:pathLst>
              <a:path w="21600" h="21600">
                <a:moveTo>
                  <a:pt x="0" y="0"/>
                </a:moveTo>
                <a:lnTo>
                  <a:pt x="21600" y="21600"/>
                </a:lnTo>
              </a:path>
            </a:pathLst>
          </a:custGeom>
          <a:noFill/>
          <a:ln>
            <a:solidFill>
              <a:schemeClr val="tx2"/>
            </a:solidFill>
            <a:round/>
            <a:tailEnd len="med" type="triangle" w="med"/>
          </a:ln>
        </p:spPr>
        <p:style>
          <a:lnRef idx="1">
            <a:schemeClr val="accent1"/>
          </a:lnRef>
          <a:fillRef idx="0">
            <a:schemeClr val="accent1"/>
          </a:fillRef>
          <a:effectRef idx="0">
            <a:schemeClr val="accent1"/>
          </a:effectRef>
          <a:fontRef idx="minor"/>
        </p:style>
      </p:sp>
      <p:sp>
        <p:nvSpPr>
          <p:cNvPr id="248" name="CustomShape 7"/>
          <p:cNvSpPr/>
          <p:nvPr/>
        </p:nvSpPr>
        <p:spPr>
          <a:xfrm>
            <a:off x="3945600" y="4392000"/>
            <a:ext cx="1719360" cy="272880"/>
          </a:xfrm>
          <a:prstGeom prst="rect">
            <a:avLst/>
          </a:prstGeom>
          <a:noFill/>
          <a:ln w="25560">
            <a:noFill/>
          </a:ln>
        </p:spPr>
        <p:style>
          <a:lnRef idx="0"/>
          <a:fillRef idx="0"/>
          <a:effectRef idx="0"/>
          <a:fontRef idx="minor"/>
        </p:style>
        <p:txBody>
          <a:bodyPr lIns="90000" rIns="90000" tIns="45000" bIns="45000">
            <a:spAutoFit/>
          </a:bodyPr>
          <a:p>
            <a:pPr>
              <a:lnSpc>
                <a:spcPct val="100000"/>
              </a:lnSpc>
            </a:pPr>
            <a:r>
              <a:rPr b="0" lang="de-DE" sz="1200" spc="-1" strike="noStrike">
                <a:solidFill>
                  <a:srgbClr val="0070c0"/>
                </a:solidFill>
                <a:latin typeface="Arial"/>
              </a:rPr>
              <a:t>Ball valve</a:t>
            </a:r>
            <a:endParaRPr b="0" lang="de-DE" sz="1200" spc="-1" strike="noStrike">
              <a:latin typeface="Arial"/>
            </a:endParaRPr>
          </a:p>
        </p:txBody>
      </p:sp>
      <p:sp>
        <p:nvSpPr>
          <p:cNvPr id="249" name="CustomShape 8"/>
          <p:cNvSpPr/>
          <p:nvPr/>
        </p:nvSpPr>
        <p:spPr>
          <a:xfrm>
            <a:off x="426240" y="5250600"/>
            <a:ext cx="3096000" cy="333720"/>
          </a:xfrm>
          <a:prstGeom prst="rect">
            <a:avLst/>
          </a:prstGeom>
          <a:noFill/>
          <a:ln w="25560">
            <a:noFill/>
          </a:ln>
        </p:spPr>
        <p:style>
          <a:lnRef idx="0"/>
          <a:fillRef idx="0"/>
          <a:effectRef idx="0"/>
          <a:fontRef idx="minor"/>
        </p:style>
        <p:txBody>
          <a:bodyPr lIns="90000" rIns="90000" tIns="45000" bIns="45000">
            <a:spAutoFit/>
          </a:bodyPr>
          <a:p>
            <a:pPr>
              <a:lnSpc>
                <a:spcPct val="100000"/>
              </a:lnSpc>
            </a:pPr>
            <a:r>
              <a:rPr b="0" lang="de-DE" sz="1600" spc="-1" strike="noStrike">
                <a:solidFill>
                  <a:srgbClr val="0070c0"/>
                </a:solidFill>
                <a:latin typeface="Arial"/>
              </a:rPr>
              <a:t>hose connections</a:t>
            </a:r>
            <a:endParaRPr b="0" lang="de-DE" sz="16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0" name="TextShape 1"/>
          <p:cNvSpPr txBox="1"/>
          <p:nvPr/>
        </p:nvSpPr>
        <p:spPr>
          <a:xfrm>
            <a:off x="432000" y="360000"/>
            <a:ext cx="3512160" cy="346320"/>
          </a:xfrm>
          <a:prstGeom prst="rect">
            <a:avLst/>
          </a:prstGeom>
          <a:noFill/>
          <a:ln>
            <a:noFill/>
          </a:ln>
        </p:spPr>
        <p:txBody>
          <a:bodyPr lIns="90000" rIns="90000" tIns="45000" bIns="45000">
            <a:noAutofit/>
          </a:bodyPr>
          <a:p>
            <a:pPr>
              <a:lnSpc>
                <a:spcPct val="100000"/>
              </a:lnSpc>
            </a:pPr>
            <a:r>
              <a:rPr b="0" lang="de-DE" sz="1800" spc="-1" strike="noStrike">
                <a:latin typeface="Arial"/>
              </a:rPr>
              <a:t>Pressured air in building H0209A</a:t>
            </a:r>
            <a:endParaRPr b="0" lang="de-DE" sz="1800" spc="-1" strike="noStrike">
              <a:latin typeface="Arial"/>
            </a:endParaRPr>
          </a:p>
        </p:txBody>
      </p:sp>
      <p:pic>
        <p:nvPicPr>
          <p:cNvPr id="251" name="" descr=""/>
          <p:cNvPicPr/>
          <p:nvPr/>
        </p:nvPicPr>
        <p:blipFill>
          <a:blip r:embed="rId1"/>
          <a:stretch/>
        </p:blipFill>
        <p:spPr>
          <a:xfrm>
            <a:off x="936000" y="1080000"/>
            <a:ext cx="7704000" cy="518400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52" name="" descr=""/>
          <p:cNvPicPr/>
          <p:nvPr/>
        </p:nvPicPr>
        <p:blipFill>
          <a:blip r:embed="rId1"/>
          <a:stretch/>
        </p:blipFill>
        <p:spPr>
          <a:xfrm>
            <a:off x="1074240" y="2520000"/>
            <a:ext cx="6773760" cy="3783960"/>
          </a:xfrm>
          <a:prstGeom prst="rect">
            <a:avLst/>
          </a:prstGeom>
          <a:ln>
            <a:noFill/>
          </a:ln>
        </p:spPr>
      </p:pic>
      <p:sp>
        <p:nvSpPr>
          <p:cNvPr id="253" name="TextShape 1"/>
          <p:cNvSpPr txBox="1"/>
          <p:nvPr/>
        </p:nvSpPr>
        <p:spPr>
          <a:xfrm>
            <a:off x="576000" y="288000"/>
            <a:ext cx="4968000" cy="346320"/>
          </a:xfrm>
          <a:prstGeom prst="rect">
            <a:avLst/>
          </a:prstGeom>
          <a:noFill/>
          <a:ln>
            <a:noFill/>
          </a:ln>
        </p:spPr>
        <p:txBody>
          <a:bodyPr lIns="90000" rIns="90000" tIns="45000" bIns="45000">
            <a:noAutofit/>
          </a:bodyPr>
          <a:p>
            <a:r>
              <a:rPr b="0" lang="de-DE" sz="1800" spc="-1" strike="noStrike">
                <a:latin typeface="Arial"/>
              </a:rPr>
              <a:t>Pressured air in building H0209A</a:t>
            </a:r>
            <a:endParaRPr b="0" lang="de-DE"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TotalTime>
  <Application>LibreOffice/6.4.7.2$Windows_x86 LibreOffice_project/639b8ac485750d5696d7590a72ef1b496725cfb5</Application>
  <Words>401</Words>
  <Paragraphs>64</Paragraphs>
  <Company>GSI Helmholzzentrum für Schwerionenforschung mbH</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2017-08-25T11:07:05Z</dcterms:created>
  <dc:creator>Hagelskamp, Harald</dc:creator>
  <dc:description/>
  <dc:language>de-DE</dc:language>
  <cp:lastModifiedBy/>
  <cp:lastPrinted>2020-11-29T21:08:02Z</cp:lastPrinted>
  <dcterms:modified xsi:type="dcterms:W3CDTF">2021-04-30T07:39:40Z</dcterms:modified>
  <cp:revision>324</cp:revision>
  <dc:subject/>
  <dc:title>Machine Installation Resource planning  and capacity requirements</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GSI Helmholzzentrum für Schwerionenforschung mbH</vt:lpwstr>
  </property>
  <property fmtid="{D5CDD505-2E9C-101B-9397-08002B2CF9AE}" pid="4" name="HiddenSlides">
    <vt:i4>5</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0</vt:i4>
  </property>
  <property fmtid="{D5CDD505-2E9C-101B-9397-08002B2CF9AE}" pid="9" name="PresentationFormat">
    <vt:lpwstr>Bildschirmpräsentation (4:3)</vt:lpwstr>
  </property>
  <property fmtid="{D5CDD505-2E9C-101B-9397-08002B2CF9AE}" pid="10" name="ScaleCrop">
    <vt:bool>0</vt:bool>
  </property>
  <property fmtid="{D5CDD505-2E9C-101B-9397-08002B2CF9AE}" pid="11" name="ShareDoc">
    <vt:bool>0</vt:bool>
  </property>
  <property fmtid="{D5CDD505-2E9C-101B-9397-08002B2CF9AE}" pid="12" name="Slides">
    <vt:i4>6</vt:i4>
  </property>
</Properties>
</file>