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356000" y="6607080"/>
            <a:ext cx="1404360" cy="835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5757840" y="6607080"/>
            <a:ext cx="1404360" cy="8352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7162920" y="6607080"/>
            <a:ext cx="1404360" cy="8352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0" y="6524640"/>
            <a:ext cx="9143280" cy="81720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5757840" y="6691320"/>
            <a:ext cx="2809080" cy="81720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4356000" y="6775560"/>
            <a:ext cx="1404360" cy="81720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0" y="873000"/>
            <a:ext cx="9143280" cy="81720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Picture 90" descr="image007"/>
          <p:cNvPicPr/>
          <p:nvPr/>
        </p:nvPicPr>
        <p:blipFill>
          <a:blip r:embed="rId2"/>
          <a:srcRect l="0" t="10207" r="0" b="9207"/>
          <a:stretch/>
        </p:blipFill>
        <p:spPr>
          <a:xfrm>
            <a:off x="6048360" y="0"/>
            <a:ext cx="3163320" cy="1918440"/>
          </a:xfrm>
          <a:prstGeom prst="rect">
            <a:avLst/>
          </a:prstGeom>
          <a:ln>
            <a:noFill/>
          </a:ln>
        </p:spPr>
      </p:pic>
      <p:pic>
        <p:nvPicPr>
          <p:cNvPr id="8" name="Picture 1" descr="FCAR3________L____4___ Kopie"/>
          <p:cNvPicPr/>
          <p:nvPr/>
        </p:nvPicPr>
        <p:blipFill>
          <a:blip r:embed="rId3"/>
          <a:srcRect l="0" t="17080" r="0" b="0"/>
          <a:stretch/>
        </p:blipFill>
        <p:spPr>
          <a:xfrm>
            <a:off x="0" y="0"/>
            <a:ext cx="3082320" cy="2096280"/>
          </a:xfrm>
          <a:prstGeom prst="rect">
            <a:avLst/>
          </a:prstGeom>
          <a:ln>
            <a:noFill/>
          </a:ln>
        </p:spPr>
      </p:pic>
      <p:pic>
        <p:nvPicPr>
          <p:cNvPr id="9" name="Picture 81" descr=""/>
          <p:cNvPicPr/>
          <p:nvPr/>
        </p:nvPicPr>
        <p:blipFill>
          <a:blip r:embed="rId4"/>
          <a:srcRect l="33713" t="0" r="33854" b="0"/>
          <a:stretch/>
        </p:blipFill>
        <p:spPr>
          <a:xfrm>
            <a:off x="3083040" y="0"/>
            <a:ext cx="2964600" cy="1931400"/>
          </a:xfrm>
          <a:prstGeom prst="rect">
            <a:avLst/>
          </a:prstGeom>
          <a:ln>
            <a:noFill/>
          </a:ln>
        </p:spPr>
      </p:pic>
      <p:sp>
        <p:nvSpPr>
          <p:cNvPr id="10" name="Line 8"/>
          <p:cNvSpPr/>
          <p:nvPr/>
        </p:nvSpPr>
        <p:spPr>
          <a:xfrm>
            <a:off x="6048360" y="0"/>
            <a:ext cx="0" cy="1938240"/>
          </a:xfrm>
          <a:prstGeom prst="line">
            <a:avLst/>
          </a:prstGeom>
          <a:ln w="381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9"/>
          <p:cNvSpPr/>
          <p:nvPr/>
        </p:nvSpPr>
        <p:spPr>
          <a:xfrm>
            <a:off x="3082680" y="0"/>
            <a:ext cx="0" cy="1931760"/>
          </a:xfrm>
          <a:prstGeom prst="line">
            <a:avLst/>
          </a:prstGeom>
          <a:ln w="381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0"/>
          <p:cNvSpPr/>
          <p:nvPr/>
        </p:nvSpPr>
        <p:spPr>
          <a:xfrm>
            <a:off x="0" y="6035760"/>
            <a:ext cx="9143280" cy="835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1"/>
          <p:cNvSpPr/>
          <p:nvPr/>
        </p:nvSpPr>
        <p:spPr>
          <a:xfrm>
            <a:off x="0" y="0"/>
            <a:ext cx="9143280" cy="19584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2"/>
          <p:cNvSpPr/>
          <p:nvPr/>
        </p:nvSpPr>
        <p:spPr>
          <a:xfrm>
            <a:off x="0" y="1919160"/>
            <a:ext cx="9143280" cy="4115520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3"/>
          <p:cNvSpPr/>
          <p:nvPr/>
        </p:nvSpPr>
        <p:spPr>
          <a:xfrm>
            <a:off x="0" y="1938240"/>
            <a:ext cx="9144000" cy="0"/>
          </a:xfrm>
          <a:prstGeom prst="line">
            <a:avLst/>
          </a:prstGeom>
          <a:ln w="381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" name="Picture 87" descr="FAIR_farb_RGB_3cm"/>
          <p:cNvPicPr/>
          <p:nvPr/>
        </p:nvPicPr>
        <p:blipFill>
          <a:blip r:embed="rId5"/>
          <a:stretch/>
        </p:blipFill>
        <p:spPr>
          <a:xfrm>
            <a:off x="8136000" y="6141960"/>
            <a:ext cx="897840" cy="707400"/>
          </a:xfrm>
          <a:prstGeom prst="rect">
            <a:avLst/>
          </a:prstGeom>
          <a:ln>
            <a:noFill/>
          </a:ln>
        </p:spPr>
      </p:pic>
      <p:sp>
        <p:nvSpPr>
          <p:cNvPr id="17" name="PlaceHolder 14"/>
          <p:cNvSpPr>
            <a:spLocks noGrp="1"/>
          </p:cNvSpPr>
          <p:nvPr>
            <p:ph type="title"/>
          </p:nvPr>
        </p:nvSpPr>
        <p:spPr>
          <a:xfrm>
            <a:off x="287280" y="225360"/>
            <a:ext cx="8605080" cy="4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latin typeface="Arial"/>
              </a:rPr>
              <a:t>Format des Titeltextes durch Klicken bearbeiten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8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356000" y="6607080"/>
            <a:ext cx="1404360" cy="83520"/>
          </a:xfrm>
          <a:prstGeom prst="rect">
            <a:avLst/>
          </a:prstGeom>
          <a:solidFill>
            <a:srgbClr val="ff99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2"/>
          <p:cNvSpPr/>
          <p:nvPr/>
        </p:nvSpPr>
        <p:spPr>
          <a:xfrm>
            <a:off x="5757840" y="6607080"/>
            <a:ext cx="1404360" cy="83520"/>
          </a:xfrm>
          <a:prstGeom prst="rect">
            <a:avLst/>
          </a:prstGeom>
          <a:solidFill>
            <a:srgbClr val="96969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3"/>
          <p:cNvSpPr/>
          <p:nvPr/>
        </p:nvSpPr>
        <p:spPr>
          <a:xfrm>
            <a:off x="7162920" y="6607080"/>
            <a:ext cx="1404360" cy="83520"/>
          </a:xfrm>
          <a:prstGeom prst="rect">
            <a:avLst/>
          </a:prstGeom>
          <a:solidFill>
            <a:srgbClr val="0033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4"/>
          <p:cNvSpPr/>
          <p:nvPr/>
        </p:nvSpPr>
        <p:spPr>
          <a:xfrm>
            <a:off x="0" y="6524640"/>
            <a:ext cx="9143280" cy="81720"/>
          </a:xfrm>
          <a:prstGeom prst="rect">
            <a:avLst/>
          </a:prstGeom>
          <a:solidFill>
            <a:srgbClr val="00599d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5"/>
          <p:cNvSpPr/>
          <p:nvPr/>
        </p:nvSpPr>
        <p:spPr>
          <a:xfrm>
            <a:off x="5757840" y="6691320"/>
            <a:ext cx="2809080" cy="81720"/>
          </a:xfrm>
          <a:prstGeom prst="rect">
            <a:avLst/>
          </a:prstGeom>
          <a:solidFill>
            <a:srgbClr val="00599d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6"/>
          <p:cNvSpPr/>
          <p:nvPr/>
        </p:nvSpPr>
        <p:spPr>
          <a:xfrm>
            <a:off x="4356000" y="6775560"/>
            <a:ext cx="1404360" cy="81720"/>
          </a:xfrm>
          <a:prstGeom prst="rect">
            <a:avLst/>
          </a:prstGeom>
          <a:solidFill>
            <a:srgbClr val="00599d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7"/>
          <p:cNvSpPr/>
          <p:nvPr/>
        </p:nvSpPr>
        <p:spPr>
          <a:xfrm>
            <a:off x="0" y="873000"/>
            <a:ext cx="9143280" cy="81720"/>
          </a:xfrm>
          <a:prstGeom prst="rect">
            <a:avLst/>
          </a:prstGeom>
          <a:solidFill>
            <a:srgbClr val="00599d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" name="Picture 13" descr="FAIR_Logo_rgb_frei"/>
          <p:cNvPicPr/>
          <p:nvPr/>
        </p:nvPicPr>
        <p:blipFill>
          <a:blip r:embed="rId2"/>
          <a:stretch/>
        </p:blipFill>
        <p:spPr>
          <a:xfrm>
            <a:off x="7900920" y="38160"/>
            <a:ext cx="991440" cy="826200"/>
          </a:xfrm>
          <a:prstGeom prst="rect">
            <a:avLst/>
          </a:prstGeom>
          <a:ln w="9360">
            <a:noFill/>
          </a:ln>
        </p:spPr>
      </p:pic>
      <p:sp>
        <p:nvSpPr>
          <p:cNvPr id="63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64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3280" y="2419200"/>
            <a:ext cx="8063640" cy="144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CR-Building Status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April 2021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03280" y="5112000"/>
            <a:ext cx="6127200" cy="47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 Narrow"/>
              </a:rPr>
              <a:t>Thorsten Ziglasch 23/04/2021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Tasks to complete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04000" y="1296000"/>
            <a:ext cx="8207640" cy="290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PAS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While placing the racks for PAS it was discovered that there are different versions of drawings distributed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Room numbers don‘t match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CDB needs to be checked again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As soon as this is sorted out additional signal cables need to be entered into the CDB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Tasks to complete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04000" y="1368000"/>
            <a:ext cx="8207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Cooling water distribution (as discussed with C. Will)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Pressured air distribution  (as proposed by R.Cannas)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672840" y="2736000"/>
            <a:ext cx="7678800" cy="3710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Tasks to complete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504000" y="1296000"/>
            <a:ext cx="8135640" cy="34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Brandlasten _ the fire load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All components in the CR-building are already included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Except: room H0209A.E010.015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The cable drums for the kicker cables (size and mass required)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The cooling/isolating oil for the kickers (volume required 580l)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The layout of the fire extinguishing system will depend on this data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CR-building status April 2021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32000" y="1728000"/>
            <a:ext cx="6119640" cy="41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No budget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Therfore: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no planning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no correction of errors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still not a functioning building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no cable routing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no low voltage distribution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Critical errors in the layout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2088000" y="1528200"/>
            <a:ext cx="4812480" cy="4159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Critical errors in the layout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1656000" y="2035440"/>
            <a:ext cx="6191640" cy="408060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432000" y="1296000"/>
            <a:ext cx="352764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H0209A.E010.040   RRF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Unwanted pillars placed in the middle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Critical errors in the layou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1379520" y="1944000"/>
            <a:ext cx="4524120" cy="435240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576000" y="1368000"/>
            <a:ext cx="403164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3"/>
          <p:cNvSpPr/>
          <p:nvPr/>
        </p:nvSpPr>
        <p:spPr>
          <a:xfrm>
            <a:off x="576000" y="1368000"/>
            <a:ext cx="27039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H0209A.E010.040   RRF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Tasks to complete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76000" y="1584000"/>
            <a:ext cx="8279640" cy="290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The owner report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-a lot of improvements but not yet finished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FSB sends a weekly report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Tasks to complete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32000" y="1368000"/>
            <a:ext cx="84603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The emergency switches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739800" y="1714320"/>
            <a:ext cx="7646400" cy="390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Tasks to complete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576000" y="1440000"/>
            <a:ext cx="8207640" cy="21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A matrix has to be created with the logic for the switches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Meaning: pushing a button xyz here cuts off power there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Problem: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there is no low distribution planned so we cannot name the rack of the low voltage distribution which is supposed to react to the emergency switches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92000" y="3744000"/>
            <a:ext cx="6623640" cy="252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87280" y="225360"/>
            <a:ext cx="86050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Tasks to complete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504000" y="1368000"/>
            <a:ext cx="820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PAS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1152000" y="1265400"/>
            <a:ext cx="6119640" cy="463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Application>LibreOffice/6.4.7.2$Windows_x86 LibreOffice_project/639b8ac485750d5696d7590a72ef1b496725cfb5</Application>
  <Words>401</Words>
  <Paragraphs>64</Paragraphs>
  <Company>GSI Helmholzzentrum für Schwerionenforschung mbH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2017-08-25T11:07:05Z</dcterms:created>
  <dc:creator>Hagelskamp, Harald</dc:creator>
  <dc:description/>
  <dc:language>de-DE</dc:language>
  <cp:lastModifiedBy/>
  <cp:lastPrinted>2020-11-29T21:08:02Z</cp:lastPrinted>
  <dcterms:modified xsi:type="dcterms:W3CDTF">2021-04-30T07:41:02Z</dcterms:modified>
  <cp:revision>336</cp:revision>
  <dc:subject/>
  <dc:title>Machine Installation Resource planning  and capacity requirements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GSI Helmholzzentrum für Schwerionenforschung mbH</vt:lpwstr>
  </property>
  <property fmtid="{D5CDD505-2E9C-101B-9397-08002B2CF9AE}" pid="4" name="HiddenSlides">
    <vt:i4>5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</vt:i4>
  </property>
</Properties>
</file>