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64" r:id="rId3"/>
    <p:sldId id="303" r:id="rId4"/>
    <p:sldId id="304" r:id="rId5"/>
    <p:sldId id="306" r:id="rId6"/>
    <p:sldId id="305" r:id="rId7"/>
    <p:sldId id="30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AEE7"/>
    <a:srgbClr val="39F030"/>
    <a:srgbClr val="81F771"/>
    <a:srgbClr val="E026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47" autoAdjust="0"/>
    <p:restoredTop sz="94713" autoAdjust="0"/>
  </p:normalViewPr>
  <p:slideViewPr>
    <p:cSldViewPr>
      <p:cViewPr varScale="1">
        <p:scale>
          <a:sx n="156" d="100"/>
          <a:sy n="156" d="100"/>
        </p:scale>
        <p:origin x="2700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23035-7CA5-43CD-A981-F659396ABE85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0C9C4-7540-44D9-B1FB-7A504BF7DB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00277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E5407-6063-47FF-91D6-271D5ACC856A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93BE1-9E35-4352-BE11-430F2C1C6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91122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449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932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568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214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307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823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75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03.12.2014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D. Senkov/ BINP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76DBC-5B2F-4DE0-BD43-C32DBF58E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51" y="0"/>
            <a:ext cx="841769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/>
          <a:lstStyle/>
          <a:p>
            <a:r>
              <a:rPr lang="en-US" b="1" dirty="0">
                <a:latin typeface="Arial Black" pitchFamily="34" charset="0"/>
              </a:rPr>
              <a:t>CR Power </a:t>
            </a:r>
            <a:r>
              <a:rPr lang="en-US" b="1" dirty="0" smtClean="0">
                <a:latin typeface="Arial Black" pitchFamily="34" charset="0"/>
              </a:rPr>
              <a:t>Converters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6400800" cy="17526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Status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28</a:t>
            </a:r>
            <a:r>
              <a:rPr lang="ru-RU" dirty="0" smtClean="0"/>
              <a:t>.</a:t>
            </a:r>
            <a:r>
              <a:rPr lang="en-US" dirty="0" smtClean="0"/>
              <a:t>04</a:t>
            </a:r>
            <a:r>
              <a:rPr lang="ru-RU" dirty="0" smtClean="0"/>
              <a:t>.20</a:t>
            </a:r>
            <a:r>
              <a:rPr lang="en-US" dirty="0" smtClean="0"/>
              <a:t>21</a:t>
            </a:r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39244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 Power Converters Status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2225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059832" y="116632"/>
            <a:ext cx="3386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Joint BINP-FAIR CC Workshop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26.04 - 30.04.2021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Прямоугольник 124"/>
          <p:cNvSpPr/>
          <p:nvPr/>
        </p:nvSpPr>
        <p:spPr>
          <a:xfrm>
            <a:off x="7164288" y="1556792"/>
            <a:ext cx="1512168" cy="41044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5544108" y="1556792"/>
            <a:ext cx="1512168" cy="41044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3923928" y="1556792"/>
            <a:ext cx="1512168" cy="41044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2303748" y="1556792"/>
            <a:ext cx="1512168" cy="41044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683568" y="1556792"/>
            <a:ext cx="1512168" cy="41044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04056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CR+TCR1 Power Converters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5400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19572" y="1916832"/>
            <a:ext cx="144016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CR Dipole magnets Power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Converter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339752" y="1916832"/>
            <a:ext cx="144016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15 CR Quad magnets Power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Converters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339752" y="3050957"/>
            <a:ext cx="144016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 TCR1 Dipole magnets Power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Converters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339752" y="4185084"/>
            <a:ext cx="144016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 TCR1 Quad magnets Power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Converters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959932" y="1916832"/>
            <a:ext cx="144016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 CR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Sext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magnets Power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Converters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959932" y="3050957"/>
            <a:ext cx="144016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 TCR1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Sext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magnets Power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Converters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580112" y="1916832"/>
            <a:ext cx="144016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 CR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Octupol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magnets Power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Converters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200292" y="1916832"/>
            <a:ext cx="144016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48 CR Steer. magnets Power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Converters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200292" y="3050957"/>
            <a:ext cx="1440160" cy="9541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 TCR1 Steer. magnets Power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Converters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19572" y="5265204"/>
            <a:ext cx="144016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PC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339752" y="5265204"/>
            <a:ext cx="144016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23 PCs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959932" y="5265204"/>
            <a:ext cx="144016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 PCs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580112" y="5265204"/>
            <a:ext cx="144016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 PCs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7200292" y="5265204"/>
            <a:ext cx="1440160" cy="30777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55 PCs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Заголовок 11"/>
          <p:cNvSpPr txBox="1">
            <a:spLocks/>
          </p:cNvSpPr>
          <p:nvPr/>
        </p:nvSpPr>
        <p:spPr>
          <a:xfrm>
            <a:off x="827584" y="1592796"/>
            <a:ext cx="1296144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CR DPC type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8" name="Заголовок 11"/>
          <p:cNvSpPr txBox="1">
            <a:spLocks/>
          </p:cNvSpPr>
          <p:nvPr/>
        </p:nvSpPr>
        <p:spPr>
          <a:xfrm>
            <a:off x="2375756" y="1556792"/>
            <a:ext cx="1359768" cy="315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CR QPC Type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9" name="Заголовок 11"/>
          <p:cNvSpPr txBox="1">
            <a:spLocks/>
          </p:cNvSpPr>
          <p:nvPr/>
        </p:nvSpPr>
        <p:spPr>
          <a:xfrm>
            <a:off x="4004320" y="1556792"/>
            <a:ext cx="1359768" cy="315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CR SPC Type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0" name="Заголовок 11"/>
          <p:cNvSpPr txBox="1">
            <a:spLocks/>
          </p:cNvSpPr>
          <p:nvPr/>
        </p:nvSpPr>
        <p:spPr>
          <a:xfrm>
            <a:off x="5616116" y="1556792"/>
            <a:ext cx="1359768" cy="315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CR OPC Type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1" name="Заголовок 11"/>
          <p:cNvSpPr txBox="1">
            <a:spLocks/>
          </p:cNvSpPr>
          <p:nvPr/>
        </p:nvSpPr>
        <p:spPr>
          <a:xfrm>
            <a:off x="7244680" y="1556792"/>
            <a:ext cx="1359768" cy="315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CR CPC Type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28</a:t>
            </a:r>
            <a:r>
              <a:rPr lang="ru-RU" dirty="0" smtClean="0"/>
              <a:t>.</a:t>
            </a:r>
            <a:r>
              <a:rPr lang="en-US" dirty="0" smtClean="0"/>
              <a:t>04</a:t>
            </a:r>
            <a:r>
              <a:rPr lang="ru-RU" dirty="0" smtClean="0"/>
              <a:t>.20</a:t>
            </a:r>
            <a:r>
              <a:rPr lang="en-US" dirty="0" smtClean="0"/>
              <a:t>21</a:t>
            </a:r>
            <a:endParaRPr lang="ru-RU" dirty="0" smtClean="0"/>
          </a:p>
        </p:txBody>
      </p:sp>
      <p:sp>
        <p:nvSpPr>
          <p:cNvPr id="3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39244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 Power Converters Status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059832" y="116632"/>
            <a:ext cx="3386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Joint BINP-FAIR CC Workshop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26.04 - 30.04.2021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5400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DPC Current status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одержимое 10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i="1" u="sng" dirty="0" smtClean="0">
                <a:latin typeface="Arial" pitchFamily="34" charset="0"/>
                <a:cs typeface="Arial" pitchFamily="34" charset="0"/>
              </a:rPr>
              <a:t>Concept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Discussed and agreed</a:t>
            </a:r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i="1" u="sng" dirty="0" smtClean="0">
                <a:latin typeface="Arial" pitchFamily="34" charset="0"/>
                <a:cs typeface="Arial" pitchFamily="34" charset="0"/>
              </a:rPr>
              <a:t>Specifications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Released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Call for tender is published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CDR is preparing</a:t>
            </a:r>
          </a:p>
          <a:p>
            <a:pPr marL="0" indent="0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28</a:t>
            </a:r>
            <a:r>
              <a:rPr lang="ru-RU" dirty="0" smtClean="0"/>
              <a:t>.</a:t>
            </a:r>
            <a:r>
              <a:rPr lang="en-US" dirty="0" smtClean="0"/>
              <a:t>04</a:t>
            </a:r>
            <a:r>
              <a:rPr lang="ru-RU" dirty="0" smtClean="0"/>
              <a:t>.20</a:t>
            </a:r>
            <a:r>
              <a:rPr lang="en-US" dirty="0" smtClean="0"/>
              <a:t>21</a:t>
            </a:r>
            <a:endParaRPr lang="ru-RU" dirty="0" smtClean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39244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 Power Converters Status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116632"/>
            <a:ext cx="3386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Joint BINP-FAIR CC Workshop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26.04 - 30.04.2021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35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5400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QPC Current status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одержимое 10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i="1" u="sng" dirty="0" smtClean="0">
                <a:latin typeface="Arial" pitchFamily="34" charset="0"/>
                <a:cs typeface="Arial" pitchFamily="34" charset="0"/>
              </a:rPr>
              <a:t>Concept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Discussed and agreed</a:t>
            </a:r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i="1" u="sng" dirty="0" smtClean="0">
                <a:latin typeface="Arial" pitchFamily="34" charset="0"/>
                <a:cs typeface="Arial" pitchFamily="34" charset="0"/>
              </a:rPr>
              <a:t>Specifications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Released</a:t>
            </a:r>
          </a:p>
          <a:p>
            <a:pPr>
              <a:buNone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i="1" u="sng" dirty="0" smtClean="0">
                <a:latin typeface="Arial" pitchFamily="34" charset="0"/>
                <a:cs typeface="Arial" pitchFamily="34" charset="0"/>
              </a:rPr>
              <a:t>CDR</a:t>
            </a:r>
            <a:endParaRPr lang="en-US" sz="2400" i="1" u="sng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Released</a:t>
            </a:r>
          </a:p>
          <a:p>
            <a:pPr>
              <a:buNone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i="1" u="sng" dirty="0" smtClean="0">
                <a:latin typeface="Arial" pitchFamily="34" charset="0"/>
                <a:cs typeface="Arial" pitchFamily="34" charset="0"/>
              </a:rPr>
              <a:t>FDR</a:t>
            </a:r>
            <a:endParaRPr lang="en-US" sz="2400" i="1" u="sng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Under preparation</a:t>
            </a:r>
          </a:p>
          <a:p>
            <a:pPr>
              <a:buNone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i="1" u="sng" dirty="0" smtClean="0">
                <a:latin typeface="Arial" pitchFamily="34" charset="0"/>
                <a:cs typeface="Arial" pitchFamily="34" charset="0"/>
              </a:rPr>
              <a:t>Prototype</a:t>
            </a:r>
            <a:endParaRPr lang="en-US" sz="2400" i="1" u="sng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Planned May 2021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28</a:t>
            </a:r>
            <a:r>
              <a:rPr lang="ru-RU" dirty="0" smtClean="0"/>
              <a:t>.</a:t>
            </a:r>
            <a:r>
              <a:rPr lang="en-US" dirty="0" smtClean="0"/>
              <a:t>04</a:t>
            </a:r>
            <a:r>
              <a:rPr lang="ru-RU" dirty="0" smtClean="0"/>
              <a:t>.20</a:t>
            </a:r>
            <a:r>
              <a:rPr lang="en-US" dirty="0" smtClean="0"/>
              <a:t>21</a:t>
            </a:r>
            <a:endParaRPr lang="ru-RU" dirty="0" smtClean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39244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 Power Converters Status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116632"/>
            <a:ext cx="3386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Joint BINP-FAIR CC Workshop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26.04 - 30.04.2021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Объект 1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175956" y="2528900"/>
            <a:ext cx="4038600" cy="28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9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5400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QPC Current status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одержимое 10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i="1" u="sng" dirty="0" smtClean="0">
                <a:latin typeface="Arial" pitchFamily="34" charset="0"/>
                <a:cs typeface="Arial" pitchFamily="34" charset="0"/>
              </a:rPr>
              <a:t>Workshop status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 rectifier modules has been manufactured (+2 is waiting for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components procurement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12 converter 500A sections are manufacturing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 busbar sets are manufacturing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28</a:t>
            </a:r>
            <a:r>
              <a:rPr lang="ru-RU" dirty="0" smtClean="0"/>
              <a:t>.</a:t>
            </a:r>
            <a:r>
              <a:rPr lang="en-US" dirty="0" smtClean="0"/>
              <a:t>04</a:t>
            </a:r>
            <a:r>
              <a:rPr lang="ru-RU" dirty="0" smtClean="0"/>
              <a:t>.20</a:t>
            </a:r>
            <a:r>
              <a:rPr lang="en-US" dirty="0" smtClean="0"/>
              <a:t>21</a:t>
            </a:r>
            <a:endParaRPr lang="ru-RU" dirty="0" smtClean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39244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 Power Converters Status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116632"/>
            <a:ext cx="3386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Joint BINP-FAIR CC Workshop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26.04 - 30.04.2021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5952" y="3777775"/>
            <a:ext cx="3188973" cy="239173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5996" y="3774088"/>
            <a:ext cx="3198807" cy="239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1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5400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QPC type MMS Power converter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одержимое 10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QPC type 1500A (1800A) 140V Power Converter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Current status: under tests with three 500A sections</a:t>
            </a:r>
          </a:p>
          <a:p>
            <a:pP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28</a:t>
            </a:r>
            <a:r>
              <a:rPr lang="ru-RU" dirty="0" smtClean="0"/>
              <a:t>.</a:t>
            </a:r>
            <a:r>
              <a:rPr lang="en-US" dirty="0" smtClean="0"/>
              <a:t>04</a:t>
            </a:r>
            <a:r>
              <a:rPr lang="ru-RU" dirty="0" smtClean="0"/>
              <a:t>.20</a:t>
            </a:r>
            <a:r>
              <a:rPr lang="en-US" dirty="0" smtClean="0"/>
              <a:t>21</a:t>
            </a:r>
            <a:endParaRPr lang="ru-RU" dirty="0" smtClean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39244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 Power Converters Status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116632"/>
            <a:ext cx="3386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Joint BINP-FAIR CC Workshop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26.04 - 30.04.2021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72" y="2780928"/>
            <a:ext cx="4096567" cy="307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0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 Black" pitchFamily="34" charset="0"/>
              </a:rPr>
              <a:t>Thank you </a:t>
            </a:r>
            <a:br>
              <a:rPr lang="en-US" b="1" dirty="0" smtClean="0">
                <a:latin typeface="Arial Black" pitchFamily="34" charset="0"/>
              </a:rPr>
            </a:br>
            <a:r>
              <a:rPr lang="en-US" dirty="0" smtClean="0">
                <a:latin typeface="Arial Black" pitchFamily="34" charset="0"/>
              </a:rPr>
              <a:t>for attention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6DBC-5B2F-4DE0-BD43-C32DBF58EC18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7" name="Рисунок 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774000"/>
            <a:ext cx="9144000" cy="0"/>
          </a:xfrm>
          <a:prstGeom prst="line">
            <a:avLst/>
          </a:prstGeom>
          <a:ln w="22225">
            <a:solidFill>
              <a:srgbClr val="3DAEE7">
                <a:alpha val="28000"/>
              </a:srgb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39244" y="6309320"/>
            <a:ext cx="4392488" cy="3651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CR Power Converters Status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Senkov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BINP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28</a:t>
            </a:r>
            <a:r>
              <a:rPr lang="ru-RU" dirty="0" smtClean="0"/>
              <a:t>.</a:t>
            </a:r>
            <a:r>
              <a:rPr lang="en-US" dirty="0" smtClean="0"/>
              <a:t>04</a:t>
            </a:r>
            <a:r>
              <a:rPr lang="ru-RU" dirty="0" smtClean="0"/>
              <a:t>.20</a:t>
            </a:r>
            <a:r>
              <a:rPr lang="en-US" dirty="0" smtClean="0"/>
              <a:t>21</a:t>
            </a:r>
            <a:endParaRPr lang="ru-RU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116632"/>
            <a:ext cx="3386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Joint BINP-FAIR CC Workshop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26.04 - 30.04.2021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49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4621</TotalTime>
  <Words>286</Words>
  <Application>Microsoft Office PowerPoint</Application>
  <PresentationFormat>Экран (4:3)</PresentationFormat>
  <Paragraphs>103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Тема Office</vt:lpstr>
      <vt:lpstr>CR Power Converters</vt:lpstr>
      <vt:lpstr>CR+TCR1 Power Converters</vt:lpstr>
      <vt:lpstr>DPC Current status</vt:lpstr>
      <vt:lpstr>QPC Current status</vt:lpstr>
      <vt:lpstr>QPC Current status</vt:lpstr>
      <vt:lpstr>QPC type MMS Power converter</vt:lpstr>
      <vt:lpstr>Thank you  for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 Power Convertors</dc:title>
  <dc:creator>davis</dc:creator>
  <cp:lastModifiedBy>BINP User</cp:lastModifiedBy>
  <cp:revision>419</cp:revision>
  <dcterms:created xsi:type="dcterms:W3CDTF">2014-11-26T13:22:42Z</dcterms:created>
  <dcterms:modified xsi:type="dcterms:W3CDTF">2021-04-28T07:33:25Z</dcterms:modified>
</cp:coreProperties>
</file>