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9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B050"/>
    <a:srgbClr val="0066FF"/>
    <a:srgbClr val="FF9900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9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09.03.21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09.03.21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  <a:p>
            <a:pPr lvl="4"/>
            <a:r>
              <a:rPr lang="de-DE" altLang="fr-FR"/>
              <a:t>Fünfte Ebene</a:t>
            </a:r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  <a:endParaRPr lang="fr-FR" altLang="fr-FR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/>
              <a:t>Textmasterformat</a:t>
            </a:r>
            <a:r>
              <a:rPr lang="fr-FR" altLang="fr-FR" dirty="0"/>
              <a:t> </a:t>
            </a:r>
            <a:r>
              <a:rPr lang="fr-FR" altLang="fr-FR" dirty="0" err="1"/>
              <a:t>bearbeiten</a:t>
            </a:r>
            <a:endParaRPr lang="fr-FR" altLang="fr-FR" dirty="0"/>
          </a:p>
          <a:p>
            <a:pPr lvl="1"/>
            <a:r>
              <a:rPr lang="fr-FR" altLang="fr-FR" dirty="0" err="1"/>
              <a:t>Zweite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2"/>
            <a:r>
              <a:rPr lang="fr-FR" altLang="fr-FR" dirty="0" err="1"/>
              <a:t>Dritte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3"/>
            <a:r>
              <a:rPr lang="fr-FR" altLang="fr-FR" dirty="0" err="1"/>
              <a:t>Vierte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  <a:b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 09,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565" y="1526601"/>
            <a:ext cx="8546774" cy="4668716"/>
          </a:xfrm>
        </p:spPr>
        <p:txBody>
          <a:bodyPr/>
          <a:lstStyle/>
          <a:p>
            <a:r>
              <a:rPr lang="de-DE" sz="2000" dirty="0"/>
              <a:t>02-09.03.21 Operation </a:t>
            </a:r>
            <a:r>
              <a:rPr lang="de-DE" sz="2000"/>
              <a:t>info: </a:t>
            </a:r>
            <a:r>
              <a:rPr lang="de-DE" sz="2000" baseline="30000" dirty="0"/>
              <a:t>208</a:t>
            </a:r>
            <a:r>
              <a:rPr lang="de-DE" sz="2000" dirty="0"/>
              <a:t>Pb</a:t>
            </a:r>
            <a:r>
              <a:rPr lang="de-DE" sz="2000" baseline="30000" dirty="0"/>
              <a:t>4+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VARIS, </a:t>
            </a:r>
            <a:r>
              <a:rPr lang="de-DE" sz="2000" baseline="30000" dirty="0"/>
              <a:t>197</a:t>
            </a:r>
            <a:r>
              <a:rPr lang="de-DE" sz="2000" dirty="0"/>
              <a:t>Au</a:t>
            </a:r>
            <a:r>
              <a:rPr lang="de-DE" sz="2000" baseline="30000" dirty="0"/>
              <a:t>8+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PIG, C</a:t>
            </a:r>
            <a:r>
              <a:rPr lang="de-DE" sz="2000" baseline="30000" dirty="0"/>
              <a:t>3+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ECRIS </a:t>
            </a:r>
            <a:r>
              <a:rPr lang="de-DE" sz="2000" dirty="0" err="1"/>
              <a:t>running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beam time </a:t>
            </a:r>
            <a:r>
              <a:rPr lang="de-DE" sz="2000" dirty="0" err="1"/>
              <a:t>and</a:t>
            </a:r>
            <a:r>
              <a:rPr lang="de-DE" sz="2000" dirty="0"/>
              <a:t> </a:t>
            </a:r>
            <a:r>
              <a:rPr lang="de-DE" sz="2000" dirty="0" err="1"/>
              <a:t>tests</a:t>
            </a:r>
            <a:r>
              <a:rPr lang="de-DE" sz="2000" dirty="0"/>
              <a:t> </a:t>
            </a:r>
            <a:r>
              <a:rPr lang="de-DE" sz="2000" dirty="0" err="1"/>
              <a:t>w</a:t>
            </a:r>
            <a:r>
              <a:rPr lang="de-DE" sz="2000" dirty="0"/>
              <a:t>/o </a:t>
            </a:r>
            <a:r>
              <a:rPr lang="de-DE" sz="2000" dirty="0" err="1"/>
              <a:t>problem</a:t>
            </a:r>
            <a:endParaRPr lang="de-DE" sz="2000" dirty="0"/>
          </a:p>
          <a:p>
            <a:endParaRPr lang="de-DE" sz="800" dirty="0"/>
          </a:p>
          <a:p>
            <a:r>
              <a:rPr lang="de-DE" sz="2000" baseline="30000" dirty="0"/>
              <a:t>238</a:t>
            </a:r>
            <a:r>
              <a:rPr lang="de-DE" sz="2000" dirty="0"/>
              <a:t>U</a:t>
            </a:r>
            <a:r>
              <a:rPr lang="de-DE" sz="2000" baseline="30000" dirty="0"/>
              <a:t>4+</a:t>
            </a:r>
            <a:r>
              <a:rPr lang="de-DE" sz="2000" dirty="0"/>
              <a:t> beam time </a:t>
            </a:r>
            <a:r>
              <a:rPr lang="de-DE" sz="2000" dirty="0" err="1"/>
              <a:t>starting</a:t>
            </a:r>
            <a:r>
              <a:rPr lang="de-DE" sz="2000" dirty="0"/>
              <a:t> </a:t>
            </a:r>
            <a:r>
              <a:rPr lang="de-DE" sz="2000" dirty="0" err="1"/>
              <a:t>next</a:t>
            </a:r>
            <a:r>
              <a:rPr lang="de-DE" sz="2000" dirty="0"/>
              <a:t> </a:t>
            </a:r>
            <a:r>
              <a:rPr lang="de-DE" sz="2000" dirty="0" err="1"/>
              <a:t>week</a:t>
            </a:r>
            <a:r>
              <a:rPr lang="de-DE" sz="2000" dirty="0"/>
              <a:t> in </a:t>
            </a:r>
            <a:r>
              <a:rPr lang="de-DE" sz="2000" dirty="0" err="1"/>
              <a:t>preparation</a:t>
            </a:r>
            <a:endParaRPr lang="de-DE" sz="2000" dirty="0"/>
          </a:p>
          <a:p>
            <a:endParaRPr lang="de-DE" sz="800" dirty="0"/>
          </a:p>
          <a:p>
            <a:r>
              <a:rPr lang="de-DE" sz="2000" baseline="30000" dirty="0"/>
              <a:t>50</a:t>
            </a:r>
            <a:r>
              <a:rPr lang="de-DE" sz="2000" dirty="0"/>
              <a:t>Ti </a:t>
            </a:r>
            <a:r>
              <a:rPr lang="de-DE" sz="2000" dirty="0" err="1"/>
              <a:t>electrodes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PIG in </a:t>
            </a:r>
            <a:r>
              <a:rPr lang="de-DE" sz="2000" dirty="0" err="1"/>
              <a:t>preparation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well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baseline="30000" dirty="0"/>
              <a:t>197</a:t>
            </a:r>
            <a:r>
              <a:rPr lang="de-DE" sz="2000" dirty="0"/>
              <a:t>Au</a:t>
            </a:r>
          </a:p>
          <a:p>
            <a:endParaRPr lang="de-DE" sz="800" dirty="0"/>
          </a:p>
          <a:p>
            <a:r>
              <a:rPr lang="de-DE" sz="2000" dirty="0"/>
              <a:t>ECRIS at HLI in </a:t>
            </a:r>
            <a:r>
              <a:rPr lang="de-DE" sz="2000" dirty="0" err="1"/>
              <a:t>preparation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forthcoming</a:t>
            </a:r>
            <a:r>
              <a:rPr lang="de-DE" sz="2000" dirty="0"/>
              <a:t> </a:t>
            </a:r>
            <a:r>
              <a:rPr lang="de-DE" sz="2000" baseline="30000" dirty="0"/>
              <a:t>48</a:t>
            </a:r>
            <a:r>
              <a:rPr lang="de-DE" sz="2000" dirty="0"/>
              <a:t>Ca beam time</a:t>
            </a:r>
          </a:p>
          <a:p>
            <a:endParaRPr lang="de-DE" sz="800" dirty="0"/>
          </a:p>
          <a:p>
            <a:r>
              <a:rPr lang="de-DE" sz="2000" dirty="0"/>
              <a:t>Special </a:t>
            </a:r>
            <a:r>
              <a:rPr lang="de-DE" sz="2000" dirty="0" err="1"/>
              <a:t>topic</a:t>
            </a:r>
            <a:r>
              <a:rPr lang="de-DE" sz="2000" dirty="0"/>
              <a:t>: </a:t>
            </a:r>
            <a:r>
              <a:rPr lang="de-DE" sz="2000" dirty="0" err="1"/>
              <a:t>delivery</a:t>
            </a:r>
            <a:r>
              <a:rPr lang="de-DE" sz="2000" dirty="0"/>
              <a:t>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DU </a:t>
            </a:r>
            <a:r>
              <a:rPr lang="de-DE" sz="2000" dirty="0" err="1"/>
              <a:t>electrodes</a:t>
            </a:r>
            <a:r>
              <a:rPr lang="de-DE" sz="2000" dirty="0"/>
              <a:t> </a:t>
            </a:r>
            <a:r>
              <a:rPr lang="de-DE" sz="2000" dirty="0" err="1"/>
              <a:t>from</a:t>
            </a:r>
            <a:r>
              <a:rPr lang="de-DE" sz="2000" dirty="0"/>
              <a:t> </a:t>
            </a:r>
            <a:r>
              <a:rPr lang="de-DE" sz="2000" dirty="0" err="1"/>
              <a:t>Framatome</a:t>
            </a:r>
            <a:r>
              <a:rPr lang="de-DE" sz="2000" dirty="0"/>
              <a:t>  (</a:t>
            </a:r>
            <a:r>
              <a:rPr lang="de-DE" sz="2000" dirty="0" err="1"/>
              <a:t>more</a:t>
            </a:r>
            <a:r>
              <a:rPr lang="de-DE" sz="2000" dirty="0"/>
              <a:t> </a:t>
            </a:r>
            <a:r>
              <a:rPr lang="de-DE" sz="2000" dirty="0" err="1"/>
              <a:t>details</a:t>
            </a:r>
            <a:r>
              <a:rPr lang="de-DE" sz="2000" dirty="0"/>
              <a:t> </a:t>
            </a:r>
            <a:r>
              <a:rPr lang="de-DE" sz="2000" dirty="0" err="1"/>
              <a:t>next</a:t>
            </a:r>
            <a:r>
              <a:rPr lang="de-DE" sz="2000" dirty="0"/>
              <a:t> </a:t>
            </a:r>
            <a:r>
              <a:rPr lang="de-DE" sz="2000" dirty="0" err="1"/>
              <a:t>week</a:t>
            </a:r>
            <a:r>
              <a:rPr lang="de-DE" sz="2000" dirty="0"/>
              <a:t>)</a:t>
            </a:r>
          </a:p>
          <a:p>
            <a:endParaRPr lang="de-DE" sz="800" dirty="0"/>
          </a:p>
          <a:p>
            <a:r>
              <a:rPr lang="de-DE" sz="2000" dirty="0"/>
              <a:t>Framework </a:t>
            </a:r>
            <a:r>
              <a:rPr lang="de-DE" sz="2000" dirty="0" err="1"/>
              <a:t>contract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Hauner</a:t>
            </a:r>
            <a:r>
              <a:rPr lang="de-DE" sz="2000" dirty="0"/>
              <a:t> (</a:t>
            </a:r>
            <a:r>
              <a:rPr lang="de-DE" sz="2000" dirty="0" err="1"/>
              <a:t>electrode</a:t>
            </a:r>
            <a:r>
              <a:rPr lang="de-DE" sz="2000" dirty="0"/>
              <a:t> </a:t>
            </a:r>
            <a:r>
              <a:rPr lang="de-DE" sz="2000" dirty="0" err="1"/>
              <a:t>production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VARIS) in </a:t>
            </a:r>
            <a:r>
              <a:rPr lang="de-DE" sz="2000" dirty="0" err="1"/>
              <a:t>preparation</a:t>
            </a:r>
            <a:endParaRPr lang="de-DE" sz="2000" dirty="0"/>
          </a:p>
          <a:p>
            <a:endParaRPr lang="de-DE" sz="800" dirty="0"/>
          </a:p>
          <a:p>
            <a:r>
              <a:rPr lang="de-DE" sz="2000" dirty="0"/>
              <a:t>DAVE in </a:t>
            </a:r>
            <a:r>
              <a:rPr lang="de-DE" sz="2000" dirty="0" err="1"/>
              <a:t>test</a:t>
            </a:r>
            <a:r>
              <a:rPr lang="de-DE" sz="2000" dirty="0"/>
              <a:t> </a:t>
            </a:r>
            <a:r>
              <a:rPr lang="de-DE" sz="2000" dirty="0" err="1"/>
              <a:t>phase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terminal </a:t>
            </a:r>
            <a:r>
              <a:rPr lang="de-DE" sz="2000" dirty="0" err="1"/>
              <a:t>south</a:t>
            </a:r>
            <a:r>
              <a:rPr lang="de-DE" sz="2000" dirty="0"/>
              <a:t> </a:t>
            </a:r>
            <a:r>
              <a:rPr lang="de-DE" sz="2000" dirty="0" err="1"/>
              <a:t>and</a:t>
            </a:r>
            <a:r>
              <a:rPr lang="de-DE" sz="2000" dirty="0"/>
              <a:t> PIG</a:t>
            </a:r>
          </a:p>
          <a:p>
            <a:endParaRPr lang="de-DE" sz="2200" dirty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1024759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98</Words>
  <Application>Microsoft Macintosh PowerPoint</Application>
  <PresentationFormat>Presentazione su schermo (4:3)</PresentationFormat>
  <Paragraphs>14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Ion Source Status  Mar 09, 2021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Maimone, Fabio Dr.</cp:lastModifiedBy>
  <cp:revision>976</cp:revision>
  <cp:lastPrinted>2021-03-09T11:54:23Z</cp:lastPrinted>
  <dcterms:created xsi:type="dcterms:W3CDTF">2012-12-14T15:20:39Z</dcterms:created>
  <dcterms:modified xsi:type="dcterms:W3CDTF">2021-03-09T11:57:02Z</dcterms:modified>
</cp:coreProperties>
</file>