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7" d="100"/>
          <a:sy n="87" d="100"/>
        </p:scale>
        <p:origin x="62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561" y="1295399"/>
            <a:ext cx="8554915" cy="5131777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transported from ESR to CRYRING for experiment in CRYRING.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Work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on understanding ESR-</a:t>
            </a:r>
            <a:r>
              <a:rPr lang="en-GB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Cryring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beam line optics on-going: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Some difficulties to understand Faraday cup signals.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Tests with BEA colleagues performed. Thanks for their help.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Work on optics on-going.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09.03.2021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52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09.03.2021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329</cp:revision>
  <cp:lastPrinted>2019-06-18T07:17:53Z</cp:lastPrinted>
  <dcterms:created xsi:type="dcterms:W3CDTF">2018-08-07T05:50:06Z</dcterms:created>
  <dcterms:modified xsi:type="dcterms:W3CDTF">2021-03-09T14:02:08Z</dcterms:modified>
</cp:coreProperties>
</file>