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724650" cy="97742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2570CC-1824-408B-A8F4-5F7B22DDA85B}" type="datetimeFigureOut">
              <a:rPr lang="de-DE"/>
              <a:pPr>
                <a:defRPr/>
              </a:pPr>
              <a:t>02.03.2021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217177-0C06-424F-99A9-08F585DF1B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1B9FAC-D067-44D0-82EF-6F1266CD4DC3}" type="datetimeFigureOut">
              <a:rPr lang="de-DE"/>
              <a:pPr>
                <a:defRPr/>
              </a:pPr>
              <a:t>02.03.2021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FDDCBA-6B19-4B20-B29A-893BE92018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212850"/>
            <a:ext cx="842803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404813" y="6650038"/>
            <a:ext cx="3370262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31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61C3-CF94-4C4D-B091-2CBE7CB677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7123113" y="6553200"/>
            <a:ext cx="8255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93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9236-F4B7-4D75-B025-1D35129912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70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A394-73C6-4B97-B447-08A08FF743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2260600" y="6561138"/>
            <a:ext cx="4838700" cy="357187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8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1938"/>
            <a:ext cx="9144000" cy="2555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2275" y="1450975"/>
            <a:ext cx="8212138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488" y="6553200"/>
            <a:ext cx="74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6D14767-4AFF-479C-9D10-591D02C9E2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9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84200"/>
            <a:ext cx="112871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068388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434975" y="6616700"/>
            <a:ext cx="2028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smtClean="0">
                <a:solidFill>
                  <a:srgbClr val="333333"/>
                </a:solidFill>
                <a:cs typeface="Arial" panose="020B0604020202020204" pitchFamily="34" charset="0"/>
              </a:rPr>
              <a:t>FAIR GmbH | GSI GmbH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22275" y="269875"/>
            <a:ext cx="5584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93980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888" y="6553200"/>
            <a:ext cx="847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1138"/>
            <a:ext cx="4826000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  <p:pic>
        <p:nvPicPr>
          <p:cNvPr id="1037" name="Bild 12" descr="FAIR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30213"/>
            <a:ext cx="77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713" y="1228725"/>
            <a:ext cx="8188325" cy="5148263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Beam time: 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Gold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Lead beam (197Au8+ PIG, 208Pb4+ North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). 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500-700 µA Pb67+@TK7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Sudden closing of pump valves in TK, forced by beam pulse. Under investigation.</a:t>
            </a:r>
            <a:endParaRPr lang="en-GB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Date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 pulsed gas stripper assembly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defined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		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7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April 2021.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(Meeting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with B. Lorentz on Wed 24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Feb).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Schedule for machine studies UNILAC under discussion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First beam in X-branch after repair of tunnel septum.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HLI Beam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(12C3+) :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Preparation for ESR beam in May to define pollution degree (oxygen)</a:t>
            </a:r>
            <a:endParaRPr lang="en-GB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check of emittance measurement setup @UN6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RF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Topics: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RF </a:t>
            </a:r>
            <a:r>
              <a:rPr lang="en-GB" sz="2100" dirty="0">
                <a:solidFill>
                  <a:schemeClr val="tx1"/>
                </a:solidFill>
                <a:latin typeface="Calibri" panose="020F0502020204030204" pitchFamily="34" charset="0"/>
              </a:rPr>
              <a:t>conditioning finished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successfully</a:t>
            </a:r>
            <a:endParaRPr lang="en-GB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A1 </a:t>
            </a:r>
            <a:r>
              <a:rPr lang="en-GB" sz="2100" dirty="0">
                <a:solidFill>
                  <a:schemeClr val="tx1"/>
                </a:solidFill>
                <a:latin typeface="Calibri" panose="020F0502020204030204" pitchFamily="34" charset="0"/>
              </a:rPr>
              <a:t>still a problem with “switch off” in local control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r>
              <a:rPr lang="en-GB" sz="21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GB" sz="21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/>
          </p:nvPr>
        </p:nvSpPr>
        <p:spPr>
          <a:xfrm>
            <a:off x="422275" y="271463"/>
            <a:ext cx="5584825" cy="787400"/>
          </a:xfrm>
        </p:spPr>
        <p:txBody>
          <a:bodyPr/>
          <a:lstStyle/>
          <a:p>
            <a:pPr eaLnBrk="1" hangingPunct="1"/>
            <a:r>
              <a:rPr lang="en-GB" altLang="de-DE" sz="32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Unilac</a:t>
            </a:r>
            <a:r>
              <a:rPr lang="en-GB" alt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alt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2.3.2021</a:t>
            </a:r>
            <a:endParaRPr lang="en-GB" altLang="de-DE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166452"/>
            <a:ext cx="5584535" cy="525879"/>
          </a:xfrm>
        </p:spPr>
        <p:txBody>
          <a:bodyPr/>
          <a:lstStyle/>
          <a:p>
            <a:r>
              <a:rPr lang="de-DE" dirty="0" smtClean="0"/>
              <a:t>Reserve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Leakage: UXC, MU3 dipole baffle plate. Plates pumped extra, beam operation uncooled.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Clarify/confirm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C3+ for ESR: (11.-16.5.) from EZR with O4+, problems known by experimentalist (D. Winters)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HLI beam for CW cryostat commissioning (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cryo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module no.2  for 4 cavities) desired for end of June (parallel with Oxygen, from 21</a:t>
            </a:r>
            <a:r>
              <a:rPr lang="en-GB" sz="1400" baseline="30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June on)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Obligo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shift 2020---2021…. Step motor parts (BEA): surety (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Bürgschaft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) found, but payment on 2020 budget in 2021 impossible.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HSI-RFQ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“re-calibration” by software done (norm. Amp: 0,1244 Ph:323°). Corresponding 7.4 Volt at RFQ (instead of 8.3 Volt) for Uranium, 7.5 V for Ta.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Successful Tantalum beam tests on Thursday 28</a:t>
            </a:r>
            <a:r>
              <a:rPr lang="en-GB" sz="1400" baseline="30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January. (181Ta3+, A/q 60.5 &gt; 59.5 U4+). RFQ Transmission 95% at 4 mA Ta3+, HIS transmission 75%. Max. RFQ voltage 7.35 Volt. Working point from “85%” on (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appr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. 7.1 V). </a:t>
            </a:r>
            <a:endParaRPr lang="en-GB" sz="14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Dirt and dust in TK1 to TK4, floor cleaned Monday 22</a:t>
            </a:r>
            <a:r>
              <a:rPr lang="en-GB" sz="14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nd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 Feb. 		Building site in “Z1”, should be made better next time.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Leakage in Z-branch: finished, incl. switch-off (</a:t>
            </a:r>
            <a:r>
              <a:rPr lang="en-GB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Freischaltung</a:t>
            </a:r>
            <a:r>
              <a:rPr lang="en-GB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Alvarez A1 problems (Air venting flow rate low?), A4 venting valve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GB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GB" sz="14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88569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373</Words>
  <Application>Microsoft Office PowerPoint</Application>
  <PresentationFormat>Bildschirmpräsentation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fair-gsi-folienmaster_2018</vt:lpstr>
      <vt:lpstr>Unilac – 2.3.2021</vt:lpstr>
      <vt:lpstr>Reserve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375</cp:revision>
  <cp:lastPrinted>2019-06-18T07:17:53Z</cp:lastPrinted>
  <dcterms:created xsi:type="dcterms:W3CDTF">2018-08-07T05:50:06Z</dcterms:created>
  <dcterms:modified xsi:type="dcterms:W3CDTF">2021-03-02T12:57:44Z</dcterms:modified>
</cp:coreProperties>
</file>