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561" y="1295399"/>
            <a:ext cx="8554915" cy="5131777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on understanding ESR-</a:t>
            </a:r>
            <a:r>
              <a:rPr lang="en-GB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Cryring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beam line optics on-going: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Correction angles required for GTT1MU1 and some other bending magnets were initially very large (up to 30 </a:t>
            </a:r>
            <a:r>
              <a:rPr lang="en-GB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mrad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). -&gt; Maybe caused because GTT1MU0 was added later and theoretical angle of GTT1MU1 not corrected?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Measured position of 2 quadrupoles differs by approx. 80 cm from theoretical position.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optics made by Petra, which includes settings found during beam line set-up and corrected theoretical dipole angles and magnet positions. </a:t>
            </a:r>
            <a:endParaRPr lang="en-US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Optics to HTM via FRS: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Optics is in work by Benno and Emma.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No information on latest version.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Settings which probably have been used during recent tests: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02.03.2021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t="5599" b="40196"/>
          <a:stretch/>
        </p:blipFill>
        <p:spPr>
          <a:xfrm>
            <a:off x="1206838" y="4502641"/>
            <a:ext cx="7724971" cy="2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HEST – 02.03.2021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Oksana Geithner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5686" b="40110"/>
          <a:stretch/>
        </p:blipFill>
        <p:spPr>
          <a:xfrm>
            <a:off x="317490" y="4009312"/>
            <a:ext cx="8426992" cy="25693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5599" b="40109"/>
          <a:stretch/>
        </p:blipFill>
        <p:spPr>
          <a:xfrm>
            <a:off x="317490" y="1341768"/>
            <a:ext cx="8426992" cy="25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130</Words>
  <Application>Microsoft Office PowerPoint</Application>
  <PresentationFormat>Bildschirmpräsentation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HEST – 02.03.2021</vt:lpstr>
      <vt:lpstr>HEST – 02.03.2021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325</cp:revision>
  <cp:lastPrinted>2019-06-18T07:17:53Z</cp:lastPrinted>
  <dcterms:created xsi:type="dcterms:W3CDTF">2018-08-07T05:50:06Z</dcterms:created>
  <dcterms:modified xsi:type="dcterms:W3CDTF">2021-03-02T17:00:35Z</dcterms:modified>
</cp:coreProperties>
</file>