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24" d="100"/>
          <a:sy n="124" d="100"/>
        </p:scale>
        <p:origin x="1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/>
          <a:srcRect t="3489" b="3602"/>
          <a:stretch>
            <a:fillRect/>
          </a:stretch>
        </p:blipFill>
        <p:spPr>
          <a:xfrm>
            <a:off x="472794" y="1244600"/>
            <a:ext cx="8518808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68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0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799" y="6242858"/>
            <a:ext cx="245401" cy="2269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0" y="6621713"/>
            <a:ext cx="245402" cy="2269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19" y="6617066"/>
            <a:ext cx="4734262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Frank </a:t>
            </a:r>
            <a:r>
              <a:rPr dirty="0" err="1"/>
              <a:t>Herfurth</a:t>
            </a:r>
            <a:endParaRPr/>
          </a:p>
        </p:txBody>
      </p:sp>
      <p:sp>
        <p:nvSpPr>
          <p:cNvPr id="79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2" cy="787560"/>
          </a:xfrm>
          <a:prstGeom prst="rect">
            <a:avLst/>
          </a:prstGeom>
        </p:spPr>
        <p:txBody>
          <a:bodyPr/>
          <a:lstStyle/>
          <a:p>
            <a:r>
              <a:rPr dirty="0"/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189473" y="224908"/>
            <a:ext cx="2422286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586683" y="6612097"/>
            <a:ext cx="1316429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/>
              <a:t>Feb-16</a:t>
            </a:r>
            <a:r>
              <a:rPr dirty="0"/>
              <a:t>, 202</a:t>
            </a:r>
            <a:r>
              <a:rPr lang="de-DE" dirty="0"/>
              <a:t>1</a:t>
            </a:r>
            <a:endParaRPr dirty="0"/>
          </a:p>
        </p:txBody>
      </p:sp>
      <p:sp>
        <p:nvSpPr>
          <p:cNvPr id="8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5"/>
            <a:ext cx="8694964" cy="5233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local Ion Source used for Ne</a:t>
            </a:r>
            <a:r>
              <a:rPr lang="en-US" sz="1600" baseline="30000" dirty="0"/>
              <a:t>7+</a:t>
            </a:r>
            <a:r>
              <a:rPr lang="en-US" sz="1600" dirty="0"/>
              <a:t>, unfortunately not enough intensity (strong H</a:t>
            </a:r>
            <a:r>
              <a:rPr lang="en-US" sz="1600" baseline="-25000" dirty="0"/>
              <a:t>2</a:t>
            </a:r>
            <a:r>
              <a:rPr lang="en-US" sz="1600" dirty="0"/>
              <a:t>O contamination). Used Ne</a:t>
            </a:r>
            <a:r>
              <a:rPr lang="en-US" sz="1600" baseline="30000" dirty="0"/>
              <a:t>3+ </a:t>
            </a:r>
            <a:r>
              <a:rPr lang="en-US" sz="1600" dirty="0"/>
              <a:t>to test injection, tried O</a:t>
            </a:r>
            <a:r>
              <a:rPr lang="en-US" sz="1600" baseline="30000" dirty="0"/>
              <a:t>5+</a:t>
            </a:r>
            <a:r>
              <a:rPr lang="en-US" sz="1600" dirty="0"/>
              <a:t>, finally setup everything (including acceleration and cooling) using D</a:t>
            </a:r>
            <a:r>
              <a:rPr lang="en-US" sz="1600" baseline="30000" dirty="0"/>
              <a:t>+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b="1" dirty="0"/>
              <a:t>ready to take Pb</a:t>
            </a:r>
            <a:r>
              <a:rPr lang="en-US" sz="1600" b="1" baseline="30000" dirty="0"/>
              <a:t>78+</a:t>
            </a:r>
            <a:r>
              <a:rPr lang="en-US" sz="1600" b="1" dirty="0"/>
              <a:t> </a:t>
            </a:r>
            <a:r>
              <a:rPr lang="en-US" sz="1600" dirty="0"/>
              <a:t>from ESR via HEST, Pattern prepared 	</a:t>
            </a:r>
            <a:br>
              <a:rPr lang="en-US" sz="1600" dirty="0"/>
            </a:br>
            <a:r>
              <a:rPr lang="en-US" sz="1600" i="1" dirty="0"/>
              <a:t>Target: 2∙10</a:t>
            </a:r>
            <a:r>
              <a:rPr lang="en-US" sz="1600" i="1" baseline="30000" dirty="0"/>
              <a:t>6</a:t>
            </a:r>
            <a:r>
              <a:rPr lang="en-US" sz="1600" i="1" dirty="0"/>
              <a:t> Pb</a:t>
            </a:r>
            <a:r>
              <a:rPr lang="en-US" sz="1600" i="1" baseline="30000" dirty="0"/>
              <a:t>78+</a:t>
            </a:r>
            <a:r>
              <a:rPr lang="en-US" sz="1600" i="1" dirty="0"/>
              <a:t> ions in CRYRING@ESR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i="1" dirty="0"/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dirty="0"/>
              <a:t>HITRAP 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Electron/Ion transmission/storage test at the cooling Penning trap ongoing, increased # of electrons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started to investigate refit of local control system (LabView CS)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other refit work delayed (IH in-coupling loop will be repaired)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! resource issues to be solved yet – hiring of one colleague failed (he decided against GSI/JGU)! (MSP Schedule lasts 1.5 years after all resources made available)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Macintosh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F H</cp:lastModifiedBy>
  <cp:revision>38</cp:revision>
  <dcterms:modified xsi:type="dcterms:W3CDTF">2021-03-02T12:38:05Z</dcterms:modified>
</cp:coreProperties>
</file>