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7" d="100"/>
          <a:sy n="77" d="100"/>
        </p:scale>
        <p:origin x="9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570CC-1824-408B-A8F4-5F7B22DDA85B}" type="datetimeFigureOut">
              <a:rPr lang="de-DE"/>
              <a:pPr>
                <a:defRPr/>
              </a:pPr>
              <a:t>23.02.2021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17177-0C06-424F-99A9-08F585DF1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1B9FAC-D067-44D0-82EF-6F1266CD4DC3}" type="datetimeFigureOut">
              <a:rPr lang="de-DE"/>
              <a:pPr>
                <a:defRPr/>
              </a:pPr>
              <a:t>23.02.2021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FDDCBA-6B19-4B20-B29A-893BE9201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61C3-CF94-4C4D-B091-2CBE7CB67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9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236-F4B7-4D75-B025-1D3512991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394-73C6-4B97-B447-08A08FF74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D14767-4AFF-479C-9D10-591D02C9E2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time: 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protons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carbon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parallel, from CH3, finished on Monday morning 22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nd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Feb.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Now Setting up Gold and Lead beam (197Au8+ PIG, 208Pb4+ North), Alvarez A1 Repair.</a:t>
            </a: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1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Dirt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dust in TK1 to TK4,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floor cleaned Monday 22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nd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Feb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Building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site in “Z1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”,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hould be made better next time.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 for pulsed gas stripper assembly (preliminary) defined: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7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April 2021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Meeting with B. Lorentz on Wed 24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Feb, 10:30.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HLI Beam (Argon) for </a:t>
            </a: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CW </a:t>
            </a: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Demonstrator requested: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17</a:t>
            </a:r>
            <a:r>
              <a:rPr lang="en-GB" sz="21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to 21</a:t>
            </a:r>
            <a:r>
              <a:rPr lang="en-GB" sz="21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May 2021 (BSM commissioning)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31</a:t>
            </a:r>
            <a:r>
              <a:rPr lang="en-GB" sz="21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May to 4</a:t>
            </a:r>
            <a:r>
              <a:rPr lang="en-GB" sz="21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June 2021 (BSM </a:t>
            </a:r>
            <a:r>
              <a:rPr lang="en-GB" sz="21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commissioning</a:t>
            </a: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 weeks within 18</a:t>
            </a:r>
            <a:r>
              <a:rPr lang="en-GB" sz="21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June to 16</a:t>
            </a:r>
            <a:r>
              <a:rPr lang="en-GB" sz="21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July (preferably late)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Z-branch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finished, incl. switch-off (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Freischaltung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Operation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Alvarez A1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problems (Air venting flow rate low?),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A4 venting valve</a:t>
            </a:r>
            <a:endParaRPr lang="en-GB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23.2.2021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166452"/>
            <a:ext cx="5584535" cy="525879"/>
          </a:xfrm>
        </p:spPr>
        <p:txBody>
          <a:bodyPr/>
          <a:lstStyle/>
          <a:p>
            <a:r>
              <a:rPr lang="de-DE" dirty="0" smtClean="0"/>
              <a:t>Reserve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Leakage: UXC, MU3 dipole baffle plate. Plates pumped extra, beam operation uncooled.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Clarify/confirm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C3+ for ESR: (11.-16.5.) from EZR with O4+, problems known by experimentalist (D. Winters)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HLI beam for CW cryostat commissioning (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cryo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module no.2  for 4 cavities) desired for end of June (parallel with Oxygen, from 21</a:t>
            </a:r>
            <a:r>
              <a:rPr lang="en-GB" sz="14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June on)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Obligo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shift 2020---2021…. Step motor parts (BEA): surety (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Bürgschaft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) found, but payment on 2020 budget in 2021 impossible.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HSI-RFQ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“re-calibration” by software done (norm. Amp: 0,1244 Ph:323°). Corresponding 7.4 Volt at RFQ (instead of 8.3 Volt) for Uranium, 7.5 V for Ta.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Successful Tantalum beam tests on Thursday 28</a:t>
            </a:r>
            <a:r>
              <a:rPr lang="en-GB" sz="14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January. (181Ta3+, A/q 60.5 &gt; 59.5 U4+). RFQ Transmission 95% at 4 mA Ta3+, HIS transmission 75%. Max. RFQ voltage 7.35 Volt. Working point from “85%” on (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appr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. 7.1 V). </a:t>
            </a:r>
            <a:endParaRPr lang="en-GB" sz="14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88569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358</Words>
  <Application>Microsoft Office PowerPoint</Application>
  <PresentationFormat>Bildschirmpräsentation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Unilac – 23.2.2021</vt:lpstr>
      <vt:lpstr>Reserve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372</cp:revision>
  <cp:lastPrinted>2019-06-18T07:17:53Z</cp:lastPrinted>
  <dcterms:created xsi:type="dcterms:W3CDTF">2018-08-07T05:50:06Z</dcterms:created>
  <dcterms:modified xsi:type="dcterms:W3CDTF">2021-02-23T11:10:35Z</dcterms:modified>
</cp:coreProperties>
</file>