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144000" cy="6858000" type="screen4x3"/>
  <p:notesSz cx="6724650" cy="97742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1" autoAdjust="0"/>
    <p:restoredTop sz="94655" autoAdjust="0"/>
  </p:normalViewPr>
  <p:slideViewPr>
    <p:cSldViewPr snapToGrid="0" snapToObjects="1">
      <p:cViewPr varScale="1">
        <p:scale>
          <a:sx n="113" d="100"/>
          <a:sy n="113" d="100"/>
        </p:scale>
        <p:origin x="27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23.02.2021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23.02.2021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9" tIns="45139" rIns="90279" bIns="4513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0279" tIns="45139" rIns="90279" bIns="4513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Stephan Reimann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  <p:pic>
        <p:nvPicPr>
          <p:cNvPr id="2050" name="Picture 2" descr="C:\Users\sreimann\Desktop\FAIR-Phase0_Logo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842" y="299802"/>
            <a:ext cx="1053867" cy="105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8601" y="1295400"/>
            <a:ext cx="8656720" cy="5317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Beam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Time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2021</a:t>
            </a:r>
          </a:p>
          <a:p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after a bumpy start, proton experiment HHT run very successful</a:t>
            </a:r>
            <a:r>
              <a:rPr lang="en-US" sz="1500" smtClean="0">
                <a:solidFill>
                  <a:schemeClr val="tx1"/>
                </a:solidFill>
                <a:latin typeface="Calibri" panose="020F0502020204030204" pitchFamily="34" charset="0"/>
              </a:rPr>
              <a:t>, FRS </a:t>
            </a:r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almost satisfied</a:t>
            </a:r>
          </a:p>
          <a:p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HADES test finished</a:t>
            </a:r>
          </a:p>
          <a:p>
            <a:pPr lvl="1"/>
            <a:r>
              <a:rPr lang="en-US" sz="1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4GeV gamma-T crossing </a:t>
            </a:r>
            <a:r>
              <a:rPr lang="en-US" sz="11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[OK] </a:t>
            </a:r>
          </a:p>
          <a:p>
            <a:pPr lvl="1"/>
            <a:r>
              <a:rPr lang="en-US" sz="1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transfer with new quad chambers and new optics </a:t>
            </a:r>
            <a:r>
              <a:rPr lang="en-US" sz="11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[OK]</a:t>
            </a:r>
          </a:p>
          <a:p>
            <a:pPr lvl="1"/>
            <a:r>
              <a:rPr lang="en-US" sz="1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spill structure </a:t>
            </a:r>
            <a:r>
              <a:rPr lang="en-US" sz="11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[not sufficient]</a:t>
            </a:r>
          </a:p>
          <a:p>
            <a:pPr lvl="1"/>
            <a:r>
              <a:rPr lang="en-US" sz="1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focusing on target was not perfect, but could be improved during setup for next run</a:t>
            </a:r>
          </a:p>
          <a:p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CH4 Ion source parallel operation of C and H was very successful and stable </a:t>
            </a:r>
          </a:p>
          <a:p>
            <a:pPr lvl="1"/>
            <a:r>
              <a:rPr lang="en-US" sz="1100" dirty="0" smtClean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intensities: </a:t>
            </a:r>
            <a:r>
              <a:rPr lang="en-US" sz="1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Carbon (1.2E10) and proton (0.8E11)</a:t>
            </a:r>
          </a:p>
          <a:p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Transfer ESR-</a:t>
            </a:r>
            <a:r>
              <a:rPr lang="en-US" sz="15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Cryring</a:t>
            </a:r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with decelerated 12C6+-beam successfully commissioned with new optics</a:t>
            </a:r>
          </a:p>
          <a:p>
            <a:pPr lvl="1"/>
            <a:r>
              <a:rPr lang="en-US" sz="1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new Faraday cups installed by BEA were very helpful</a:t>
            </a:r>
          </a:p>
          <a:p>
            <a:pPr lvl="1"/>
            <a:r>
              <a:rPr lang="en-US" sz="1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acceptable transmission reached</a:t>
            </a:r>
          </a:p>
          <a:p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Covid19 testing on Wed. ongoing – no cases so far</a:t>
            </a:r>
          </a:p>
          <a:p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beam time stopped </a:t>
            </a: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on Monday </a:t>
            </a:r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as scheduled for RF-conditioning towards </a:t>
            </a:r>
            <a:r>
              <a:rPr lang="en-US" sz="15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Pb</a:t>
            </a:r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-levels. </a:t>
            </a:r>
          </a:p>
          <a:p>
            <a:pPr lvl="1"/>
            <a:r>
              <a:rPr lang="en-US" sz="1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A1 ignitron presently broken</a:t>
            </a:r>
          </a:p>
          <a:p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beam time will be resumed on Thursday</a:t>
            </a:r>
          </a:p>
          <a:p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Commissioning workshop on Monday with MKs </a:t>
            </a:r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close-out scheduled for Friday</a:t>
            </a:r>
          </a:p>
          <a:p>
            <a:pPr lvl="1"/>
            <a:r>
              <a:rPr lang="en-US" sz="1100" dirty="0" smtClean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outcome and next steps will be presented next time</a:t>
            </a:r>
            <a:endParaRPr lang="en-US" sz="11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US" sz="1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US" sz="11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</a:rPr>
              <a:t>Accelerator Operations – </a:t>
            </a:r>
            <a:r>
              <a:rPr lang="en-GB" dirty="0" smtClean="0">
                <a:latin typeface="Calibri" panose="020F0502020204030204" pitchFamily="34" charset="0"/>
              </a:rPr>
              <a:t>23.02.2021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 smtClean="0"/>
              <a:t>S.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171</Words>
  <Application>Microsoft Office PowerPoint</Application>
  <PresentationFormat>Bildschirmpräsentation (4:3)</PresentationFormat>
  <Paragraphs>20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fair-gsi-folienmaster_2018</vt:lpstr>
      <vt:lpstr>Accelerator Operations – 23.02.2021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- 07.08.2018</dc:title>
  <dc:creator>Stephan Reimann</dc:creator>
  <cp:lastModifiedBy>Reimann, Stephan</cp:lastModifiedBy>
  <cp:revision>343</cp:revision>
  <cp:lastPrinted>2019-06-18T07:17:53Z</cp:lastPrinted>
  <dcterms:created xsi:type="dcterms:W3CDTF">2018-08-07T05:50:06Z</dcterms:created>
  <dcterms:modified xsi:type="dcterms:W3CDTF">2021-02-23T13:05:19Z</dcterms:modified>
</cp:coreProperties>
</file>