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rPr dirty="0"/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Feb-16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chemeClr val="tx1"/>
                </a:solidFill>
              </a:rPr>
              <a:t>Controls: “</a:t>
            </a:r>
            <a:r>
              <a:rPr lang="en-US" sz="1800" dirty="0" err="1">
                <a:solidFill>
                  <a:schemeClr val="tx1"/>
                </a:solidFill>
              </a:rPr>
              <a:t>RealTimeError</a:t>
            </a:r>
            <a:r>
              <a:rPr lang="en-US" sz="1800" dirty="0">
                <a:solidFill>
                  <a:schemeClr val="tx1"/>
                </a:solidFill>
              </a:rPr>
              <a:t>” of some devices like Ring RF -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rgbClr val="00B050"/>
                </a:solidFill>
              </a:rPr>
              <a:t>fix implemented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/>
              <a:t>ECooler</a:t>
            </a:r>
            <a:r>
              <a:rPr lang="en-US" dirty="0"/>
              <a:t> – electron beam test </a:t>
            </a:r>
            <a:r>
              <a:rPr lang="en-US" b="1" dirty="0">
                <a:solidFill>
                  <a:srgbClr val="00B050"/>
                </a:solidFill>
              </a:rPr>
              <a:t>done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preparation of experiments installations ongoing (bake outs, installation of detectors ..), scheduling and planning difficult (communication and COVID)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HEST Transmission test - </a:t>
            </a:r>
            <a:r>
              <a:rPr lang="en-US" sz="1600" b="1" dirty="0">
                <a:solidFill>
                  <a:srgbClr val="00B050"/>
                </a:solidFill>
              </a:rPr>
              <a:t>reached YR02DC1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local Ion Source being prepared for Ne</a:t>
            </a:r>
            <a:r>
              <a:rPr lang="en-US" sz="1600" baseline="30000" dirty="0"/>
              <a:t>7+</a:t>
            </a:r>
            <a:r>
              <a:rPr lang="en-US" sz="1600" dirty="0"/>
              <a:t>, Cave to be closed Wednesday night, commissioning of ring and </a:t>
            </a:r>
            <a:r>
              <a:rPr lang="en-US" sz="1600" dirty="0" err="1"/>
              <a:t>ECooler</a:t>
            </a:r>
            <a:r>
              <a:rPr lang="en-US" sz="1600" dirty="0"/>
              <a:t> with beam on Thu/Fri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setup for Pb</a:t>
            </a:r>
            <a:r>
              <a:rPr lang="en-US" sz="1600" baseline="30000" dirty="0"/>
              <a:t>78+</a:t>
            </a:r>
            <a:r>
              <a:rPr lang="en-US" sz="1600" dirty="0"/>
              <a:t> as soon as SIS – ESR are done, pattern prepared, 	</a:t>
            </a:r>
            <a:br>
              <a:rPr lang="en-US" sz="1600" dirty="0"/>
            </a:br>
            <a:r>
              <a:rPr lang="en-US" sz="1600" i="1" dirty="0"/>
              <a:t>Target: 2∙10</a:t>
            </a:r>
            <a:r>
              <a:rPr lang="en-US" sz="1600" i="1" baseline="30000" dirty="0"/>
              <a:t>6</a:t>
            </a:r>
            <a:r>
              <a:rPr lang="en-US" sz="1600" i="1" dirty="0"/>
              <a:t> Pb</a:t>
            </a:r>
            <a:r>
              <a:rPr lang="en-US" sz="1600" i="1" baseline="30000" dirty="0"/>
              <a:t>78+</a:t>
            </a:r>
            <a:r>
              <a:rPr lang="en-US" sz="1600" i="1" dirty="0"/>
              <a:t> ions in CRYRING@ESR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i="1"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ongoing, increased # of electrons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started to investigate refit of local control system (LabView CS)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other refit work started slowly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not all resource issues solved yet – hiring of only one temporary help started (still scheduled to happen on March-15th) ! (MSP Schedule lasts 1.5 years after all resources made available)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Macintosh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36</cp:revision>
  <dcterms:modified xsi:type="dcterms:W3CDTF">2021-02-23T12:46:38Z</dcterms:modified>
</cp:coreProperties>
</file>