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8" r:id="rId1"/>
  </p:sldMasterIdLst>
  <p:notesMasterIdLst>
    <p:notesMasterId r:id="rId4"/>
  </p:notesMasterIdLst>
  <p:handoutMasterIdLst>
    <p:handoutMasterId r:id="rId5"/>
  </p:handoutMasterIdLst>
  <p:sldIdLst>
    <p:sldId id="1157" r:id="rId2"/>
    <p:sldId id="1158" r:id="rId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20">
          <p15:clr>
            <a:srgbClr val="A4A3A4"/>
          </p15:clr>
        </p15:guide>
        <p15:guide id="3" orient="horz" pos="1162">
          <p15:clr>
            <a:srgbClr val="A4A3A4"/>
          </p15:clr>
        </p15:guide>
        <p15:guide id="4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99FF"/>
    <a:srgbClr val="C00000"/>
    <a:srgbClr val="FF9900"/>
    <a:srgbClr val="FED6A0"/>
    <a:srgbClr val="FDF3B9"/>
    <a:srgbClr val="FF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 autoAdjust="0"/>
    <p:restoredTop sz="93233" autoAdjust="0"/>
  </p:normalViewPr>
  <p:slideViewPr>
    <p:cSldViewPr>
      <p:cViewPr varScale="1">
        <p:scale>
          <a:sx n="107" d="100"/>
          <a:sy n="107" d="100"/>
        </p:scale>
        <p:origin x="1704" y="168"/>
      </p:cViewPr>
      <p:guideLst>
        <p:guide orient="horz" pos="2160"/>
        <p:guide pos="5420"/>
        <p:guide orient="horz" pos="1162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00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CF0C7725-CA52-4CC3-9E24-7D075CB4AD62}" type="datetimeFigureOut">
              <a:rPr lang="de-DE" smtClean="0"/>
              <a:pPr/>
              <a:t>23.02.21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00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5787B851-A435-4D43-9189-D2936D3960E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099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r">
              <a:defRPr sz="1200"/>
            </a:lvl1pPr>
          </a:lstStyle>
          <a:p>
            <a:fld id="{F5D58378-5739-4580-83B8-78396A4DEB71}" type="datetimeFigureOut">
              <a:rPr lang="de-DE" smtClean="0"/>
              <a:pPr/>
              <a:t>23.02.21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3" tIns="46087" rIns="92173" bIns="4608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73" tIns="46087" rIns="92173" bIns="46087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r">
              <a:defRPr sz="1200"/>
            </a:lvl1pPr>
          </a:lstStyle>
          <a:p>
            <a:fld id="{986C432C-058A-4D9F-AB5F-607534BDFFE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24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432C-058A-4D9F-AB5F-607534BDFFE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7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432C-058A-4D9F-AB5F-607534BDFFE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6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7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3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1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74172"/>
            <a:ext cx="6071291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012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74172"/>
            <a:ext cx="6071291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5674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/>
              <a:t>The </a:t>
            </a:r>
            <a:r>
              <a:rPr lang="de-DE" dirty="0" err="1"/>
              <a:t>Universe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Laboratory | Prof. Dr. Paolo </a:t>
            </a:r>
            <a:r>
              <a:rPr lang="de-DE" dirty="0" err="1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US" dirty="0"/>
              <a:t>Beamtime 2021: Actual status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8C070C-A19F-1D45-A768-AA40AD847A70}"/>
              </a:ext>
            </a:extLst>
          </p:cNvPr>
          <p:cNvSpPr txBox="1">
            <a:spLocks/>
          </p:cNvSpPr>
          <p:nvPr/>
        </p:nvSpPr>
        <p:spPr>
          <a:xfrm>
            <a:off x="179512" y="1340768"/>
            <a:ext cx="8397908" cy="50678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6208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Successful start of the physics beamtime block 2021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Parallel high intensity operation of carbon/proton beams (CH4 source)</a:t>
            </a:r>
          </a:p>
          <a:p>
            <a:pPr marL="1076308" lvl="2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carbon with 1.2E10 ions/spill and protons with 8E10 ions/spill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276208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Experimental program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PRIOR commissioning and first experiments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S518 Hades detector tests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SBIO Biophysics program with proton beam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S533/ERC-BARB Radioactive carbon beams for Therapy (first direct PET imaging)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276208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Further commissioning of ESR and ESR-CRY transport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ESR Isochronous mode finally tested</a:t>
            </a:r>
          </a:p>
          <a:p>
            <a:pPr marL="676258" lvl="1" indent="-342891" defTabSz="914400" eaLnBrk="0" fontAlgn="base" hangingPunct="0">
              <a:spcAft>
                <a:spcPct val="0"/>
              </a:spcAft>
              <a:buClr>
                <a:srgbClr val="00B050"/>
              </a:buClr>
              <a:buSzPct val="140000"/>
              <a:buFont typeface="Wingdings" pitchFamily="2" charset="2"/>
              <a:buChar char="ü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ESR-CRY transport efficiency optimized </a:t>
            </a:r>
          </a:p>
          <a:p>
            <a:pPr marL="276208" indent="-342891" defTabSz="914400" eaLnBrk="0" fontAlgn="base" hangingPunct="0">
              <a:spcAft>
                <a:spcPct val="0"/>
              </a:spcAft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900" kern="0" dirty="0">
              <a:solidFill>
                <a:srgbClr val="000000"/>
              </a:solidFill>
              <a:latin typeface="Arial"/>
            </a:endParaRPr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360A003-9E1A-D849-A56F-A281AF7CC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954" y="4869159"/>
            <a:ext cx="1866045" cy="18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US" dirty="0"/>
              <a:t>Beamtime 2021: First results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D8CDF7-7CE5-4C43-B7EA-738CCB4E4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3" y="1239850"/>
            <a:ext cx="7083724" cy="53127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2DE7102-BDF3-A04C-A8D2-993C9D4B1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954" y="4869159"/>
            <a:ext cx="1866045" cy="18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870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</Words>
  <Application>Microsoft Macintosh PowerPoint</Application>
  <PresentationFormat>Bildschirmpräsentation (4:3)</PresentationFormat>
  <Paragraphs>20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fair-gsi-folienmaster_2016</vt:lpstr>
      <vt:lpstr>Beamtime 2021: Actual status</vt:lpstr>
      <vt:lpstr>Beamtime 2021: First results</vt:lpstr>
    </vt:vector>
  </TitlesOfParts>
  <Company>DZNE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Herberz, Ruth</dc:creator>
  <cp:lastModifiedBy>Microsoft Office User</cp:lastModifiedBy>
  <cp:revision>1309</cp:revision>
  <cp:lastPrinted>2017-09-20T20:03:23Z</cp:lastPrinted>
  <dcterms:created xsi:type="dcterms:W3CDTF">2010-04-27T08:05:34Z</dcterms:created>
  <dcterms:modified xsi:type="dcterms:W3CDTF">2021-02-23T13:24:34Z</dcterms:modified>
</cp:coreProperties>
</file>