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724650" cy="97742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2570CC-1824-408B-A8F4-5F7B22DDA85B}" type="datetimeFigureOut">
              <a:rPr lang="de-DE"/>
              <a:pPr>
                <a:defRPr/>
              </a:pPr>
              <a:t>16.02.2021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17177-0C06-424F-99A9-08F585DF1B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1B9FAC-D067-44D0-82EF-6F1266CD4DC3}" type="datetimeFigureOut">
              <a:rPr lang="de-DE"/>
              <a:pPr>
                <a:defRPr/>
              </a:pPr>
              <a:t>16.02.2021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FDDCBA-6B19-4B20-B29A-893BE9201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12850"/>
            <a:ext cx="84280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31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61C3-CF94-4C4D-B091-2CBE7CB677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9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9236-F4B7-4D75-B025-1D3512991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70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A394-73C6-4B97-B447-08A08FF743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2260600" y="6561138"/>
            <a:ext cx="4838700" cy="357187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8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6D14767-4AFF-479C-9D10-591D02C9E2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4200"/>
            <a:ext cx="11287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6700"/>
            <a:ext cx="2028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panose="020B0604020202020204" pitchFamily="34" charset="0"/>
              </a:rPr>
              <a:t>FAIR GmbH | GSI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584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1138"/>
            <a:ext cx="48260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  <p:pic>
        <p:nvPicPr>
          <p:cNvPr id="1037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30213"/>
            <a:ext cx="77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713" y="1228725"/>
            <a:ext cx="8188325" cy="5148263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time: protons and carbon from CH3.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Since Monday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8</a:t>
            </a:r>
            <a:r>
              <a:rPr lang="en-GB" sz="2500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Feb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2021, after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beam commissioning GSI with Ar8+ from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HLI (US3MK2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PS </a:t>
            </a:r>
            <a:r>
              <a:rPr lang="en-GB" sz="2500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defect+repaired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), and operator training 5</a:t>
            </a:r>
            <a:r>
              <a:rPr lang="en-GB" sz="2500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to 7</a:t>
            </a:r>
            <a:r>
              <a:rPr lang="en-GB" sz="2500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February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sz="25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tuning CH3: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The A4 </a:t>
            </a:r>
            <a:r>
              <a:rPr lang="en-GB" sz="21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/ 10 Hz </a:t>
            </a: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problem (new </a:t>
            </a:r>
            <a:r>
              <a:rPr lang="en-GB" sz="21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software </a:t>
            </a: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version, </a:t>
            </a:r>
            <a:r>
              <a:rPr lang="en-GB" sz="21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checked </a:t>
            </a: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14th Jan, okay) occurred again, Ion source 2 Hz, Alvarez RF-conditioning </a:t>
            </a:r>
            <a:r>
              <a:rPr lang="en-GB" sz="2100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Vacc</a:t>
            </a: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2 Hz “absorbed” beam pulses. Solved by P. Kainberger.   Comment: Problem only sometimes “happen to appear”, can be solved by stopping and restarting virtual accelerator.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Proton beam setup (Alvarez at 1.5 – 1.8 Volts, modified phases) with 1200 mbar gas stripper pressure. Also Carbon6+ beam, 2000 mbar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en-GB" sz="21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Tue 16</a:t>
            </a:r>
            <a:r>
              <a:rPr lang="en-GB" sz="21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Feb Re-Optimisation</a:t>
            </a:r>
            <a:r>
              <a:rPr lang="en-GB" sz="2100" dirty="0">
                <a:latin typeface="Calibri" panose="020F0502020204030204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Dirt and dust in TK1 to TK4, working site in “Z1”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Date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 pulsed gas stripper assembly (preliminary) defined: 7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April 2021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HLI Beam (Argon) for 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Cw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Demonstrator requested: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17</a:t>
            </a:r>
            <a:r>
              <a:rPr lang="en-GB" sz="21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21</a:t>
            </a:r>
            <a:r>
              <a:rPr lang="en-GB" sz="21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May 2021 (BSM commissioning)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31</a:t>
            </a:r>
            <a:r>
              <a:rPr lang="en-GB" sz="21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May to 4</a:t>
            </a:r>
            <a:r>
              <a:rPr lang="en-GB" sz="21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June 2021 (BSM </a:t>
            </a:r>
            <a:r>
              <a:rPr lang="en-GB" sz="2100" dirty="0">
                <a:solidFill>
                  <a:schemeClr val="tx1"/>
                </a:solidFill>
                <a:latin typeface="Calibri" panose="020F0502020204030204" pitchFamily="34" charset="0"/>
              </a:rPr>
              <a:t>commissioning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 weeks within 18</a:t>
            </a:r>
            <a:r>
              <a:rPr lang="en-GB" sz="21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June to 16</a:t>
            </a:r>
            <a:r>
              <a:rPr lang="en-GB" sz="21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July (preferably late)</a:t>
            </a:r>
            <a:endParaRPr lang="en-GB" sz="2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Clarify/confirm C3+ for ESR: (11.-16.5.) from EZR with O4+, problems known by experimentalist (D. Winters)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HLI beam for CW cryostat commissioning (</a:t>
            </a:r>
            <a:r>
              <a:rPr lang="en-GB" sz="2500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cryo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module no.2  for 4 cavities) desired for end of June (parallel with Oxygen, from 21</a:t>
            </a:r>
            <a:r>
              <a:rPr lang="en-GB" sz="2500" baseline="300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June on)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Obligo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shift 2020---2021…. Step motor parts (BEA): surety (</a:t>
            </a:r>
            <a:r>
              <a:rPr lang="en-GB" sz="2500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Bürgschaft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) found, but payment on 2020 budget in 2021 impossible.</a:t>
            </a:r>
            <a:endParaRPr lang="en-GB" sz="25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Leakage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Z-branch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finished (also turbo pump valve repaired).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Leakage: UXC, MU3 dipole baffle plate. Plates pumped extra, beam operation uncooled.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RF Topics: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Time Operation now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Alvarez A1 problems, A4 venting valve</a:t>
            </a:r>
            <a:endParaRPr lang="en-GB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422275" y="271463"/>
            <a:ext cx="5584825" cy="787400"/>
          </a:xfrm>
        </p:spPr>
        <p:txBody>
          <a:bodyPr/>
          <a:lstStyle/>
          <a:p>
            <a:pPr eaLnBrk="1" hangingPunct="1"/>
            <a:r>
              <a:rPr lang="en-GB" altLang="de-DE" sz="3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Unilac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– 16.2.2021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166452"/>
            <a:ext cx="5584535" cy="525879"/>
          </a:xfrm>
        </p:spPr>
        <p:txBody>
          <a:bodyPr/>
          <a:lstStyle/>
          <a:p>
            <a:r>
              <a:rPr lang="de-DE" dirty="0" smtClean="0"/>
              <a:t>Reserve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HSI-RFQ “re-calibration” by software done (norm. Amp: 0,1244 Ph:323°). Corresponding 7.4 Volt at RFQ (instead of 8.3 Volt) for Uranium, 7.5 V for Ta.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Successful Tantalum beam tests on Thursday 28</a:t>
            </a:r>
            <a:r>
              <a:rPr lang="en-GB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January. (181Ta3+, A/q 60.5 &gt; 59.5 U4+). RFQ Transmission 95% at 4 mA Ta3+, HIS transmission 75%. Max. RFQ voltage 7.35 Volt. Working point from “85%” on (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appr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. 7.1 V). </a:t>
            </a:r>
            <a:endParaRPr lang="en-GB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en-GB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88569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424</Words>
  <Application>Microsoft Office PowerPoint</Application>
  <PresentationFormat>Bildschirmpräsentation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fair-gsi-folienmaster_2018</vt:lpstr>
      <vt:lpstr>Unilac – 16.2.2021</vt:lpstr>
      <vt:lpstr>Reserve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368</cp:revision>
  <cp:lastPrinted>2019-06-18T07:17:53Z</cp:lastPrinted>
  <dcterms:created xsi:type="dcterms:W3CDTF">2018-08-07T05:50:06Z</dcterms:created>
  <dcterms:modified xsi:type="dcterms:W3CDTF">2021-02-16T11:39:50Z</dcterms:modified>
</cp:coreProperties>
</file>