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1" autoAdjust="0"/>
    <p:restoredTop sz="94655" autoAdjust="0"/>
  </p:normalViewPr>
  <p:slideViewPr>
    <p:cSldViewPr snapToGrid="0" snapToObjects="1">
      <p:cViewPr varScale="1">
        <p:scale>
          <a:sx n="129" d="100"/>
          <a:sy n="129" d="100"/>
        </p:scale>
        <p:origin x="78" y="8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9" y="230397"/>
            <a:ext cx="6196508" cy="590668"/>
          </a:xfrm>
        </p:spPr>
        <p:txBody>
          <a:bodyPr/>
          <a:lstStyle/>
          <a:p>
            <a:r>
              <a:rPr lang="en-GB" dirty="0" smtClean="0"/>
              <a:t>SIS18 Status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SIS18 in </a:t>
            </a:r>
            <a:r>
              <a:rPr lang="en-GB" dirty="0" err="1" smtClean="0"/>
              <a:t>Beamtime</a:t>
            </a:r>
            <a:endParaRPr lang="en-GB" dirty="0" smtClean="0"/>
          </a:p>
          <a:p>
            <a:r>
              <a:rPr lang="en-GB" dirty="0" smtClean="0"/>
              <a:t>New Septum power supply was operated with approx. 150 kV for Hades </a:t>
            </a:r>
            <a:r>
              <a:rPr lang="en-GB" dirty="0" err="1" smtClean="0"/>
              <a:t>beamtime</a:t>
            </a:r>
            <a:r>
              <a:rPr lang="en-GB" dirty="0" smtClean="0"/>
              <a:t>. Did work well, despite further conditioning time is needed for highest fields (160 KV) . </a:t>
            </a:r>
            <a:r>
              <a:rPr lang="en-GB" dirty="0"/>
              <a:t>4.2 GeV </a:t>
            </a:r>
            <a:r>
              <a:rPr lang="en-GB" dirty="0" smtClean="0"/>
              <a:t>protons were extracted towards Hades.</a:t>
            </a:r>
          </a:p>
          <a:p>
            <a:r>
              <a:rPr lang="en-GB" dirty="0" smtClean="0"/>
              <a:t>The beam-time is hindered by timing-controls-software problems (real time errors, erratic behaviour of components). Fix is tried by CO right now.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73</Words>
  <Application>Microsoft Office PowerPoint</Application>
  <PresentationFormat>Bildschirmpräsentation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fair-gsi-folienmaster_2017_onering</vt:lpstr>
      <vt:lpstr>SIS18 Status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Stadlmann, Jens Dr.</dc:creator>
  <cp:lastModifiedBy>Stadlmann, Jens Dr.</cp:lastModifiedBy>
  <cp:revision>72</cp:revision>
  <dcterms:created xsi:type="dcterms:W3CDTF">2019-12-17T12:46:00Z</dcterms:created>
  <dcterms:modified xsi:type="dcterms:W3CDTF">2021-02-16T12:58:43Z</dcterms:modified>
</cp:coreProperties>
</file>