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04" d="100"/>
          <a:sy n="104" d="100"/>
        </p:scale>
        <p:origin x="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 of Beam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were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days behind the schedule with beam commissioning due to problems with A1 and A3,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some commissioning was done during the OP Training phase</a:t>
            </a:r>
          </a:p>
          <a:p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CH4 Ion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source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Carbon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proton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beams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Three experiments during the first week: PRIOR, HADES and ESR.</a:t>
            </a:r>
          </a:p>
          <a:p>
            <a:pPr algn="just"/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Many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faults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due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insufficient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Workshop </a:t>
            </a:r>
            <a:r>
              <a:rPr lang="de-DE" sz="1500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next</a:t>
            </a:r>
            <a:r>
              <a:rPr lang="de-DE" sz="15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50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Monday</a:t>
            </a:r>
            <a:endParaRPr lang="en-US" sz="1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02.02.2021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P. Schütt</a:t>
            </a:r>
            <a:endParaRPr lang="de-DE" dirty="0"/>
          </a:p>
        </p:txBody>
      </p:sp>
      <p:pic>
        <p:nvPicPr>
          <p:cNvPr id="5" name="Diagramm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5" y="3809751"/>
            <a:ext cx="3845938" cy="230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iagramm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20" y="3814397"/>
            <a:ext cx="3830449" cy="22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70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02.02.2021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Schuett, Petra Dr.</cp:lastModifiedBy>
  <cp:revision>339</cp:revision>
  <cp:lastPrinted>2019-06-18T07:17:53Z</cp:lastPrinted>
  <dcterms:created xsi:type="dcterms:W3CDTF">2018-08-07T05:50:06Z</dcterms:created>
  <dcterms:modified xsi:type="dcterms:W3CDTF">2021-02-15T18:09:23Z</dcterms:modified>
</cp:coreProperties>
</file>