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2570CC-1824-408B-A8F4-5F7B22DDA85B}" type="datetimeFigureOut">
              <a:rPr lang="de-DE"/>
              <a:pPr>
                <a:defRPr/>
              </a:pPr>
              <a:t>09.02.2021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17177-0C06-424F-99A9-08F585DF1B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1B9FAC-D067-44D0-82EF-6F1266CD4DC3}" type="datetimeFigureOut">
              <a:rPr lang="de-DE"/>
              <a:pPr>
                <a:defRPr/>
              </a:pPr>
              <a:t>09.02.2021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FDDCBA-6B19-4B20-B29A-893BE9201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12850"/>
            <a:ext cx="842803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31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61C3-CF94-4C4D-B091-2CBE7CB677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123113" y="6553200"/>
            <a:ext cx="8255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9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9236-F4B7-4D75-B025-1D35129912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70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A394-73C6-4B97-B447-08A08FF743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2260600" y="6561138"/>
            <a:ext cx="4838700" cy="357187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8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6D14767-4AFF-479C-9D10-591D02C9E2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4200"/>
            <a:ext cx="11287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6700"/>
            <a:ext cx="2028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smtClean="0">
                <a:solidFill>
                  <a:srgbClr val="333333"/>
                </a:solidFill>
                <a:cs typeface="Arial" panose="020B0604020202020204" pitchFamily="34" charset="0"/>
              </a:rPr>
              <a:t>FAIR GmbH | GSI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5584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1138"/>
            <a:ext cx="48260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  <p:pic>
        <p:nvPicPr>
          <p:cNvPr id="1037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30213"/>
            <a:ext cx="77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713" y="1228725"/>
            <a:ext cx="8188325" cy="5148263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time protons and carbon from CH3. Started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 Monday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Feb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2021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(After beam commissioning GSI with Ar8+ from HLI (US3MK2 PS had to be 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repired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), and operator training 5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7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February.)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tuning CH3: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A4 </a:t>
            </a:r>
            <a:r>
              <a:rPr lang="en-GB" sz="2100" dirty="0">
                <a:solidFill>
                  <a:schemeClr val="tx1"/>
                </a:solidFill>
                <a:latin typeface="Calibri" panose="020F0502020204030204" pitchFamily="34" charset="0"/>
              </a:rPr>
              <a:t>/ 10 Hz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problem (new </a:t>
            </a:r>
            <a:r>
              <a:rPr lang="en-GB" sz="2100" dirty="0">
                <a:solidFill>
                  <a:schemeClr val="tx1"/>
                </a:solidFill>
                <a:latin typeface="Calibri" panose="020F0502020204030204" pitchFamily="34" charset="0"/>
              </a:rPr>
              <a:t>software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version, </a:t>
            </a:r>
            <a:r>
              <a:rPr lang="en-GB" sz="2100" dirty="0">
                <a:solidFill>
                  <a:schemeClr val="tx1"/>
                </a:solidFill>
                <a:latin typeface="Calibri" panose="020F0502020204030204" pitchFamily="34" charset="0"/>
              </a:rPr>
              <a:t>checked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14th Jan, okay) occurred again, Ion source 2 Hz, Alvarez RF-conditioning </a:t>
            </a:r>
            <a:r>
              <a:rPr lang="en-GB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Vacc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 Hz “absorbed” beam pulses. Solved by P. Kainberger.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Proton beam setup (Alvarez at 1.5 – 1.8 Volts, modified phases) with 1200 mbar gas stripper pressure. Night shift Carbon6+ beam, 2000 mbar.</a:t>
            </a:r>
            <a:r>
              <a:rPr lang="en-GB" sz="21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GB" sz="2100" dirty="0">
                <a:latin typeface="Calibri" panose="020F0502020204030204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Date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 pulsed gas stripper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assembly (preliminary) defined: 7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April 2021.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Clarify/confirm C3+ for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ESR: (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11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.-16.5.)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from EZR with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O4+, problems known by experimentalist (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D.Winters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HLI beam for CW cryostat commissioning (complete 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cryo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module with 4 cavities) desired for end of June (parallel with Oxygen, from 21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June on)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Obligo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shift 2020---2021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…. Step motor parts (BEA): surety (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Bürgschaft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 found, but payment on 2020 budget in 2021 impossible.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HSI-RFQ </a:t>
            </a: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re-calibration” </a:t>
            </a: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by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software </a:t>
            </a: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done (norm. Amp: 0,1244 Ph:323°). Corresponding 7.4 Volt at RFQ (instead of 8.3 Volt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) for Uranium, 7.5 V for Ta.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Successful Tantalum beam tests on Thursday 28</a:t>
            </a:r>
            <a:r>
              <a:rPr lang="en-GB" sz="2500" baseline="30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January. (181Ta3+, A/q 60.5 &gt; 59.5 U4+). RFQ Transmission 95% at 4 mA Ta3+, HIS transmission 75%. Max. RFQ voltage 7.35 Volt. Working point from “85%” on (</a:t>
            </a:r>
            <a:r>
              <a:rPr lang="en-GB" sz="2500" dirty="0" err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appr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. 7.1 V). </a:t>
            </a:r>
            <a:endParaRPr lang="en-GB" sz="25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Leakage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Z-branch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re-assembled, pumping. But another turbo pump valve must be repaired.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Leakage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UXC, MU3 dipole baffle plate. Plates pumped extra, beam operation uncooled.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RF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Topics: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Time Operation now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Alvarez A1 problems during commissioning, solved (ignitron pre-amplifier)</a:t>
            </a:r>
            <a:endParaRPr lang="en-GB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422275" y="271463"/>
            <a:ext cx="5584825" cy="787400"/>
          </a:xfrm>
        </p:spPr>
        <p:txBody>
          <a:bodyPr/>
          <a:lstStyle/>
          <a:p>
            <a:pPr eaLnBrk="1" hangingPunct="1"/>
            <a:r>
              <a:rPr lang="en-GB" altLang="de-DE" sz="32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Unilac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9.2.2021</a:t>
            </a:r>
            <a:endParaRPr lang="en-GB" altLang="de-DE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354</Words>
  <Application>Microsoft Office PowerPoint</Application>
  <PresentationFormat>Bildschirmpräsentation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Unilac – 9.2.2021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361</cp:revision>
  <cp:lastPrinted>2019-06-18T07:17:53Z</cp:lastPrinted>
  <dcterms:created xsi:type="dcterms:W3CDTF">2018-08-07T05:50:06Z</dcterms:created>
  <dcterms:modified xsi:type="dcterms:W3CDTF">2021-02-09T09:57:01Z</dcterms:modified>
</cp:coreProperties>
</file>