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87" d="100"/>
          <a:sy n="87" d="100"/>
        </p:scale>
        <p:origin x="62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2561" y="1295399"/>
            <a:ext cx="8554915" cy="5131777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time started. Hades, HHT, HTM (via TH), ESR and FRS served with beam.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Incident during Hades proton beam set up: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with too high intensity reached Hades and damaged some equipment.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Reason was that beam line setting was so good that the beam went right to the target, when it was not yet expected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When setting up beam to target GHADMU1/2 should be always switched off and beam plug moved in until the very last moment, before the intensity is reduced to a safe level.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Problem: After GHADMU2 we are completely blind an rely only on Hades detector reading.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Problems during Hades beam time: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Strong effect of parallel running experiments -&gt; Will be avoided in production run 2022.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Poor spill structure -&gt; Investigations this morning showed that improvement is possible.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Problem to get a sufficient small focus with a sufficient parallel beam 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-&gt; Additional screens upstream and downstream of target needed which can detect low 	intensity proton beams.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-&gt; Better knowledge of magnet positions in Hades cave needed. (Magnets are installed on 	rails and can be moved by experimenters). 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 beam to HTM via FRS was planned yesterday, but could not yet be done.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16</a:t>
            </a:r>
            <a:r>
              <a:rPr lang="en-GB" dirty="0" smtClean="0">
                <a:latin typeface="Calibri" panose="020F0502020204030204" pitchFamily="34" charset="0"/>
              </a:rPr>
              <a:t>.02.2021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16</a:t>
            </a:r>
            <a:r>
              <a:rPr lang="en-GB" dirty="0" smtClean="0">
                <a:latin typeface="Calibri" panose="020F0502020204030204" pitchFamily="34" charset="0"/>
              </a:rPr>
              <a:t>.02.2021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sym typeface="Wingdings" panose="05000000000000000000" pitchFamily="2" charset="2"/>
              </a:rPr>
              <a:t>HHD project: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Project </a:t>
            </a:r>
            <a:r>
              <a:rPr lang="en-US" sz="1600" dirty="0">
                <a:latin typeface="Calibri" panose="020F0502020204030204" pitchFamily="34" charset="0"/>
                <a:sym typeface="Wingdings" panose="05000000000000000000" pitchFamily="2" charset="2"/>
              </a:rPr>
              <a:t>stopped by the management for cost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reasons.</a:t>
            </a:r>
            <a:endParaRPr lang="en-US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Aim to stop DIP16 production, if possible. 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Parts for DIP16 have already been produced and assembly is planned for July 2021.</a:t>
            </a:r>
            <a:endParaRPr lang="en-US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Mei requested shift of available (but insufficient) DIP16 budget to UNILAC. Mei will take care of finding the financing for the DIP16.</a:t>
            </a:r>
            <a:endParaRPr lang="en-US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Result of 1</a:t>
            </a:r>
            <a:r>
              <a:rPr lang="en-US" sz="1600" baseline="30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</a:t>
            </a: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phase of structural analysis received last Friday. </a:t>
            </a:r>
            <a:b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-&gt;  To be discussed with K. Heckler and to be understood.</a:t>
            </a:r>
          </a:p>
          <a:p>
            <a:pPr lvl="1"/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Not clear at the moment if and to which extend planning work should continue and be completed.</a:t>
            </a:r>
            <a:endParaRPr lang="en-US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93427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342</Words>
  <Application>Microsoft Office PowerPoint</Application>
  <PresentationFormat>Bildschirmpräsentation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HEST – 16.02.2021</vt:lpstr>
      <vt:lpstr>HEST – 16.02.2021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311</cp:revision>
  <cp:lastPrinted>2019-06-18T07:17:53Z</cp:lastPrinted>
  <dcterms:created xsi:type="dcterms:W3CDTF">2018-08-07T05:50:06Z</dcterms:created>
  <dcterms:modified xsi:type="dcterms:W3CDTF">2021-02-16T12:58:16Z</dcterms:modified>
</cp:coreProperties>
</file>