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24" d="100"/>
          <a:sy n="124" d="100"/>
        </p:scale>
        <p:origin x="1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/>
          <a:srcRect t="3489" b="3602"/>
          <a:stretch>
            <a:fillRect/>
          </a:stretch>
        </p:blipFill>
        <p:spPr>
          <a:xfrm>
            <a:off x="472794" y="1244600"/>
            <a:ext cx="8518808" cy="534208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68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0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799" y="6242858"/>
            <a:ext cx="245401" cy="22698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0" y="6621713"/>
            <a:ext cx="245402" cy="22698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4364019" y="6617066"/>
            <a:ext cx="4734262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Frank </a:t>
            </a:r>
            <a:r>
              <a:rPr dirty="0" err="1"/>
              <a:t>Herfurth</a:t>
            </a:r>
            <a:endParaRPr/>
          </a:p>
        </p:txBody>
      </p:sp>
      <p:sp>
        <p:nvSpPr>
          <p:cNvPr id="79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2" cy="787560"/>
          </a:xfrm>
          <a:prstGeom prst="rect">
            <a:avLst/>
          </a:prstGeom>
        </p:spPr>
        <p:txBody>
          <a:bodyPr/>
          <a:lstStyle/>
          <a:p>
            <a:r>
              <a:rPr dirty="0"/>
              <a:t>and HITRAP</a:t>
            </a:r>
          </a:p>
        </p:txBody>
      </p:sp>
      <p:sp>
        <p:nvSpPr>
          <p:cNvPr id="80" name="Rechteck 3"/>
          <p:cNvSpPr txBox="1"/>
          <p:nvPr/>
        </p:nvSpPr>
        <p:spPr>
          <a:xfrm>
            <a:off x="189473" y="224908"/>
            <a:ext cx="2422286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CRYRING@ESR</a:t>
            </a:r>
          </a:p>
        </p:txBody>
      </p:sp>
      <p:sp>
        <p:nvSpPr>
          <p:cNvPr id="81" name="Datumsplatzhalter 5"/>
          <p:cNvSpPr txBox="1"/>
          <p:nvPr/>
        </p:nvSpPr>
        <p:spPr>
          <a:xfrm>
            <a:off x="6586683" y="6612097"/>
            <a:ext cx="1316429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/>
              <a:t>Feb-09</a:t>
            </a:r>
            <a:r>
              <a:rPr dirty="0"/>
              <a:t>, 202</a:t>
            </a:r>
            <a:r>
              <a:rPr lang="de-DE" dirty="0"/>
              <a:t>1</a:t>
            </a:r>
            <a:endParaRPr dirty="0"/>
          </a:p>
        </p:txBody>
      </p:sp>
      <p:sp>
        <p:nvSpPr>
          <p:cNvPr id="82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5"/>
            <a:ext cx="8694964" cy="5233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800" dirty="0">
                <a:solidFill>
                  <a:srgbClr val="FF0000"/>
                </a:solidFill>
              </a:rPr>
              <a:t>Failure Controls: “Real Time Error” of several devices including Ring RF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err="1"/>
              <a:t>ECooler</a:t>
            </a:r>
            <a:r>
              <a:rPr lang="en-US" dirty="0"/>
              <a:t> – magnet has been cooled down, second fill ongoing, final test has to wait until power supplies are operational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D</a:t>
            </a:r>
            <a:r>
              <a:rPr lang="en-US" sz="1600" baseline="30000" dirty="0"/>
              <a:t>+</a:t>
            </a:r>
            <a:r>
              <a:rPr lang="en-US" sz="1600" dirty="0"/>
              <a:t> Beam injected into the ring (until RF was needed)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Operator training conducted on Thu/Fri/Sat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preparation of experiments installations ongoing, scheduling and planning difficult (communication and COVID)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dirty="0"/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dirty="0"/>
              <a:t>HITRAP 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Electron/Ion transmission/storage test at the cooling Penning trap ongoing, increased # of electrons slightly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refit work started (IH in-coupling loop will be repaired)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! not all resource issues solved yet – hiring of only one temporary help only started ! (MSP Schedule lasts 1.5 years after all resources made available)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Macintosh PowerPoint</Application>
  <PresentationFormat>Bildschirmpräsentation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fair-gsi-folienmaster_2017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Herfurth, Frank Dr.</dc:creator>
  <cp:lastModifiedBy>F H</cp:lastModifiedBy>
  <cp:revision>27</cp:revision>
  <dcterms:modified xsi:type="dcterms:W3CDTF">2021-02-09T09:24:27Z</dcterms:modified>
</cp:coreProperties>
</file>