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9" r:id="rId3"/>
    <p:sldId id="258" r:id="rId4"/>
  </p:sldIdLst>
  <p:sldSz cx="9144000" cy="6858000" type="screen4x3"/>
  <p:notesSz cx="6724650" cy="97742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/>
            </a:pPr>
            <a:r>
              <a:rPr lang="de-DE" sz="1100" b="1"/>
              <a:t>Ar</a:t>
            </a:r>
            <a:r>
              <a:rPr lang="de-DE" sz="1100" b="1" baseline="30000"/>
              <a:t>1+</a:t>
            </a:r>
            <a:r>
              <a:rPr lang="de-DE" sz="1100" b="1"/>
              <a:t>-high current HSI-RFQ-operation (</a:t>
            </a:r>
            <a:r>
              <a:rPr lang="de-DE" sz="1100" b="1">
                <a:sym typeface="Symbol" panose="05050102010706020507" pitchFamily="18" charset="2"/>
              </a:rPr>
              <a:t>14emA)</a:t>
            </a:r>
            <a:endParaRPr lang="de-DE" sz="1100" b="1"/>
          </a:p>
        </c:rich>
      </c:tx>
      <c:layout>
        <c:manualLayout>
          <c:xMode val="edge"/>
          <c:yMode val="edge"/>
          <c:x val="7.9471931680181782E-2"/>
          <c:y val="6.58658203379740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66227011520231"/>
          <c:y val="3.1613269808665224E-2"/>
          <c:w val="0.80636038463045157"/>
          <c:h val="0.7927236676937120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'2020 Ar1+ Nord 14mAUH1'!$K$4</c:f>
              <c:strCache>
                <c:ptCount val="1"/>
                <c:pt idx="0">
                  <c:v>before upgrade 2004</c:v>
                </c:pt>
              </c:strCache>
            </c:strRef>
          </c:tx>
          <c:spPr>
            <a:ln w="12700">
              <a:solidFill>
                <a:srgbClr val="C0C0C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'2020 Ar1+ Nord 14mAUH1'!$J$5:$J$49</c:f>
              <c:numCache>
                <c:formatCode>0.0</c:formatCode>
                <c:ptCount val="45"/>
                <c:pt idx="0">
                  <c:v>61.8638466622604</c:v>
                </c:pt>
                <c:pt idx="1">
                  <c:v>67.085261070720421</c:v>
                </c:pt>
                <c:pt idx="2">
                  <c:v>70.588235294117652</c:v>
                </c:pt>
                <c:pt idx="3">
                  <c:v>73.892927957699939</c:v>
                </c:pt>
                <c:pt idx="4">
                  <c:v>75.875743555849311</c:v>
                </c:pt>
                <c:pt idx="5">
                  <c:v>77.528089887640448</c:v>
                </c:pt>
                <c:pt idx="6">
                  <c:v>79.312623925974876</c:v>
                </c:pt>
                <c:pt idx="7">
                  <c:v>81.031064111037665</c:v>
                </c:pt>
                <c:pt idx="8">
                  <c:v>82.749504296100454</c:v>
                </c:pt>
                <c:pt idx="9">
                  <c:v>84.534038334434882</c:v>
                </c:pt>
                <c:pt idx="10">
                  <c:v>86.252478519497686</c:v>
                </c:pt>
                <c:pt idx="11">
                  <c:v>87.970918704560475</c:v>
                </c:pt>
                <c:pt idx="12">
                  <c:v>89.68935888962325</c:v>
                </c:pt>
                <c:pt idx="13">
                  <c:v>91.209517514871109</c:v>
                </c:pt>
                <c:pt idx="14">
                  <c:v>93.192333113020482</c:v>
                </c:pt>
                <c:pt idx="15">
                  <c:v>94.844679444811632</c:v>
                </c:pt>
                <c:pt idx="16">
                  <c:v>96.695307336417713</c:v>
                </c:pt>
                <c:pt idx="17">
                  <c:v>98.347653668208864</c:v>
                </c:pt>
                <c:pt idx="18">
                  <c:v>100</c:v>
                </c:pt>
                <c:pt idx="19">
                  <c:v>101.85062789160608</c:v>
                </c:pt>
                <c:pt idx="20">
                  <c:v>103.43688037012558</c:v>
                </c:pt>
                <c:pt idx="21">
                  <c:v>107.0720423000661</c:v>
                </c:pt>
                <c:pt idx="22">
                  <c:v>110.50892267019167</c:v>
                </c:pt>
                <c:pt idx="23">
                  <c:v>114.01189689358888</c:v>
                </c:pt>
                <c:pt idx="24">
                  <c:v>117.51487111698611</c:v>
                </c:pt>
              </c:numCache>
            </c:numRef>
          </c:xVal>
          <c:yVal>
            <c:numRef>
              <c:f>'2020 Ar1+ Nord 14mAUH1'!$K$5:$K$49</c:f>
              <c:numCache>
                <c:formatCode>0.0</c:formatCode>
                <c:ptCount val="45"/>
                <c:pt idx="0">
                  <c:v>19.673590504451038</c:v>
                </c:pt>
                <c:pt idx="1">
                  <c:v>20.118694362017802</c:v>
                </c:pt>
                <c:pt idx="2">
                  <c:v>24.302670623145399</c:v>
                </c:pt>
                <c:pt idx="3">
                  <c:v>28.308605341246292</c:v>
                </c:pt>
                <c:pt idx="4">
                  <c:v>30.801186943620177</c:v>
                </c:pt>
                <c:pt idx="5">
                  <c:v>34.896142433234424</c:v>
                </c:pt>
                <c:pt idx="6">
                  <c:v>34.451038575667653</c:v>
                </c:pt>
                <c:pt idx="7">
                  <c:v>40.059347181008903</c:v>
                </c:pt>
                <c:pt idx="8">
                  <c:v>41.572700296735903</c:v>
                </c:pt>
                <c:pt idx="9">
                  <c:v>42.46290801186943</c:v>
                </c:pt>
                <c:pt idx="10">
                  <c:v>44.332344213649847</c:v>
                </c:pt>
                <c:pt idx="11">
                  <c:v>44.332344213649847</c:v>
                </c:pt>
                <c:pt idx="12">
                  <c:v>40.949554896142438</c:v>
                </c:pt>
                <c:pt idx="13">
                  <c:v>42.46290801186943</c:v>
                </c:pt>
                <c:pt idx="14">
                  <c:v>44.59940652818991</c:v>
                </c:pt>
                <c:pt idx="15">
                  <c:v>44.866468842729965</c:v>
                </c:pt>
                <c:pt idx="16">
                  <c:v>45.845697329376854</c:v>
                </c:pt>
                <c:pt idx="17">
                  <c:v>46.112759643916917</c:v>
                </c:pt>
                <c:pt idx="18">
                  <c:v>47.53709198813057</c:v>
                </c:pt>
                <c:pt idx="19">
                  <c:v>45.934718100890208</c:v>
                </c:pt>
                <c:pt idx="20">
                  <c:v>46.290801186943618</c:v>
                </c:pt>
                <c:pt idx="21">
                  <c:v>48.338278931750743</c:v>
                </c:pt>
                <c:pt idx="22">
                  <c:v>47.359050445103861</c:v>
                </c:pt>
                <c:pt idx="23">
                  <c:v>49.762611275964396</c:v>
                </c:pt>
                <c:pt idx="24">
                  <c:v>50.029673590504451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283-41FF-B293-215E8D16C19E}"/>
            </c:ext>
          </c:extLst>
        </c:ser>
        <c:ser>
          <c:idx val="1"/>
          <c:order val="1"/>
          <c:tx>
            <c:strRef>
              <c:f>'2020 Ar1+ Nord 14mAUH1'!$N$4</c:f>
              <c:strCache>
                <c:ptCount val="1"/>
                <c:pt idx="0">
                  <c:v>after upgrade 2004</c:v>
                </c:pt>
              </c:strCache>
            </c:strRef>
          </c:tx>
          <c:spPr>
            <a:ln w="12700">
              <a:solidFill>
                <a:srgbClr val="969696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969696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'2020 Ar1+ Nord 14mAUH1'!$M$5:$M$41</c:f>
              <c:numCache>
                <c:formatCode>0.0</c:formatCode>
                <c:ptCount val="37"/>
                <c:pt idx="0">
                  <c:v>61.782178217821773</c:v>
                </c:pt>
                <c:pt idx="1">
                  <c:v>63.630363036303621</c:v>
                </c:pt>
                <c:pt idx="2">
                  <c:v>65.346534653465341</c:v>
                </c:pt>
                <c:pt idx="3">
                  <c:v>67.062706270627061</c:v>
                </c:pt>
                <c:pt idx="4">
                  <c:v>68.712871287128706</c:v>
                </c:pt>
                <c:pt idx="5">
                  <c:v>70.495049504950487</c:v>
                </c:pt>
                <c:pt idx="6">
                  <c:v>72.211221122112221</c:v>
                </c:pt>
                <c:pt idx="7">
                  <c:v>73.927392739273913</c:v>
                </c:pt>
                <c:pt idx="8">
                  <c:v>75.709570957095707</c:v>
                </c:pt>
                <c:pt idx="9">
                  <c:v>77.425742574257413</c:v>
                </c:pt>
                <c:pt idx="10">
                  <c:v>79.207920792079207</c:v>
                </c:pt>
                <c:pt idx="11">
                  <c:v>80.924092409240913</c:v>
                </c:pt>
                <c:pt idx="12">
                  <c:v>82.706270627062707</c:v>
                </c:pt>
                <c:pt idx="13">
                  <c:v>84.356435643564353</c:v>
                </c:pt>
                <c:pt idx="14">
                  <c:v>86.072607260726059</c:v>
                </c:pt>
                <c:pt idx="15">
                  <c:v>87.854785478547853</c:v>
                </c:pt>
                <c:pt idx="16">
                  <c:v>89.636963696369634</c:v>
                </c:pt>
                <c:pt idx="17">
                  <c:v>91.287128712871279</c:v>
                </c:pt>
                <c:pt idx="18">
                  <c:v>93.135313531353148</c:v>
                </c:pt>
                <c:pt idx="19">
                  <c:v>94.851485148514854</c:v>
                </c:pt>
                <c:pt idx="20">
                  <c:v>96.501650165016486</c:v>
                </c:pt>
                <c:pt idx="21">
                  <c:v>98.21782178217822</c:v>
                </c:pt>
                <c:pt idx="22">
                  <c:v>100</c:v>
                </c:pt>
                <c:pt idx="23">
                  <c:v>101.71617161716171</c:v>
                </c:pt>
                <c:pt idx="24">
                  <c:v>103.4983498349835</c:v>
                </c:pt>
                <c:pt idx="25">
                  <c:v>105.14851485148515</c:v>
                </c:pt>
                <c:pt idx="26">
                  <c:v>106.93069306930693</c:v>
                </c:pt>
                <c:pt idx="27">
                  <c:v>108.71287128712872</c:v>
                </c:pt>
                <c:pt idx="28">
                  <c:v>110.42904290429041</c:v>
                </c:pt>
                <c:pt idx="29">
                  <c:v>112.14521452145213</c:v>
                </c:pt>
                <c:pt idx="30">
                  <c:v>113.92739273927393</c:v>
                </c:pt>
                <c:pt idx="31">
                  <c:v>115.57755775577556</c:v>
                </c:pt>
                <c:pt idx="32">
                  <c:v>117.35973597359735</c:v>
                </c:pt>
                <c:pt idx="33">
                  <c:v>119.07590759075906</c:v>
                </c:pt>
                <c:pt idx="34">
                  <c:v>120.72607260726072</c:v>
                </c:pt>
                <c:pt idx="35">
                  <c:v>122.50825082508248</c:v>
                </c:pt>
                <c:pt idx="36">
                  <c:v>124.29042904290428</c:v>
                </c:pt>
              </c:numCache>
            </c:numRef>
          </c:xVal>
          <c:yVal>
            <c:numRef>
              <c:f>'2020 Ar1+ Nord 14mAUH1'!$N$5:$N$49</c:f>
              <c:numCache>
                <c:formatCode>0.0</c:formatCode>
                <c:ptCount val="45"/>
                <c:pt idx="0">
                  <c:v>20.652818991097924</c:v>
                </c:pt>
                <c:pt idx="1">
                  <c:v>20.474777448071219</c:v>
                </c:pt>
                <c:pt idx="2">
                  <c:v>21.008902077151333</c:v>
                </c:pt>
                <c:pt idx="3">
                  <c:v>22.967359050445104</c:v>
                </c:pt>
                <c:pt idx="4">
                  <c:v>27.062314540059347</c:v>
                </c:pt>
                <c:pt idx="5">
                  <c:v>31.780415430267063</c:v>
                </c:pt>
                <c:pt idx="6">
                  <c:v>36.76557863501484</c:v>
                </c:pt>
                <c:pt idx="7">
                  <c:v>42.195845697329375</c:v>
                </c:pt>
                <c:pt idx="8">
                  <c:v>46.290801186943618</c:v>
                </c:pt>
                <c:pt idx="9">
                  <c:v>49.317507418397625</c:v>
                </c:pt>
                <c:pt idx="10">
                  <c:v>51.008902077151333</c:v>
                </c:pt>
                <c:pt idx="11">
                  <c:v>51.899109792284861</c:v>
                </c:pt>
                <c:pt idx="12">
                  <c:v>51.988130563798222</c:v>
                </c:pt>
                <c:pt idx="13">
                  <c:v>52.344213649851632</c:v>
                </c:pt>
                <c:pt idx="14">
                  <c:v>53.23442136498516</c:v>
                </c:pt>
                <c:pt idx="15">
                  <c:v>53.857566765578632</c:v>
                </c:pt>
                <c:pt idx="16">
                  <c:v>54.03560830860534</c:v>
                </c:pt>
                <c:pt idx="17">
                  <c:v>54.480712166172111</c:v>
                </c:pt>
                <c:pt idx="18">
                  <c:v>54.658753709198812</c:v>
                </c:pt>
                <c:pt idx="19">
                  <c:v>54.747774480712167</c:v>
                </c:pt>
                <c:pt idx="20">
                  <c:v>54.925816023738875</c:v>
                </c:pt>
                <c:pt idx="21">
                  <c:v>55.370919881305639</c:v>
                </c:pt>
                <c:pt idx="22">
                  <c:v>55.459940652818993</c:v>
                </c:pt>
                <c:pt idx="23">
                  <c:v>55.548961424332347</c:v>
                </c:pt>
                <c:pt idx="24">
                  <c:v>55.459940652818993</c:v>
                </c:pt>
                <c:pt idx="25">
                  <c:v>55.370919881305639</c:v>
                </c:pt>
                <c:pt idx="26">
                  <c:v>56.083086053412458</c:v>
                </c:pt>
                <c:pt idx="27">
                  <c:v>56.350148367952521</c:v>
                </c:pt>
                <c:pt idx="28">
                  <c:v>56.083086053412458</c:v>
                </c:pt>
                <c:pt idx="29">
                  <c:v>55.994065281899111</c:v>
                </c:pt>
                <c:pt idx="30">
                  <c:v>55.905044510385757</c:v>
                </c:pt>
                <c:pt idx="31">
                  <c:v>56.350148367952521</c:v>
                </c:pt>
                <c:pt idx="32">
                  <c:v>56.439169139465875</c:v>
                </c:pt>
                <c:pt idx="33">
                  <c:v>56.617210682492583</c:v>
                </c:pt>
                <c:pt idx="34">
                  <c:v>56.706231454005938</c:v>
                </c:pt>
                <c:pt idx="35">
                  <c:v>57.240356083086056</c:v>
                </c:pt>
                <c:pt idx="36">
                  <c:v>57.596439169139465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283-41FF-B293-215E8D16C19E}"/>
            </c:ext>
          </c:extLst>
        </c:ser>
        <c:ser>
          <c:idx val="2"/>
          <c:order val="2"/>
          <c:tx>
            <c:strRef>
              <c:f>'2020 Ar1+ Nord 14mAUH1'!$Q$4</c:f>
              <c:strCache>
                <c:ptCount val="1"/>
                <c:pt idx="0">
                  <c:v>after upgrade 2009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'2020 Ar1+ Nord 14mAUH1'!$P$5:$P$49</c:f>
              <c:numCache>
                <c:formatCode>0.0</c:formatCode>
                <c:ptCount val="45"/>
                <c:pt idx="0">
                  <c:v>30.769230769230816</c:v>
                </c:pt>
                <c:pt idx="1">
                  <c:v>33.846153846153904</c:v>
                </c:pt>
                <c:pt idx="2">
                  <c:v>36.923076923076977</c:v>
                </c:pt>
                <c:pt idx="3">
                  <c:v>40.000000000000057</c:v>
                </c:pt>
                <c:pt idx="4">
                  <c:v>43.076923076923144</c:v>
                </c:pt>
                <c:pt idx="5">
                  <c:v>46.153846153846224</c:v>
                </c:pt>
                <c:pt idx="6">
                  <c:v>49.230769230769305</c:v>
                </c:pt>
                <c:pt idx="7">
                  <c:v>52.307692307692385</c:v>
                </c:pt>
                <c:pt idx="8">
                  <c:v>55.384615384615465</c:v>
                </c:pt>
                <c:pt idx="9">
                  <c:v>58.461538461538552</c:v>
                </c:pt>
                <c:pt idx="10">
                  <c:v>61.538461538461632</c:v>
                </c:pt>
                <c:pt idx="11">
                  <c:v>64.615384615384713</c:v>
                </c:pt>
                <c:pt idx="12">
                  <c:v>67.692307692307807</c:v>
                </c:pt>
                <c:pt idx="13">
                  <c:v>70.769230769230873</c:v>
                </c:pt>
                <c:pt idx="14">
                  <c:v>73.846153846153953</c:v>
                </c:pt>
                <c:pt idx="15">
                  <c:v>76.923076923077033</c:v>
                </c:pt>
                <c:pt idx="16">
                  <c:v>78.461538461538566</c:v>
                </c:pt>
                <c:pt idx="17">
                  <c:v>80.000000000000114</c:v>
                </c:pt>
                <c:pt idx="18">
                  <c:v>81.538461538461661</c:v>
                </c:pt>
                <c:pt idx="19">
                  <c:v>83.076923076923208</c:v>
                </c:pt>
                <c:pt idx="20">
                  <c:v>84.615384615384741</c:v>
                </c:pt>
                <c:pt idx="21">
                  <c:v>86.153846153846288</c:v>
                </c:pt>
                <c:pt idx="22">
                  <c:v>87.692307692307821</c:v>
                </c:pt>
                <c:pt idx="23">
                  <c:v>89.230769230769369</c:v>
                </c:pt>
                <c:pt idx="24">
                  <c:v>90.769230769230902</c:v>
                </c:pt>
                <c:pt idx="25">
                  <c:v>92.307692307692449</c:v>
                </c:pt>
                <c:pt idx="26">
                  <c:v>93.846153846153982</c:v>
                </c:pt>
                <c:pt idx="27">
                  <c:v>95.384615384615529</c:v>
                </c:pt>
                <c:pt idx="28">
                  <c:v>96.923076923077062</c:v>
                </c:pt>
                <c:pt idx="29">
                  <c:v>98.461538461538609</c:v>
                </c:pt>
                <c:pt idx="30">
                  <c:v>99.999999999999986</c:v>
                </c:pt>
                <c:pt idx="31">
                  <c:v>101.53846153846153</c:v>
                </c:pt>
                <c:pt idx="32">
                  <c:v>103.07692307692309</c:v>
                </c:pt>
                <c:pt idx="33">
                  <c:v>104.61538461538461</c:v>
                </c:pt>
                <c:pt idx="34">
                  <c:v>106.15384615384616</c:v>
                </c:pt>
                <c:pt idx="35">
                  <c:v>107.69230769230769</c:v>
                </c:pt>
                <c:pt idx="36">
                  <c:v>109.23076923076924</c:v>
                </c:pt>
                <c:pt idx="37">
                  <c:v>110.7692307692308</c:v>
                </c:pt>
                <c:pt idx="38">
                  <c:v>112.30769230769232</c:v>
                </c:pt>
                <c:pt idx="39">
                  <c:v>113.84615384615385</c:v>
                </c:pt>
                <c:pt idx="40">
                  <c:v>115.3846153846154</c:v>
                </c:pt>
                <c:pt idx="41">
                  <c:v>116.92307692307695</c:v>
                </c:pt>
                <c:pt idx="42">
                  <c:v>118.4615384615385</c:v>
                </c:pt>
                <c:pt idx="43">
                  <c:v>120.00000000000003</c:v>
                </c:pt>
                <c:pt idx="44">
                  <c:v>121.53846153846156</c:v>
                </c:pt>
              </c:numCache>
            </c:numRef>
          </c:xVal>
          <c:yVal>
            <c:numRef>
              <c:f>'2020 Ar1+ Nord 14mAUH1'!$Q$5:$Q$49</c:f>
              <c:numCache>
                <c:formatCode>0.0</c:formatCode>
                <c:ptCount val="45"/>
                <c:pt idx="0">
                  <c:v>7.2478632478632488</c:v>
                </c:pt>
                <c:pt idx="1">
                  <c:v>8.1538461538461533</c:v>
                </c:pt>
                <c:pt idx="2">
                  <c:v>9.9658119658119659</c:v>
                </c:pt>
                <c:pt idx="3">
                  <c:v>11.777777777777779</c:v>
                </c:pt>
                <c:pt idx="4">
                  <c:v>15.401709401709404</c:v>
                </c:pt>
                <c:pt idx="5">
                  <c:v>18.119658119658123</c:v>
                </c:pt>
                <c:pt idx="6">
                  <c:v>20.837606837606838</c:v>
                </c:pt>
                <c:pt idx="7">
                  <c:v>21.743589743589745</c:v>
                </c:pt>
                <c:pt idx="8">
                  <c:v>24.461538461538463</c:v>
                </c:pt>
                <c:pt idx="9">
                  <c:v>26.273504273504276</c:v>
                </c:pt>
                <c:pt idx="10">
                  <c:v>28.991452991452995</c:v>
                </c:pt>
                <c:pt idx="11">
                  <c:v>33.521367521367523</c:v>
                </c:pt>
                <c:pt idx="12">
                  <c:v>38.051282051282051</c:v>
                </c:pt>
                <c:pt idx="13">
                  <c:v>41.675213675213676</c:v>
                </c:pt>
                <c:pt idx="14">
                  <c:v>46.205128205128212</c:v>
                </c:pt>
                <c:pt idx="15">
                  <c:v>53.452991452991462</c:v>
                </c:pt>
                <c:pt idx="16">
                  <c:v>57.07692307692308</c:v>
                </c:pt>
                <c:pt idx="17">
                  <c:v>59.794871794871796</c:v>
                </c:pt>
                <c:pt idx="18">
                  <c:v>59.794871794871796</c:v>
                </c:pt>
                <c:pt idx="19">
                  <c:v>60.700854700854705</c:v>
                </c:pt>
                <c:pt idx="20">
                  <c:v>62.512820512820511</c:v>
                </c:pt>
                <c:pt idx="21">
                  <c:v>62.512820512820511</c:v>
                </c:pt>
                <c:pt idx="22">
                  <c:v>62.512820512820511</c:v>
                </c:pt>
                <c:pt idx="23">
                  <c:v>63.418803418803421</c:v>
                </c:pt>
                <c:pt idx="24">
                  <c:v>66.136752136752136</c:v>
                </c:pt>
                <c:pt idx="25">
                  <c:v>66.136752136752136</c:v>
                </c:pt>
                <c:pt idx="26">
                  <c:v>67.948717948717942</c:v>
                </c:pt>
                <c:pt idx="27">
                  <c:v>67.948717948717942</c:v>
                </c:pt>
                <c:pt idx="28">
                  <c:v>68.854700854700852</c:v>
                </c:pt>
                <c:pt idx="29">
                  <c:v>69.760683760683762</c:v>
                </c:pt>
                <c:pt idx="30">
                  <c:v>70.666666666666671</c:v>
                </c:pt>
                <c:pt idx="31">
                  <c:v>71.572649572649581</c:v>
                </c:pt>
                <c:pt idx="32">
                  <c:v>72.478632478632491</c:v>
                </c:pt>
                <c:pt idx="33">
                  <c:v>73.384615384615387</c:v>
                </c:pt>
                <c:pt idx="34">
                  <c:v>73.384615384615387</c:v>
                </c:pt>
                <c:pt idx="35">
                  <c:v>73.384615384615387</c:v>
                </c:pt>
                <c:pt idx="36">
                  <c:v>73.384615384615387</c:v>
                </c:pt>
                <c:pt idx="37">
                  <c:v>74.290598290598297</c:v>
                </c:pt>
                <c:pt idx="38">
                  <c:v>75.196581196581207</c:v>
                </c:pt>
                <c:pt idx="39">
                  <c:v>77.008547008547012</c:v>
                </c:pt>
                <c:pt idx="40">
                  <c:v>76.102564102564102</c:v>
                </c:pt>
                <c:pt idx="41">
                  <c:v>76.102564102564102</c:v>
                </c:pt>
                <c:pt idx="42">
                  <c:v>77.008547008547012</c:v>
                </c:pt>
                <c:pt idx="43">
                  <c:v>76.102564102564102</c:v>
                </c:pt>
                <c:pt idx="44">
                  <c:v>77.008547008547012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283-41FF-B293-215E8D16C19E}"/>
            </c:ext>
          </c:extLst>
        </c:ser>
        <c:ser>
          <c:idx val="3"/>
          <c:order val="3"/>
          <c:tx>
            <c:strRef>
              <c:f>'2020 Ar1+ Nord 14mAUH1'!$Z$4</c:f>
              <c:strCache>
                <c:ptCount val="1"/>
                <c:pt idx="0">
                  <c:v>2020 Ar High Current 14 mA UH1</c:v>
                </c:pt>
              </c:strCache>
            </c:strRef>
          </c:tx>
          <c:spPr>
            <a:ln w="12700" cap="rnd">
              <a:solidFill>
                <a:srgbClr val="FF0000"/>
              </a:solidFill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'2020 Ar1+ Nord 14mAUH1'!$Y$5:$Y$52</c:f>
              <c:numCache>
                <c:formatCode>General</c:formatCode>
                <c:ptCount val="48"/>
                <c:pt idx="0">
                  <c:v>8.7656529516994635</c:v>
                </c:pt>
                <c:pt idx="1">
                  <c:v>12.343470483005367</c:v>
                </c:pt>
                <c:pt idx="2">
                  <c:v>15.921288014311271</c:v>
                </c:pt>
                <c:pt idx="3">
                  <c:v>19.499105545617176</c:v>
                </c:pt>
                <c:pt idx="4">
                  <c:v>23.076923076923077</c:v>
                </c:pt>
                <c:pt idx="5">
                  <c:v>26.65474060822898</c:v>
                </c:pt>
                <c:pt idx="6">
                  <c:v>30.232558139534884</c:v>
                </c:pt>
                <c:pt idx="7">
                  <c:v>33.810375670840791</c:v>
                </c:pt>
                <c:pt idx="8">
                  <c:v>37.388193202146688</c:v>
                </c:pt>
                <c:pt idx="9">
                  <c:v>40.966010733452592</c:v>
                </c:pt>
                <c:pt idx="10">
                  <c:v>44.543828264758503</c:v>
                </c:pt>
                <c:pt idx="11">
                  <c:v>48.121645796064399</c:v>
                </c:pt>
                <c:pt idx="12">
                  <c:v>51.699463327370303</c:v>
                </c:pt>
                <c:pt idx="13">
                  <c:v>55.277280858676207</c:v>
                </c:pt>
                <c:pt idx="14">
                  <c:v>58.855098389982111</c:v>
                </c:pt>
                <c:pt idx="15">
                  <c:v>62.432915921288014</c:v>
                </c:pt>
                <c:pt idx="16">
                  <c:v>66.010733452593925</c:v>
                </c:pt>
                <c:pt idx="17">
                  <c:v>69.588550983899822</c:v>
                </c:pt>
                <c:pt idx="18">
                  <c:v>73.166368515205733</c:v>
                </c:pt>
                <c:pt idx="19">
                  <c:v>76.744186046511629</c:v>
                </c:pt>
                <c:pt idx="20">
                  <c:v>78.711985688729882</c:v>
                </c:pt>
                <c:pt idx="21">
                  <c:v>80.32200357781754</c:v>
                </c:pt>
                <c:pt idx="22">
                  <c:v>81.395348837209298</c:v>
                </c:pt>
                <c:pt idx="23">
                  <c:v>82.289803220035765</c:v>
                </c:pt>
                <c:pt idx="24">
                  <c:v>83.18425760286226</c:v>
                </c:pt>
                <c:pt idx="25">
                  <c:v>83.899821109123451</c:v>
                </c:pt>
                <c:pt idx="26">
                  <c:v>84.973166368515209</c:v>
                </c:pt>
                <c:pt idx="27">
                  <c:v>85.86762075134169</c:v>
                </c:pt>
                <c:pt idx="28">
                  <c:v>86.762075134168143</c:v>
                </c:pt>
                <c:pt idx="29">
                  <c:v>87.477638640429333</c:v>
                </c:pt>
                <c:pt idx="30">
                  <c:v>89.445438282647586</c:v>
                </c:pt>
                <c:pt idx="31">
                  <c:v>91.055456171735244</c:v>
                </c:pt>
                <c:pt idx="32">
                  <c:v>94.633273703041141</c:v>
                </c:pt>
                <c:pt idx="33">
                  <c:v>98.211091234347052</c:v>
                </c:pt>
                <c:pt idx="34">
                  <c:v>100</c:v>
                </c:pt>
                <c:pt idx="35">
                  <c:v>101.78890876565295</c:v>
                </c:pt>
                <c:pt idx="36">
                  <c:v>103.57781753130591</c:v>
                </c:pt>
                <c:pt idx="37">
                  <c:v>105.36672629695886</c:v>
                </c:pt>
                <c:pt idx="38">
                  <c:v>107.15563506261181</c:v>
                </c:pt>
                <c:pt idx="39">
                  <c:v>108.94454382826476</c:v>
                </c:pt>
                <c:pt idx="40">
                  <c:v>110.73345259391772</c:v>
                </c:pt>
                <c:pt idx="41">
                  <c:v>112.52236135957067</c:v>
                </c:pt>
                <c:pt idx="42">
                  <c:v>114.31127012522361</c:v>
                </c:pt>
                <c:pt idx="43">
                  <c:v>116.10017889087656</c:v>
                </c:pt>
                <c:pt idx="44">
                  <c:v>117.88908765652953</c:v>
                </c:pt>
                <c:pt idx="45">
                  <c:v>119.67799642218247</c:v>
                </c:pt>
                <c:pt idx="46">
                  <c:v>121.46690518783542</c:v>
                </c:pt>
                <c:pt idx="47">
                  <c:v>123.25581395348837</c:v>
                </c:pt>
              </c:numCache>
            </c:numRef>
          </c:xVal>
          <c:yVal>
            <c:numRef>
              <c:f>'2020 Ar1+ Nord 14mAUH1'!$Z$5:$Z$52</c:f>
              <c:numCache>
                <c:formatCode>General</c:formatCode>
                <c:ptCount val="48"/>
                <c:pt idx="0">
                  <c:v>0</c:v>
                </c:pt>
                <c:pt idx="1">
                  <c:v>2.7777777777777776E-2</c:v>
                </c:pt>
                <c:pt idx="2">
                  <c:v>0.18518518518518517</c:v>
                </c:pt>
                <c:pt idx="3">
                  <c:v>0.55555555555555547</c:v>
                </c:pt>
                <c:pt idx="4">
                  <c:v>1.1111111111111109</c:v>
                </c:pt>
                <c:pt idx="5">
                  <c:v>1.8518518518518516</c:v>
                </c:pt>
                <c:pt idx="6">
                  <c:v>3.2407407407407405</c:v>
                </c:pt>
                <c:pt idx="7">
                  <c:v>5.0925925925925926</c:v>
                </c:pt>
                <c:pt idx="8">
                  <c:v>7.1296296296296289</c:v>
                </c:pt>
                <c:pt idx="9">
                  <c:v>10.185185185185185</c:v>
                </c:pt>
                <c:pt idx="10">
                  <c:v>14.259259259259258</c:v>
                </c:pt>
                <c:pt idx="11">
                  <c:v>19.166666666666664</c:v>
                </c:pt>
                <c:pt idx="12">
                  <c:v>25.37037037037037</c:v>
                </c:pt>
                <c:pt idx="13">
                  <c:v>29.629629629629626</c:v>
                </c:pt>
                <c:pt idx="14">
                  <c:v>35.277777777777779</c:v>
                </c:pt>
                <c:pt idx="15">
                  <c:v>37.685185185185183</c:v>
                </c:pt>
                <c:pt idx="16">
                  <c:v>39.81481481481481</c:v>
                </c:pt>
                <c:pt idx="17">
                  <c:v>41.666666666666664</c:v>
                </c:pt>
                <c:pt idx="18">
                  <c:v>45.370370370370374</c:v>
                </c:pt>
                <c:pt idx="19">
                  <c:v>50.462962962962962</c:v>
                </c:pt>
                <c:pt idx="21">
                  <c:v>54.259259259259252</c:v>
                </c:pt>
                <c:pt idx="23">
                  <c:v>54.629629629629626</c:v>
                </c:pt>
                <c:pt idx="25">
                  <c:v>55.462962962962962</c:v>
                </c:pt>
                <c:pt idx="27">
                  <c:v>55.462962962962962</c:v>
                </c:pt>
                <c:pt idx="29">
                  <c:v>56.296296296296291</c:v>
                </c:pt>
                <c:pt idx="31">
                  <c:v>56.944444444444443</c:v>
                </c:pt>
                <c:pt idx="32">
                  <c:v>57.037037037037031</c:v>
                </c:pt>
                <c:pt idx="33">
                  <c:v>55.925925925925924</c:v>
                </c:pt>
                <c:pt idx="34">
                  <c:v>57.407407407407405</c:v>
                </c:pt>
                <c:pt idx="35">
                  <c:v>59.259259259259252</c:v>
                </c:pt>
                <c:pt idx="36">
                  <c:v>59.629629629629626</c:v>
                </c:pt>
                <c:pt idx="37">
                  <c:v>60.185185185185183</c:v>
                </c:pt>
                <c:pt idx="38">
                  <c:v>60.648148148148145</c:v>
                </c:pt>
                <c:pt idx="39">
                  <c:v>61.111111111111107</c:v>
                </c:pt>
                <c:pt idx="40">
                  <c:v>61.111111111111107</c:v>
                </c:pt>
                <c:pt idx="41">
                  <c:v>61.111111111111107</c:v>
                </c:pt>
                <c:pt idx="42">
                  <c:v>61.111111111111107</c:v>
                </c:pt>
                <c:pt idx="43">
                  <c:v>61.111111111111107</c:v>
                </c:pt>
                <c:pt idx="44">
                  <c:v>61.111111111111107</c:v>
                </c:pt>
                <c:pt idx="45">
                  <c:v>61.111111111111107</c:v>
                </c:pt>
                <c:pt idx="46">
                  <c:v>61.111111111111107</c:v>
                </c:pt>
                <c:pt idx="47">
                  <c:v>61.574074074074069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283-41FF-B293-215E8D16C19E}"/>
            </c:ext>
          </c:extLst>
        </c:ser>
        <c:ser>
          <c:idx val="4"/>
          <c:order val="4"/>
          <c:tx>
            <c:v>Tantal3mA</c:v>
          </c:tx>
          <c:xVal>
            <c:numRef>
              <c:f>'Ta3+24+'!$C$9:$C$65</c:f>
              <c:numCache>
                <c:formatCode>General</c:formatCode>
                <c:ptCount val="57"/>
                <c:pt idx="0">
                  <c:v>87.633769322235437</c:v>
                </c:pt>
                <c:pt idx="1">
                  <c:v>87.395957193816884</c:v>
                </c:pt>
                <c:pt idx="2">
                  <c:v>86.801426872770506</c:v>
                </c:pt>
                <c:pt idx="3">
                  <c:v>86.206896551724142</c:v>
                </c:pt>
                <c:pt idx="4">
                  <c:v>85.612366230677765</c:v>
                </c:pt>
                <c:pt idx="5">
                  <c:v>85.017835909631387</c:v>
                </c:pt>
                <c:pt idx="6">
                  <c:v>84.423305588585023</c:v>
                </c:pt>
                <c:pt idx="7">
                  <c:v>83.828775267538646</c:v>
                </c:pt>
                <c:pt idx="8">
                  <c:v>83.234244946492268</c:v>
                </c:pt>
                <c:pt idx="9">
                  <c:v>82.63971462544589</c:v>
                </c:pt>
                <c:pt idx="10">
                  <c:v>82.045184304399527</c:v>
                </c:pt>
                <c:pt idx="11">
                  <c:v>81.450653983353149</c:v>
                </c:pt>
                <c:pt idx="12">
                  <c:v>80.856123662306771</c:v>
                </c:pt>
                <c:pt idx="13">
                  <c:v>80.261593341260408</c:v>
                </c:pt>
                <c:pt idx="14">
                  <c:v>79.66706302021403</c:v>
                </c:pt>
                <c:pt idx="15">
                  <c:v>79.072532699167652</c:v>
                </c:pt>
                <c:pt idx="16">
                  <c:v>78.478002378121289</c:v>
                </c:pt>
                <c:pt idx="17">
                  <c:v>77.883472057074911</c:v>
                </c:pt>
                <c:pt idx="18">
                  <c:v>77.288941736028534</c:v>
                </c:pt>
                <c:pt idx="19">
                  <c:v>76.694411414982156</c:v>
                </c:pt>
                <c:pt idx="20">
                  <c:v>76.099881093935792</c:v>
                </c:pt>
                <c:pt idx="21">
                  <c:v>75.505350772889415</c:v>
                </c:pt>
                <c:pt idx="22">
                  <c:v>74.910820451843037</c:v>
                </c:pt>
                <c:pt idx="23">
                  <c:v>74.316290130796673</c:v>
                </c:pt>
                <c:pt idx="24">
                  <c:v>73.721759809750296</c:v>
                </c:pt>
                <c:pt idx="25">
                  <c:v>73.127229488703918</c:v>
                </c:pt>
                <c:pt idx="26">
                  <c:v>72.532699167657555</c:v>
                </c:pt>
                <c:pt idx="27">
                  <c:v>71.938168846611177</c:v>
                </c:pt>
                <c:pt idx="28">
                  <c:v>71.343638525564799</c:v>
                </c:pt>
                <c:pt idx="29">
                  <c:v>70.749108204518436</c:v>
                </c:pt>
                <c:pt idx="30">
                  <c:v>70.154577883472058</c:v>
                </c:pt>
                <c:pt idx="31">
                  <c:v>69.56004756242568</c:v>
                </c:pt>
                <c:pt idx="32">
                  <c:v>68.965517241379303</c:v>
                </c:pt>
                <c:pt idx="33">
                  <c:v>67.776456599286561</c:v>
                </c:pt>
                <c:pt idx="34">
                  <c:v>66.58739595719382</c:v>
                </c:pt>
                <c:pt idx="35">
                  <c:v>65.398335315101065</c:v>
                </c:pt>
                <c:pt idx="36">
                  <c:v>64.209274673008323</c:v>
                </c:pt>
                <c:pt idx="37">
                  <c:v>63.020214030915575</c:v>
                </c:pt>
                <c:pt idx="38">
                  <c:v>61.831153388822827</c:v>
                </c:pt>
                <c:pt idx="39">
                  <c:v>60.642092746730079</c:v>
                </c:pt>
                <c:pt idx="40">
                  <c:v>59.453032104637337</c:v>
                </c:pt>
                <c:pt idx="41">
                  <c:v>57.074910820451841</c:v>
                </c:pt>
                <c:pt idx="42">
                  <c:v>54.696789536266344</c:v>
                </c:pt>
                <c:pt idx="43">
                  <c:v>52.318668252080862</c:v>
                </c:pt>
                <c:pt idx="44">
                  <c:v>49.940546967895365</c:v>
                </c:pt>
                <c:pt idx="45">
                  <c:v>47.562425683709868</c:v>
                </c:pt>
                <c:pt idx="46">
                  <c:v>45.184304399524372</c:v>
                </c:pt>
                <c:pt idx="47">
                  <c:v>42.806183115338882</c:v>
                </c:pt>
                <c:pt idx="48">
                  <c:v>40.428061831153386</c:v>
                </c:pt>
                <c:pt idx="49">
                  <c:v>38.049940546967896</c:v>
                </c:pt>
                <c:pt idx="50">
                  <c:v>35.6718192627824</c:v>
                </c:pt>
                <c:pt idx="51">
                  <c:v>33.29369797859691</c:v>
                </c:pt>
                <c:pt idx="52">
                  <c:v>30.915576694411413</c:v>
                </c:pt>
                <c:pt idx="53">
                  <c:v>28.53745541022592</c:v>
                </c:pt>
                <c:pt idx="54">
                  <c:v>26.159334126040431</c:v>
                </c:pt>
                <c:pt idx="55">
                  <c:v>23.781212841854934</c:v>
                </c:pt>
                <c:pt idx="56">
                  <c:v>21.403091557669441</c:v>
                </c:pt>
              </c:numCache>
            </c:numRef>
          </c:xVal>
          <c:yVal>
            <c:numRef>
              <c:f>'Ta3+24+'!$G$9:$G$65</c:f>
              <c:numCache>
                <c:formatCode>General</c:formatCode>
                <c:ptCount val="57"/>
                <c:pt idx="0">
                  <c:v>95</c:v>
                </c:pt>
                <c:pt idx="1">
                  <c:v>95</c:v>
                </c:pt>
                <c:pt idx="2">
                  <c:v>95</c:v>
                </c:pt>
                <c:pt idx="3">
                  <c:v>95</c:v>
                </c:pt>
                <c:pt idx="4">
                  <c:v>95</c:v>
                </c:pt>
                <c:pt idx="5">
                  <c:v>95</c:v>
                </c:pt>
                <c:pt idx="6">
                  <c:v>95</c:v>
                </c:pt>
                <c:pt idx="7">
                  <c:v>95</c:v>
                </c:pt>
                <c:pt idx="8">
                  <c:v>95</c:v>
                </c:pt>
                <c:pt idx="9">
                  <c:v>94</c:v>
                </c:pt>
                <c:pt idx="10">
                  <c:v>94</c:v>
                </c:pt>
                <c:pt idx="11">
                  <c:v>91</c:v>
                </c:pt>
                <c:pt idx="12">
                  <c:v>90</c:v>
                </c:pt>
                <c:pt idx="13">
                  <c:v>90</c:v>
                </c:pt>
                <c:pt idx="14">
                  <c:v>88</c:v>
                </c:pt>
                <c:pt idx="15">
                  <c:v>85</c:v>
                </c:pt>
                <c:pt idx="16">
                  <c:v>84</c:v>
                </c:pt>
                <c:pt idx="17">
                  <c:v>82</c:v>
                </c:pt>
                <c:pt idx="18">
                  <c:v>81</c:v>
                </c:pt>
                <c:pt idx="19">
                  <c:v>80</c:v>
                </c:pt>
                <c:pt idx="20">
                  <c:v>79</c:v>
                </c:pt>
                <c:pt idx="21">
                  <c:v>77</c:v>
                </c:pt>
                <c:pt idx="22">
                  <c:v>75</c:v>
                </c:pt>
                <c:pt idx="23">
                  <c:v>74</c:v>
                </c:pt>
                <c:pt idx="24">
                  <c:v>72</c:v>
                </c:pt>
                <c:pt idx="25">
                  <c:v>71</c:v>
                </c:pt>
                <c:pt idx="26">
                  <c:v>69</c:v>
                </c:pt>
                <c:pt idx="27">
                  <c:v>67</c:v>
                </c:pt>
                <c:pt idx="28">
                  <c:v>67</c:v>
                </c:pt>
                <c:pt idx="29">
                  <c:v>65</c:v>
                </c:pt>
                <c:pt idx="30">
                  <c:v>65</c:v>
                </c:pt>
                <c:pt idx="31">
                  <c:v>63</c:v>
                </c:pt>
                <c:pt idx="32">
                  <c:v>63</c:v>
                </c:pt>
                <c:pt idx="33">
                  <c:v>61</c:v>
                </c:pt>
                <c:pt idx="34">
                  <c:v>60</c:v>
                </c:pt>
                <c:pt idx="35">
                  <c:v>58</c:v>
                </c:pt>
                <c:pt idx="36">
                  <c:v>54</c:v>
                </c:pt>
                <c:pt idx="37">
                  <c:v>52</c:v>
                </c:pt>
                <c:pt idx="38">
                  <c:v>49</c:v>
                </c:pt>
                <c:pt idx="39">
                  <c:v>48</c:v>
                </c:pt>
                <c:pt idx="40">
                  <c:v>47</c:v>
                </c:pt>
                <c:pt idx="41">
                  <c:v>44</c:v>
                </c:pt>
                <c:pt idx="42">
                  <c:v>41</c:v>
                </c:pt>
                <c:pt idx="43">
                  <c:v>39</c:v>
                </c:pt>
                <c:pt idx="44">
                  <c:v>35</c:v>
                </c:pt>
                <c:pt idx="45">
                  <c:v>31</c:v>
                </c:pt>
                <c:pt idx="46">
                  <c:v>25</c:v>
                </c:pt>
                <c:pt idx="47">
                  <c:v>22</c:v>
                </c:pt>
                <c:pt idx="48">
                  <c:v>18</c:v>
                </c:pt>
                <c:pt idx="49">
                  <c:v>15</c:v>
                </c:pt>
                <c:pt idx="50">
                  <c:v>12</c:v>
                </c:pt>
                <c:pt idx="51">
                  <c:v>10</c:v>
                </c:pt>
                <c:pt idx="52">
                  <c:v>7</c:v>
                </c:pt>
                <c:pt idx="53">
                  <c:v>6</c:v>
                </c:pt>
                <c:pt idx="54">
                  <c:v>5</c:v>
                </c:pt>
                <c:pt idx="55">
                  <c:v>3</c:v>
                </c:pt>
                <c:pt idx="5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283-41FF-B293-215E8D16C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378440"/>
        <c:axId val="1"/>
      </c:scatterChart>
      <c:valAx>
        <c:axId val="392378440"/>
        <c:scaling>
          <c:orientation val="minMax"/>
          <c:max val="1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Tank Voltage / % of Nominal Voltage</a:t>
                </a:r>
                <a:r>
                  <a:rPr lang="de-DE" baseline="0"/>
                  <a:t> </a:t>
                </a:r>
                <a:r>
                  <a:rPr lang="de-DE"/>
                  <a:t>(100% = Working Point)</a:t>
                </a:r>
              </a:p>
            </c:rich>
          </c:tx>
          <c:layout>
            <c:manualLayout>
              <c:xMode val="edge"/>
              <c:yMode val="edge"/>
              <c:x val="0.15701304501116467"/>
              <c:y val="0.9088979451339075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crossBetween val="midCat"/>
        <c:majorUnit val="25"/>
        <c:minorUnit val="12.5"/>
      </c:valAx>
      <c:valAx>
        <c:axId val="1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HSI-RFQ-Tranmission / %</a:t>
                </a:r>
              </a:p>
            </c:rich>
          </c:tx>
          <c:layout>
            <c:manualLayout>
              <c:xMode val="edge"/>
              <c:yMode val="edge"/>
              <c:x val="1.2544834880714537E-2"/>
              <c:y val="0.2740049297116549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92378440"/>
        <c:crosses val="autoZero"/>
        <c:crossBetween val="midCat"/>
        <c:majorUnit val="20"/>
        <c:minorUnit val="1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631856465702979"/>
          <c:y val="0.14129610847824348"/>
          <c:w val="0.23935393896658441"/>
          <c:h val="0.4491373004603933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000"/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2570CC-1824-408B-A8F4-5F7B22DDA85B}" type="datetimeFigureOut">
              <a:rPr lang="de-DE"/>
              <a:pPr>
                <a:defRPr/>
              </a:pPr>
              <a:t>02.02.2021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217177-0C06-424F-99A9-08F585DF1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1B9FAC-D067-44D0-82EF-6F1266CD4DC3}" type="datetimeFigureOut">
              <a:rPr lang="de-DE"/>
              <a:pPr>
                <a:defRPr/>
              </a:pPr>
              <a:t>02.02.2021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FDDCBA-6B19-4B20-B29A-893BE9201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12850"/>
            <a:ext cx="842803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31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161C3-CF94-4C4D-B091-2CBE7CB677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69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9236-F4B7-4D75-B025-1D35129912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7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A394-73C6-4B97-B447-08A08FF743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2260600" y="6561138"/>
            <a:ext cx="4838700" cy="357187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6D14767-4AFF-479C-9D10-591D02C9E2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200"/>
            <a:ext cx="11287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6700"/>
            <a:ext cx="2028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panose="020B0604020202020204" pitchFamily="34" charset="0"/>
              </a:rPr>
              <a:t>FAIR GmbH | GSI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9875"/>
            <a:ext cx="5584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1138"/>
            <a:ext cx="48260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Stephan Reimann</a:t>
            </a:r>
            <a:endParaRPr lang="de-DE" dirty="0"/>
          </a:p>
        </p:txBody>
      </p:sp>
      <p:pic>
        <p:nvPicPr>
          <p:cNvPr id="1037" name="Bild 12" descr="FAIR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30213"/>
            <a:ext cx="77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anose="05000000000000000000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713" y="1228725"/>
            <a:ext cx="8188325" cy="5148263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Important: Define date for pulsed gas stripper assembly (7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April?)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Clarify/confirm C3+ for ESR. When? (11.5.?) from EZR with (He1+)?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HLI beam for CW Cryostat commissioning (complete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cryo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module with 4 cavities) desired for end of June (parallel with Oxygen, from 21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June on)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Obligo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shift 2020---2021….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HSI-RFQ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re-calibration”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by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software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done. Successful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Tantal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beam tests on Thursday 28</a:t>
            </a:r>
            <a:r>
              <a:rPr lang="en-GB" sz="25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January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(181Ta3+, A/q 60.5 &gt; 59.5 U4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+). RFQ </a:t>
            </a:r>
            <a:r>
              <a:rPr lang="en-GB" sz="2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Transmision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95% at 4 mA Ta3+, HIS transmission 75%. Working point at “85%”. Corresponding 7.4 Volt at RFQ (instead of 8.3 Volt).</a:t>
            </a:r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Tunnel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Septum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UT2MUZ/MUX: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Installation finished incl. commissioning. 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New coil spare part ordering started.</a:t>
            </a:r>
            <a:endParaRPr lang="en-GB" sz="21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Leakage 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Z-branch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re-assembled, pumping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But another turbo pump valve must be repaired.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Another new leakage: UXC, MU3 dipole baffle plate</a:t>
            </a: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Plates pumped extra, beam operation uncooled.</a:t>
            </a:r>
            <a:endParaRPr lang="en-GB" sz="25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A4 / 10 Hz problem: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new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software version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checked </a:t>
            </a:r>
            <a:r>
              <a:rPr lang="en-GB" sz="25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on Thursday 14th </a:t>
            </a:r>
            <a:r>
              <a:rPr lang="en-GB" sz="25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January. Okay!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GB" sz="2500" dirty="0" smtClean="0">
                <a:latin typeface="Calibri" panose="020F0502020204030204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RF Topics: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 ongoing</a:t>
            </a:r>
          </a:p>
          <a:p>
            <a:pPr lvl="2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A1 Repair </a:t>
            </a:r>
            <a:r>
              <a:rPr lang="en-GB" sz="19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Senderwagen</a:t>
            </a:r>
            <a:r>
              <a:rPr lang="en-GB" sz="19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(pre amplifier stage), …</a:t>
            </a:r>
          </a:p>
        </p:txBody>
      </p:sp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422275" y="271463"/>
            <a:ext cx="5584825" cy="787400"/>
          </a:xfrm>
        </p:spPr>
        <p:txBody>
          <a:bodyPr/>
          <a:lstStyle/>
          <a:p>
            <a:pPr eaLnBrk="1" hangingPunct="1"/>
            <a:r>
              <a:rPr lang="en-GB" altLang="de-DE" sz="3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Unilac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altLang="de-DE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2.2.2021</a:t>
            </a:r>
            <a:endParaRPr lang="en-GB" altLang="de-DE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194" y="175948"/>
            <a:ext cx="5584535" cy="588629"/>
          </a:xfrm>
        </p:spPr>
        <p:txBody>
          <a:bodyPr/>
          <a:lstStyle/>
          <a:p>
            <a:r>
              <a:rPr lang="de-DE" sz="2000" dirty="0" smtClean="0"/>
              <a:t>HSI RFQ Tantal Test 28th </a:t>
            </a:r>
            <a:r>
              <a:rPr lang="de-DE" sz="2000" dirty="0" err="1" smtClean="0"/>
              <a:t>January</a:t>
            </a:r>
            <a:r>
              <a:rPr lang="de-DE" sz="2000" dirty="0" smtClean="0"/>
              <a:t> 2021</a:t>
            </a:r>
            <a:endParaRPr lang="de-DE" sz="20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683963"/>
              </p:ext>
            </p:extLst>
          </p:nvPr>
        </p:nvGraphicFramePr>
        <p:xfrm>
          <a:off x="422275" y="1450975"/>
          <a:ext cx="8212138" cy="490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55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Leakage</a:t>
            </a:r>
            <a:r>
              <a:rPr lang="de-DE" dirty="0" smtClean="0"/>
              <a:t> UXCMU3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93" y="2185495"/>
            <a:ext cx="4167407" cy="324904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386"/>
          <a:stretch/>
        </p:blipFill>
        <p:spPr>
          <a:xfrm>
            <a:off x="3618689" y="2315184"/>
            <a:ext cx="5525311" cy="410802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836595" y="4124529"/>
            <a:ext cx="564204" cy="505838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20348561">
            <a:off x="2768032" y="4821530"/>
            <a:ext cx="3056709" cy="23296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93121" y="5351505"/>
            <a:ext cx="2404146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Dipole Magnet MU3</a:t>
            </a:r>
          </a:p>
          <a:p>
            <a:pPr algn="l"/>
            <a:r>
              <a:rPr lang="de-DE" dirty="0" err="1" smtClean="0"/>
              <a:t>Baffle</a:t>
            </a:r>
            <a:r>
              <a:rPr lang="de-DE" dirty="0" smtClean="0"/>
              <a:t> Plate</a:t>
            </a:r>
          </a:p>
        </p:txBody>
      </p:sp>
    </p:spTree>
    <p:extLst>
      <p:ext uri="{BB962C8B-B14F-4D97-AF65-F5344CB8AC3E}">
        <p14:creationId xmlns:p14="http://schemas.microsoft.com/office/powerpoint/2010/main" val="3134969588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252</Words>
  <Application>Microsoft Office PowerPoint</Application>
  <PresentationFormat>Bildschirmpräsentation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Symbol</vt:lpstr>
      <vt:lpstr>Wingdings</vt:lpstr>
      <vt:lpstr>fair-gsi-folienmaster_2018</vt:lpstr>
      <vt:lpstr>Unilac – 2.2.2021</vt:lpstr>
      <vt:lpstr>HSI RFQ Tantal Test 28th January 2021</vt:lpstr>
      <vt:lpstr>Leakage UXCMU3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349</cp:revision>
  <cp:lastPrinted>2019-06-18T07:17:53Z</cp:lastPrinted>
  <dcterms:created xsi:type="dcterms:W3CDTF">2018-08-07T05:50:06Z</dcterms:created>
  <dcterms:modified xsi:type="dcterms:W3CDTF">2021-02-02T09:35:55Z</dcterms:modified>
</cp:coreProperties>
</file>