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202" d="100"/>
          <a:sy n="202" d="100"/>
        </p:scale>
        <p:origin x="32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230397"/>
            <a:ext cx="6196508" cy="590668"/>
          </a:xfrm>
        </p:spPr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Freischaltungen</a:t>
            </a:r>
            <a:r>
              <a:rPr lang="en-GB" dirty="0" smtClean="0"/>
              <a:t> </a:t>
            </a:r>
            <a:r>
              <a:rPr lang="en-GB" dirty="0" err="1" smtClean="0"/>
              <a:t>aufgehoben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IPM </a:t>
            </a:r>
            <a:r>
              <a:rPr lang="en-GB" dirty="0" err="1" smtClean="0"/>
              <a:t>eingebaut</a:t>
            </a:r>
            <a:r>
              <a:rPr lang="en-GB" dirty="0" smtClean="0"/>
              <a:t>, Import der </a:t>
            </a:r>
            <a:r>
              <a:rPr lang="en-GB" dirty="0" err="1" smtClean="0"/>
              <a:t>Geräte</a:t>
            </a:r>
            <a:r>
              <a:rPr lang="en-GB" dirty="0" smtClean="0"/>
              <a:t> ins </a:t>
            </a:r>
            <a:r>
              <a:rPr lang="en-GB" dirty="0" err="1" smtClean="0"/>
              <a:t>Kontrollsystem</a:t>
            </a:r>
            <a:r>
              <a:rPr lang="en-GB" dirty="0" smtClean="0"/>
              <a:t> </a:t>
            </a:r>
            <a:r>
              <a:rPr lang="en-GB" dirty="0" err="1" smtClean="0"/>
              <a:t>läuft</a:t>
            </a:r>
            <a:r>
              <a:rPr lang="en-GB" dirty="0" smtClean="0"/>
              <a:t> </a:t>
            </a:r>
            <a:r>
              <a:rPr lang="en-GB" dirty="0" err="1" smtClean="0"/>
              <a:t>noch</a:t>
            </a:r>
            <a:endParaRPr lang="en-GB" dirty="0" smtClean="0"/>
          </a:p>
          <a:p>
            <a:r>
              <a:rPr lang="en-GB" dirty="0" err="1" smtClean="0"/>
              <a:t>Elektrostatisches</a:t>
            </a:r>
            <a:r>
              <a:rPr lang="en-GB" dirty="0" smtClean="0"/>
              <a:t> </a:t>
            </a:r>
            <a:r>
              <a:rPr lang="en-GB" dirty="0" err="1" smtClean="0"/>
              <a:t>Extraktionsseptum</a:t>
            </a:r>
            <a:r>
              <a:rPr lang="en-GB" dirty="0" smtClean="0"/>
              <a:t> </a:t>
            </a:r>
            <a:r>
              <a:rPr lang="en-GB" dirty="0" err="1" smtClean="0"/>
              <a:t>wird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“</a:t>
            </a:r>
            <a:r>
              <a:rPr lang="en-GB" dirty="0" err="1" smtClean="0"/>
              <a:t>neuem</a:t>
            </a:r>
            <a:r>
              <a:rPr lang="en-GB" dirty="0" smtClean="0"/>
              <a:t>” </a:t>
            </a:r>
            <a:r>
              <a:rPr lang="en-GB" dirty="0" err="1" smtClean="0"/>
              <a:t>Netzgerät</a:t>
            </a:r>
            <a:r>
              <a:rPr lang="en-GB" dirty="0" smtClean="0"/>
              <a:t> </a:t>
            </a:r>
            <a:r>
              <a:rPr lang="en-GB" dirty="0" err="1" smtClean="0"/>
              <a:t>konditioniert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-&gt; </a:t>
            </a:r>
            <a:r>
              <a:rPr lang="en-GB" dirty="0" err="1" smtClean="0"/>
              <a:t>Vergleichsmessung</a:t>
            </a:r>
            <a:r>
              <a:rPr lang="en-GB" dirty="0" smtClean="0"/>
              <a:t> des </a:t>
            </a:r>
            <a:r>
              <a:rPr lang="en-GB" dirty="0" err="1" smtClean="0"/>
              <a:t>Röntgenspektrms</a:t>
            </a:r>
            <a:r>
              <a:rPr lang="en-GB" dirty="0" smtClean="0"/>
              <a:t> </a:t>
            </a:r>
            <a:r>
              <a:rPr lang="en-GB" dirty="0" err="1" smtClean="0"/>
              <a:t>wurde</a:t>
            </a:r>
            <a:r>
              <a:rPr lang="en-GB" dirty="0" smtClean="0"/>
              <a:t> </a:t>
            </a:r>
            <a:r>
              <a:rPr lang="en-GB" dirty="0" err="1" smtClean="0"/>
              <a:t>durchgeführt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en-GB" dirty="0" err="1" smtClean="0"/>
              <a:t>nächste</a:t>
            </a:r>
            <a:r>
              <a:rPr lang="en-GB" dirty="0" smtClean="0"/>
              <a:t> </a:t>
            </a:r>
            <a:r>
              <a:rPr lang="en-GB" dirty="0" err="1" smtClean="0"/>
              <a:t>Folie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Erwartung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vergleichbare</a:t>
            </a:r>
            <a:r>
              <a:rPr lang="en-GB" dirty="0" smtClean="0"/>
              <a:t> Transmission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hohen</a:t>
            </a:r>
            <a:r>
              <a:rPr lang="en-GB" dirty="0" smtClean="0"/>
              <a:t> </a:t>
            </a:r>
            <a:r>
              <a:rPr lang="en-GB" dirty="0" err="1" smtClean="0"/>
              <a:t>Steifigkeiten</a:t>
            </a:r>
            <a:r>
              <a:rPr lang="en-GB" dirty="0" smtClean="0"/>
              <a:t> 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bisher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mittleren</a:t>
            </a:r>
            <a:r>
              <a:rPr lang="en-GB" dirty="0" smtClean="0"/>
              <a:t> </a:t>
            </a:r>
            <a:r>
              <a:rPr lang="en-GB" dirty="0" err="1" smtClean="0"/>
              <a:t>Steifigkeiten</a:t>
            </a:r>
            <a:r>
              <a:rPr lang="en-GB" dirty="0" smtClean="0"/>
              <a:t> (70-90%)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aber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err="1" smtClean="0"/>
              <a:t>Spannungsstabilität</a:t>
            </a:r>
            <a:r>
              <a:rPr lang="en-GB" dirty="0" smtClean="0"/>
              <a:t> </a:t>
            </a:r>
            <a:r>
              <a:rPr lang="en-GB" dirty="0" err="1" smtClean="0"/>
              <a:t>noch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nachgewiesen</a:t>
            </a:r>
            <a:r>
              <a:rPr lang="en-GB" dirty="0" smtClean="0"/>
              <a:t>, </a:t>
            </a:r>
            <a:r>
              <a:rPr lang="en-GB" dirty="0" err="1" smtClean="0"/>
              <a:t>Konditionierung</a:t>
            </a:r>
            <a:r>
              <a:rPr lang="en-GB" dirty="0" smtClean="0"/>
              <a:t> </a:t>
            </a:r>
            <a:r>
              <a:rPr lang="en-GB" dirty="0" err="1" smtClean="0"/>
              <a:t>läuft</a:t>
            </a:r>
            <a:r>
              <a:rPr lang="en-GB" dirty="0" smtClean="0"/>
              <a:t> </a:t>
            </a:r>
            <a:r>
              <a:rPr lang="en-GB" dirty="0" err="1" smtClean="0"/>
              <a:t>weiter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Röntgenspektrum, SIS18 E-Septum, S04…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0" y="974624"/>
            <a:ext cx="5202498" cy="3981140"/>
          </a:xfrm>
        </p:spPr>
      </p:pic>
      <p:sp>
        <p:nvSpPr>
          <p:cNvPr id="5" name="Textfeld 4"/>
          <p:cNvSpPr txBox="1"/>
          <p:nvPr/>
        </p:nvSpPr>
        <p:spPr>
          <a:xfrm>
            <a:off x="2645009" y="1364494"/>
            <a:ext cx="2664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„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176435" y="1365284"/>
            <a:ext cx="2664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„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998404" y="3524941"/>
            <a:ext cx="1595373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D. Ondreka, </a:t>
            </a:r>
          </a:p>
          <a:p>
            <a:pPr algn="l"/>
            <a:r>
              <a:rPr lang="de-DE" dirty="0" smtClean="0"/>
              <a:t>B. Galnander,</a:t>
            </a:r>
            <a:br>
              <a:rPr lang="de-DE" dirty="0" smtClean="0"/>
            </a:br>
            <a:r>
              <a:rPr lang="de-DE" dirty="0" smtClean="0"/>
              <a:t>A. Sokolov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316792" y="3524941"/>
            <a:ext cx="199285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Dosisleistung ca. </a:t>
            </a:r>
            <a:br>
              <a:rPr lang="de-DE" dirty="0" smtClean="0"/>
            </a:br>
            <a:r>
              <a:rPr lang="de-DE" dirty="0" smtClean="0"/>
              <a:t>100 µ</a:t>
            </a:r>
            <a:r>
              <a:rPr lang="de-DE" dirty="0" err="1" smtClean="0"/>
              <a:t>Sv</a:t>
            </a:r>
            <a:r>
              <a:rPr lang="de-DE" dirty="0" smtClean="0"/>
              <a:t>/h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7335783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93</Words>
  <Application>Microsoft Office PowerPoint</Application>
  <PresentationFormat>Bildschirmpräsentation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Röntgenspektrum, SIS18 E-Septum, S04…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71</cp:revision>
  <dcterms:created xsi:type="dcterms:W3CDTF">2019-12-17T12:46:00Z</dcterms:created>
  <dcterms:modified xsi:type="dcterms:W3CDTF">2021-02-02T13:00:49Z</dcterms:modified>
</cp:coreProperties>
</file>