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00" d="100"/>
          <a:sy n="100" d="100"/>
        </p:scale>
        <p:origin x="7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Preparation Beam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Commissioning w/o beam is nearly finished and residual checks are ongoing – no issues here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UNILAC-RF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conditioning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ongoing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are 2 days behind the schedule with beam commissioning due to problems with A1 and A3, there is some risk to start delayed with physics program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Cryring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started with beam commissioning today</a:t>
            </a:r>
          </a:p>
          <a:p>
            <a:pPr algn="just"/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HSI </a:t>
            </a:r>
            <a:r>
              <a:rPr lang="en-US" sz="1500" smtClean="0">
                <a:solidFill>
                  <a:schemeClr val="tx1"/>
                </a:solidFill>
                <a:latin typeface="Calibri" panose="020F0502020204030204" pitchFamily="34" charset="0"/>
              </a:rPr>
              <a:t>started with beam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today</a:t>
            </a:r>
            <a:endParaRPr lang="en-US" sz="1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02.02.2021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69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02.02.2021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337</cp:revision>
  <cp:lastPrinted>2019-06-18T07:17:53Z</cp:lastPrinted>
  <dcterms:created xsi:type="dcterms:W3CDTF">2018-08-07T05:50:06Z</dcterms:created>
  <dcterms:modified xsi:type="dcterms:W3CDTF">2021-02-02T14:18:19Z</dcterms:modified>
</cp:coreProperties>
</file>