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07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F6EA0-AEEA-354C-BE4C-EC59FF8B9170}" type="datetimeFigureOut">
              <a:rPr lang="de-DE" smtClean="0"/>
              <a:t>02.02.21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0E31-C426-AD4B-933C-E49F1F87CDD3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6059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F6EA0-AEEA-354C-BE4C-EC59FF8B9170}" type="datetimeFigureOut">
              <a:rPr lang="de-DE" smtClean="0"/>
              <a:t>02.02.21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0E31-C426-AD4B-933C-E49F1F87CDD3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5274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F6EA0-AEEA-354C-BE4C-EC59FF8B9170}" type="datetimeFigureOut">
              <a:rPr lang="de-DE" smtClean="0"/>
              <a:t>02.02.21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0E31-C426-AD4B-933C-E49F1F87CDD3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5407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F6EA0-AEEA-354C-BE4C-EC59FF8B9170}" type="datetimeFigureOut">
              <a:rPr lang="de-DE" smtClean="0"/>
              <a:t>02.02.21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0E31-C426-AD4B-933C-E49F1F87CDD3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1087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F6EA0-AEEA-354C-BE4C-EC59FF8B9170}" type="datetimeFigureOut">
              <a:rPr lang="de-DE" smtClean="0"/>
              <a:t>02.02.21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0E31-C426-AD4B-933C-E49F1F87CDD3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5007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F6EA0-AEEA-354C-BE4C-EC59FF8B9170}" type="datetimeFigureOut">
              <a:rPr lang="de-DE" smtClean="0"/>
              <a:t>02.02.21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0E31-C426-AD4B-933C-E49F1F87CDD3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81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F6EA0-AEEA-354C-BE4C-EC59FF8B9170}" type="datetimeFigureOut">
              <a:rPr lang="de-DE" smtClean="0"/>
              <a:t>02.02.21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0E31-C426-AD4B-933C-E49F1F87CDD3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7458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F6EA0-AEEA-354C-BE4C-EC59FF8B9170}" type="datetimeFigureOut">
              <a:rPr lang="de-DE" smtClean="0"/>
              <a:t>02.02.21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0E31-C426-AD4B-933C-E49F1F87CDD3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8544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F6EA0-AEEA-354C-BE4C-EC59FF8B9170}" type="datetimeFigureOut">
              <a:rPr lang="de-DE" smtClean="0"/>
              <a:t>02.02.21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0E31-C426-AD4B-933C-E49F1F87CDD3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668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F6EA0-AEEA-354C-BE4C-EC59FF8B9170}" type="datetimeFigureOut">
              <a:rPr lang="de-DE" smtClean="0"/>
              <a:t>02.02.21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0E31-C426-AD4B-933C-E49F1F87CDD3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729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F6EA0-AEEA-354C-BE4C-EC59FF8B9170}" type="datetimeFigureOut">
              <a:rPr lang="de-DE" smtClean="0"/>
              <a:t>02.02.21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10E31-C426-AD4B-933C-E49F1F87CDD3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5696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F6EA0-AEEA-354C-BE4C-EC59FF8B9170}" type="datetimeFigureOut">
              <a:rPr lang="de-DE" smtClean="0"/>
              <a:t>02.02.21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10E31-C426-AD4B-933C-E49F1F87CDD3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4736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421104"/>
            <a:ext cx="9144000" cy="478005"/>
          </a:xfrm>
        </p:spPr>
        <p:txBody>
          <a:bodyPr>
            <a:normAutofit/>
          </a:bodyPr>
          <a:lstStyle/>
          <a:p>
            <a:r>
              <a:rPr lang="de-DE" sz="2800" b="1" dirty="0">
                <a:latin typeface="+mn-lt"/>
              </a:rPr>
              <a:t>IOS </a:t>
            </a:r>
            <a:r>
              <a:rPr lang="de-DE" sz="2800" b="1" dirty="0" err="1">
                <a:latin typeface="+mn-lt"/>
              </a:rPr>
              <a:t>report</a:t>
            </a:r>
            <a:r>
              <a:rPr lang="de-DE" sz="2800" b="1" dirty="0">
                <a:latin typeface="+mn-lt"/>
              </a:rPr>
              <a:t> MM, 02.02.2021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58778" y="1352132"/>
            <a:ext cx="9793705" cy="4808036"/>
          </a:xfrm>
        </p:spPr>
        <p:txBody>
          <a:bodyPr>
            <a:normAutofit/>
          </a:bodyPr>
          <a:lstStyle/>
          <a:p>
            <a:pPr marL="342900" indent="-342900" algn="l">
              <a:buFont typeface="Arial" charset="0"/>
              <a:buChar char="•"/>
            </a:pPr>
            <a:r>
              <a:rPr lang="de-DE" dirty="0">
                <a:solidFill>
                  <a:schemeClr val="accent2"/>
                </a:solidFill>
              </a:rPr>
              <a:t>TERMINAL NORTH </a:t>
            </a:r>
          </a:p>
          <a:p>
            <a:pPr marL="800100" lvl="1" indent="-342900" algn="l">
              <a:buFont typeface="Arial" charset="0"/>
              <a:buChar char="•"/>
            </a:pPr>
            <a:r>
              <a:rPr lang="de-DE" dirty="0"/>
              <a:t>Tests </a:t>
            </a:r>
            <a:r>
              <a:rPr lang="de-DE" dirty="0" err="1"/>
              <a:t>with</a:t>
            </a:r>
            <a:r>
              <a:rPr lang="de-DE" dirty="0"/>
              <a:t> </a:t>
            </a:r>
            <a:r>
              <a:rPr lang="de-DE" baseline="30000" dirty="0"/>
              <a:t>181</a:t>
            </a:r>
            <a:r>
              <a:rPr lang="de-DE" dirty="0"/>
              <a:t>Ta</a:t>
            </a:r>
            <a:r>
              <a:rPr lang="de-DE" baseline="30000" dirty="0"/>
              <a:t>3+</a:t>
            </a:r>
            <a:r>
              <a:rPr lang="de-DE" dirty="0"/>
              <a:t> </a:t>
            </a:r>
            <a:r>
              <a:rPr lang="de-DE" dirty="0" err="1"/>
              <a:t>from</a:t>
            </a:r>
            <a:r>
              <a:rPr lang="de-DE" dirty="0"/>
              <a:t> VARIS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successfully</a:t>
            </a:r>
            <a:r>
              <a:rPr lang="de-DE" dirty="0"/>
              <a:t> </a:t>
            </a:r>
            <a:r>
              <a:rPr lang="de-DE" dirty="0" err="1"/>
              <a:t>finished</a:t>
            </a:r>
            <a:endParaRPr lang="de-DE" dirty="0"/>
          </a:p>
          <a:p>
            <a:pPr marL="800100" lvl="1" indent="-342900" algn="l">
              <a:buFont typeface="Arial" charset="0"/>
              <a:buChar char="•"/>
            </a:pPr>
            <a:r>
              <a:rPr lang="de-DE" dirty="0"/>
              <a:t>On </a:t>
            </a:r>
            <a:r>
              <a:rPr lang="de-DE" dirty="0" err="1"/>
              <a:t>Wednesday</a:t>
            </a:r>
            <a:r>
              <a:rPr lang="de-DE" dirty="0"/>
              <a:t> (03.02.) </a:t>
            </a:r>
            <a:r>
              <a:rPr lang="de-DE" dirty="0" err="1"/>
              <a:t>the</a:t>
            </a:r>
            <a:r>
              <a:rPr lang="de-DE" dirty="0"/>
              <a:t> terminal will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prepared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CH3+ </a:t>
            </a:r>
            <a:r>
              <a:rPr lang="de-DE" dirty="0" err="1"/>
              <a:t>operation</a:t>
            </a:r>
            <a:endParaRPr lang="de-DE" dirty="0"/>
          </a:p>
          <a:p>
            <a:pPr algn="l"/>
            <a:endParaRPr lang="de-DE" dirty="0"/>
          </a:p>
          <a:p>
            <a:pPr marL="342900" indent="-342900" algn="l">
              <a:buFont typeface="Arial" charset="0"/>
              <a:buChar char="•"/>
            </a:pPr>
            <a:r>
              <a:rPr lang="de-DE" dirty="0">
                <a:solidFill>
                  <a:schemeClr val="accent2"/>
                </a:solidFill>
              </a:rPr>
              <a:t>TERMINAL SOUTH </a:t>
            </a:r>
          </a:p>
          <a:p>
            <a:pPr marL="800100" lvl="1" indent="-342900" algn="l">
              <a:buFont typeface="Arial" charset="0"/>
              <a:buChar char="•"/>
            </a:pPr>
            <a:r>
              <a:rPr lang="de-DE" dirty="0"/>
              <a:t>A PIG </a:t>
            </a:r>
            <a:r>
              <a:rPr lang="de-DE" dirty="0" err="1"/>
              <a:t>ion</a:t>
            </a:r>
            <a:r>
              <a:rPr lang="de-DE" dirty="0"/>
              <a:t> </a:t>
            </a:r>
            <a:r>
              <a:rPr lang="de-DE" dirty="0" err="1"/>
              <a:t>source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Ar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installed</a:t>
            </a:r>
            <a:r>
              <a:rPr lang="de-DE" dirty="0"/>
              <a:t>. Terminal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ready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operation</a:t>
            </a:r>
            <a:r>
              <a:rPr lang="de-DE" dirty="0"/>
              <a:t>.</a:t>
            </a:r>
          </a:p>
          <a:p>
            <a:pPr marL="800100" lvl="1" indent="-342900" algn="l">
              <a:buFont typeface="Arial" charset="0"/>
              <a:buChar char="•"/>
            </a:pPr>
            <a:r>
              <a:rPr lang="de-DE" dirty="0"/>
              <a:t>2x PIG </a:t>
            </a:r>
            <a:r>
              <a:rPr lang="de-DE" dirty="0" err="1"/>
              <a:t>ion</a:t>
            </a:r>
            <a:r>
              <a:rPr lang="de-DE" dirty="0"/>
              <a:t> </a:t>
            </a:r>
            <a:r>
              <a:rPr lang="de-DE" dirty="0" err="1"/>
              <a:t>sources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natural</a:t>
            </a:r>
            <a:r>
              <a:rPr lang="de-DE" dirty="0"/>
              <a:t> </a:t>
            </a:r>
            <a:r>
              <a:rPr lang="de-DE" dirty="0" err="1"/>
              <a:t>Ti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prepared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forthcoming</a:t>
            </a:r>
            <a:r>
              <a:rPr lang="de-DE" dirty="0"/>
              <a:t> Operators Training (05.02.-07.02.)</a:t>
            </a:r>
          </a:p>
          <a:p>
            <a:pPr marL="800100" lvl="1" indent="-342900" algn="l">
              <a:buFont typeface="Arial" charset="0"/>
              <a:buChar char="•"/>
            </a:pPr>
            <a:endParaRPr lang="de-DE" dirty="0"/>
          </a:p>
          <a:p>
            <a:pPr marL="342900" indent="-342900" algn="l">
              <a:buFont typeface="Arial" charset="0"/>
              <a:buChar char="•"/>
            </a:pPr>
            <a:r>
              <a:rPr lang="de-DE" dirty="0">
                <a:solidFill>
                  <a:schemeClr val="accent2"/>
                </a:solidFill>
              </a:rPr>
              <a:t> HLI</a:t>
            </a:r>
          </a:p>
          <a:p>
            <a:pPr marL="800100" lvl="1" indent="-342900" algn="l">
              <a:buFont typeface="Arial" charset="0"/>
              <a:buChar char="•"/>
            </a:pPr>
            <a:r>
              <a:rPr lang="de-DE" dirty="0"/>
              <a:t>CAPRICE ECRIS </a:t>
            </a:r>
            <a:r>
              <a:rPr lang="de-DE" dirty="0" err="1"/>
              <a:t>could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ready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operation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/>
              <a:t> Ar</a:t>
            </a:r>
            <a:endParaRPr lang="de-DE" dirty="0"/>
          </a:p>
          <a:p>
            <a:pPr marL="342900" indent="-342900" algn="l">
              <a:buFont typeface="Arial" charset="0"/>
              <a:buChar char="•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59032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</Words>
  <Application>Microsoft Macintosh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Office-Design</vt:lpstr>
      <vt:lpstr>IOS report MM, 02.02.2021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IOS report MM, 12.01.2021</dc:title>
  <dc:creator>Microsoft Office-Anwender</dc:creator>
  <cp:lastModifiedBy>Maimone, Fabio Dr.</cp:lastModifiedBy>
  <cp:revision>7</cp:revision>
  <dcterms:created xsi:type="dcterms:W3CDTF">2021-01-12T10:26:05Z</dcterms:created>
  <dcterms:modified xsi:type="dcterms:W3CDTF">2021-02-02T12:03:07Z</dcterms:modified>
</cp:coreProperties>
</file>