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259" r:id="rId2"/>
    <p:sldId id="260" r:id="rId3"/>
  </p:sldIdLst>
  <p:sldSz cx="9144000" cy="6858000" type="screen4x3"/>
  <p:notesSz cx="6724650" cy="9774238"/>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666666"/>
    <a:srgbClr val="EAEAEA"/>
    <a:srgbClr val="FDBB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autoAdjust="0"/>
    <p:restoredTop sz="94655" autoAdjust="0"/>
  </p:normalViewPr>
  <p:slideViewPr>
    <p:cSldViewPr snapToGrid="0" snapToObjects="1">
      <p:cViewPr varScale="1">
        <p:scale>
          <a:sx n="85" d="100"/>
          <a:sy n="85" d="100"/>
        </p:scale>
        <p:origin x="677"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14015" cy="488712"/>
          </a:xfrm>
          <a:prstGeom prst="rect">
            <a:avLst/>
          </a:prstGeom>
        </p:spPr>
        <p:txBody>
          <a:bodyPr vert="horz" lIns="90279" tIns="45139" rIns="90279" bIns="45139" rtlCol="0"/>
          <a:lstStyle>
            <a:lvl1pPr algn="l">
              <a:defRPr sz="1200"/>
            </a:lvl1pPr>
          </a:lstStyle>
          <a:p>
            <a:endParaRPr lang="de-DE"/>
          </a:p>
        </p:txBody>
      </p:sp>
      <p:sp>
        <p:nvSpPr>
          <p:cNvPr id="3" name="Datumsplatzhalter 2"/>
          <p:cNvSpPr>
            <a:spLocks noGrp="1"/>
          </p:cNvSpPr>
          <p:nvPr>
            <p:ph type="dt" sz="quarter" idx="1"/>
          </p:nvPr>
        </p:nvSpPr>
        <p:spPr>
          <a:xfrm>
            <a:off x="3809079" y="0"/>
            <a:ext cx="2914015" cy="488712"/>
          </a:xfrm>
          <a:prstGeom prst="rect">
            <a:avLst/>
          </a:prstGeom>
        </p:spPr>
        <p:txBody>
          <a:bodyPr vert="horz" lIns="90279" tIns="45139" rIns="90279" bIns="45139" rtlCol="0"/>
          <a:lstStyle>
            <a:lvl1pPr algn="r">
              <a:defRPr sz="1200"/>
            </a:lvl1pPr>
          </a:lstStyle>
          <a:p>
            <a:fld id="{0B851660-0934-124D-A4B3-496C7F320307}" type="datetimeFigureOut">
              <a:rPr lang="de-DE" smtClean="0"/>
              <a:t>02.02.2021</a:t>
            </a:fld>
            <a:endParaRPr lang="de-DE"/>
          </a:p>
        </p:txBody>
      </p:sp>
      <p:sp>
        <p:nvSpPr>
          <p:cNvPr id="4" name="Fußzeilenplatzhalter 3"/>
          <p:cNvSpPr>
            <a:spLocks noGrp="1"/>
          </p:cNvSpPr>
          <p:nvPr>
            <p:ph type="ftr" sz="quarter" idx="2"/>
          </p:nvPr>
        </p:nvSpPr>
        <p:spPr>
          <a:xfrm>
            <a:off x="0" y="9283829"/>
            <a:ext cx="2914015" cy="488712"/>
          </a:xfrm>
          <a:prstGeom prst="rect">
            <a:avLst/>
          </a:prstGeom>
        </p:spPr>
        <p:txBody>
          <a:bodyPr vert="horz" lIns="90279" tIns="45139" rIns="90279" bIns="45139" rtlCol="0" anchor="b"/>
          <a:lstStyle>
            <a:lvl1pPr algn="l">
              <a:defRPr sz="1200"/>
            </a:lvl1pPr>
          </a:lstStyle>
          <a:p>
            <a:endParaRPr lang="de-DE"/>
          </a:p>
        </p:txBody>
      </p:sp>
      <p:sp>
        <p:nvSpPr>
          <p:cNvPr id="5" name="Foliennummernplatzhalter 4"/>
          <p:cNvSpPr>
            <a:spLocks noGrp="1"/>
          </p:cNvSpPr>
          <p:nvPr>
            <p:ph type="sldNum" sz="quarter" idx="3"/>
          </p:nvPr>
        </p:nvSpPr>
        <p:spPr>
          <a:xfrm>
            <a:off x="3809079" y="9283829"/>
            <a:ext cx="2914015" cy="488712"/>
          </a:xfrm>
          <a:prstGeom prst="rect">
            <a:avLst/>
          </a:prstGeom>
        </p:spPr>
        <p:txBody>
          <a:bodyPr vert="horz" lIns="90279" tIns="45139" rIns="90279" bIns="45139" rtlCol="0" anchor="b"/>
          <a:lstStyle>
            <a:lvl1pPr algn="r">
              <a:defRPr sz="1200"/>
            </a:lvl1pPr>
          </a:lstStyle>
          <a:p>
            <a:fld id="{7F3A3EDE-7EBB-0F4A-80C2-34DB9D2E2ED3}" type="slidenum">
              <a:rPr lang="de-DE" smtClean="0"/>
              <a:t>‹Nr.›</a:t>
            </a:fld>
            <a:endParaRPr lang="de-DE"/>
          </a:p>
        </p:txBody>
      </p:sp>
    </p:spTree>
    <p:extLst>
      <p:ext uri="{BB962C8B-B14F-4D97-AF65-F5344CB8AC3E}">
        <p14:creationId xmlns:p14="http://schemas.microsoft.com/office/powerpoint/2010/main" val="1028215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14015" cy="488712"/>
          </a:xfrm>
          <a:prstGeom prst="rect">
            <a:avLst/>
          </a:prstGeom>
        </p:spPr>
        <p:txBody>
          <a:bodyPr vert="horz" lIns="90279" tIns="45139" rIns="90279" bIns="45139" rtlCol="0"/>
          <a:lstStyle>
            <a:lvl1pPr algn="l">
              <a:defRPr sz="1200"/>
            </a:lvl1pPr>
          </a:lstStyle>
          <a:p>
            <a:endParaRPr lang="de-DE"/>
          </a:p>
        </p:txBody>
      </p:sp>
      <p:sp>
        <p:nvSpPr>
          <p:cNvPr id="3" name="Datumsplatzhalter 2"/>
          <p:cNvSpPr>
            <a:spLocks noGrp="1"/>
          </p:cNvSpPr>
          <p:nvPr>
            <p:ph type="dt" idx="1"/>
          </p:nvPr>
        </p:nvSpPr>
        <p:spPr>
          <a:xfrm>
            <a:off x="3809079" y="0"/>
            <a:ext cx="2914015" cy="488712"/>
          </a:xfrm>
          <a:prstGeom prst="rect">
            <a:avLst/>
          </a:prstGeom>
        </p:spPr>
        <p:txBody>
          <a:bodyPr vert="horz" lIns="90279" tIns="45139" rIns="90279" bIns="45139" rtlCol="0"/>
          <a:lstStyle>
            <a:lvl1pPr algn="r">
              <a:defRPr sz="1200"/>
            </a:lvl1pPr>
          </a:lstStyle>
          <a:p>
            <a:fld id="{98C828EF-C252-394A-93BF-1C478CFA0896}" type="datetimeFigureOut">
              <a:rPr lang="de-DE" smtClean="0"/>
              <a:t>02.02.2021</a:t>
            </a:fld>
            <a:endParaRPr lang="de-DE"/>
          </a:p>
        </p:txBody>
      </p:sp>
      <p:sp>
        <p:nvSpPr>
          <p:cNvPr id="4" name="Folienbildplatzhalter 3"/>
          <p:cNvSpPr>
            <a:spLocks noGrp="1" noRot="1" noChangeAspect="1"/>
          </p:cNvSpPr>
          <p:nvPr>
            <p:ph type="sldImg" idx="2"/>
          </p:nvPr>
        </p:nvSpPr>
        <p:spPr>
          <a:xfrm>
            <a:off x="919163" y="733425"/>
            <a:ext cx="4886325" cy="3665538"/>
          </a:xfrm>
          <a:prstGeom prst="rect">
            <a:avLst/>
          </a:prstGeom>
          <a:noFill/>
          <a:ln w="12700">
            <a:solidFill>
              <a:prstClr val="black"/>
            </a:solidFill>
          </a:ln>
        </p:spPr>
        <p:txBody>
          <a:bodyPr vert="horz" lIns="90279" tIns="45139" rIns="90279" bIns="45139" rtlCol="0" anchor="ctr"/>
          <a:lstStyle/>
          <a:p>
            <a:endParaRPr lang="de-DE"/>
          </a:p>
        </p:txBody>
      </p:sp>
      <p:sp>
        <p:nvSpPr>
          <p:cNvPr id="5" name="Notizenplatzhalter 4"/>
          <p:cNvSpPr>
            <a:spLocks noGrp="1"/>
          </p:cNvSpPr>
          <p:nvPr>
            <p:ph type="body" sz="quarter" idx="3"/>
          </p:nvPr>
        </p:nvSpPr>
        <p:spPr>
          <a:xfrm>
            <a:off x="672465" y="4642763"/>
            <a:ext cx="5379720" cy="4398407"/>
          </a:xfrm>
          <a:prstGeom prst="rect">
            <a:avLst/>
          </a:prstGeom>
        </p:spPr>
        <p:txBody>
          <a:bodyPr vert="horz" lIns="90279" tIns="45139" rIns="90279" bIns="45139"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283829"/>
            <a:ext cx="2914015" cy="488712"/>
          </a:xfrm>
          <a:prstGeom prst="rect">
            <a:avLst/>
          </a:prstGeom>
        </p:spPr>
        <p:txBody>
          <a:bodyPr vert="horz" lIns="90279" tIns="45139" rIns="90279" bIns="45139" rtlCol="0" anchor="b"/>
          <a:lstStyle>
            <a:lvl1pPr algn="l">
              <a:defRPr sz="1200"/>
            </a:lvl1pPr>
          </a:lstStyle>
          <a:p>
            <a:endParaRPr lang="de-DE"/>
          </a:p>
        </p:txBody>
      </p:sp>
      <p:sp>
        <p:nvSpPr>
          <p:cNvPr id="7" name="Foliennummernplatzhalter 6"/>
          <p:cNvSpPr>
            <a:spLocks noGrp="1"/>
          </p:cNvSpPr>
          <p:nvPr>
            <p:ph type="sldNum" sz="quarter" idx="5"/>
          </p:nvPr>
        </p:nvSpPr>
        <p:spPr>
          <a:xfrm>
            <a:off x="3809079" y="9283829"/>
            <a:ext cx="2914015" cy="488712"/>
          </a:xfrm>
          <a:prstGeom prst="rect">
            <a:avLst/>
          </a:prstGeom>
        </p:spPr>
        <p:txBody>
          <a:bodyPr vert="horz" lIns="90279" tIns="45139" rIns="90279" bIns="45139" rtlCol="0" anchor="b"/>
          <a:lstStyle>
            <a:lvl1pPr algn="r">
              <a:defRPr sz="1200"/>
            </a:lvl1pPr>
          </a:lstStyle>
          <a:p>
            <a:fld id="{DAE02386-BEE7-5D4D-B4E7-4BB579C47884}" type="slidenum">
              <a:rPr lang="de-DE" smtClean="0"/>
              <a:t>‹Nr.›</a:t>
            </a:fld>
            <a:endParaRPr lang="de-DE"/>
          </a:p>
        </p:txBody>
      </p:sp>
    </p:spTree>
    <p:extLst>
      <p:ext uri="{BB962C8B-B14F-4D97-AF65-F5344CB8AC3E}">
        <p14:creationId xmlns:p14="http://schemas.microsoft.com/office/powerpoint/2010/main" val="33290198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50716A1C-18EB-1742-BCAC-8F37B2C6FF12}"/>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546754" y="1212688"/>
            <a:ext cx="8427665" cy="5357794"/>
          </a:xfrm>
          <a:prstGeom prst="rect">
            <a:avLst/>
          </a:prstGeom>
        </p:spPr>
      </p:pic>
      <p:sp>
        <p:nvSpPr>
          <p:cNvPr id="2" name="Titel 1"/>
          <p:cNvSpPr>
            <a:spLocks noGrp="1"/>
          </p:cNvSpPr>
          <p:nvPr>
            <p:ph type="ctrTitle"/>
          </p:nvPr>
        </p:nvSpPr>
        <p:spPr>
          <a:xfrm>
            <a:off x="1251563" y="3650764"/>
            <a:ext cx="6607516" cy="779866"/>
          </a:xfrm>
        </p:spPr>
        <p:txBody>
          <a:bodyPr anchor="b" anchorCtr="0">
            <a:noAutofit/>
          </a:bodyPr>
          <a:lstStyle>
            <a:lvl1pPr algn="ctr">
              <a:defRPr sz="3600">
                <a:solidFill>
                  <a:srgbClr val="333333"/>
                </a:solidFill>
              </a:defRPr>
            </a:lvl1pPr>
          </a:lstStyle>
          <a:p>
            <a:r>
              <a:rPr lang="de-DE" smtClean="0"/>
              <a:t>Titelmasterformat durch Klicken bearbeiten</a:t>
            </a:r>
            <a:endParaRPr lang="de-DE" dirty="0"/>
          </a:p>
        </p:txBody>
      </p:sp>
      <p:sp>
        <p:nvSpPr>
          <p:cNvPr id="3" name="Untertitel 2"/>
          <p:cNvSpPr>
            <a:spLocks noGrp="1"/>
          </p:cNvSpPr>
          <p:nvPr>
            <p:ph type="subTitle" idx="1"/>
          </p:nvPr>
        </p:nvSpPr>
        <p:spPr>
          <a:xfrm>
            <a:off x="1371600" y="4430630"/>
            <a:ext cx="6400800" cy="584660"/>
          </a:xfrm>
        </p:spPr>
        <p:txBody>
          <a:bodyPr>
            <a:normAutofit/>
          </a:bodyPr>
          <a:lstStyle>
            <a:lvl1pPr marL="0" indent="0" algn="ctr">
              <a:buNone/>
              <a:defRPr sz="20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13" name="Rechteck 12"/>
          <p:cNvSpPr/>
          <p:nvPr userDrawn="1"/>
        </p:nvSpPr>
        <p:spPr>
          <a:xfrm>
            <a:off x="404091" y="6650182"/>
            <a:ext cx="3371273" cy="207818"/>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0993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22565" y="271335"/>
            <a:ext cx="5584535" cy="787557"/>
          </a:xfrm>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6" name="Foliennummernplatzhalter 5"/>
          <p:cNvSpPr>
            <a:spLocks noGrp="1"/>
          </p:cNvSpPr>
          <p:nvPr>
            <p:ph type="sldNum" sz="quarter" idx="12"/>
          </p:nvPr>
        </p:nvSpPr>
        <p:spPr/>
        <p:txBody>
          <a:bodyPr/>
          <a:lstStyle/>
          <a:p>
            <a:fld id="{125CBDDA-5CCF-8748-8988-9DC6C8981774}" type="slidenum">
              <a:rPr lang="de-DE" smtClean="0"/>
              <a:t>‹Nr.›</a:t>
            </a:fld>
            <a:endParaRPr lang="de-DE"/>
          </a:p>
        </p:txBody>
      </p:sp>
      <p:sp>
        <p:nvSpPr>
          <p:cNvPr id="5" name="Datumsplatzhalter 4"/>
          <p:cNvSpPr>
            <a:spLocks noGrp="1"/>
          </p:cNvSpPr>
          <p:nvPr>
            <p:ph type="dt" sz="half" idx="2"/>
          </p:nvPr>
        </p:nvSpPr>
        <p:spPr>
          <a:xfrm>
            <a:off x="7123544" y="6552643"/>
            <a:ext cx="825285" cy="365125"/>
          </a:xfrm>
          <a:prstGeom prst="rect">
            <a:avLst/>
          </a:prstGeom>
        </p:spPr>
        <p:txBody>
          <a:bodyPr vert="horz" lIns="91440" tIns="45720" rIns="91440" bIns="45720" rtlCol="0" anchor="ctr"/>
          <a:lstStyle>
            <a:lvl1pPr algn="r">
              <a:defRPr sz="1000">
                <a:solidFill>
                  <a:schemeClr val="tx1"/>
                </a:solidFill>
              </a:defRPr>
            </a:lvl1pPr>
          </a:lstStyle>
          <a:p>
            <a:r>
              <a:rPr lang="de-DE" smtClean="0"/>
              <a:t>31.03.14</a:t>
            </a:r>
            <a:endParaRPr lang="de-DE" dirty="0"/>
          </a:p>
        </p:txBody>
      </p:sp>
      <p:sp>
        <p:nvSpPr>
          <p:cNvPr id="7" name="Fußzeilenplatzhalter 7"/>
          <p:cNvSpPr>
            <a:spLocks noGrp="1"/>
          </p:cNvSpPr>
          <p:nvPr>
            <p:ph type="ftr" sz="quarter" idx="3"/>
          </p:nvPr>
        </p:nvSpPr>
        <p:spPr>
          <a:xfrm>
            <a:off x="2273300" y="6560611"/>
            <a:ext cx="4825699" cy="357157"/>
          </a:xfrm>
          <a:prstGeom prst="rect">
            <a:avLst/>
          </a:prstGeom>
        </p:spPr>
        <p:txBody>
          <a:bodyPr vert="horz" lIns="91440" tIns="45720" rIns="91440" bIns="45720" rtlCol="0" anchor="ctr"/>
          <a:lstStyle>
            <a:lvl1pPr algn="ctr">
              <a:defRPr sz="1000">
                <a:solidFill>
                  <a:schemeClr val="tx1"/>
                </a:solidFill>
              </a:defRPr>
            </a:lvl1pPr>
          </a:lstStyle>
          <a:p>
            <a:pPr algn="l"/>
            <a:r>
              <a:rPr lang="de-DE" smtClean="0"/>
              <a:t>Christoph Heßler, Mariusz Sapinski</a:t>
            </a:r>
            <a:endParaRPr lang="de-DE" dirty="0"/>
          </a:p>
        </p:txBody>
      </p:sp>
    </p:spTree>
    <p:extLst>
      <p:ext uri="{BB962C8B-B14F-4D97-AF65-F5344CB8AC3E}">
        <p14:creationId xmlns:p14="http://schemas.microsoft.com/office/powerpoint/2010/main" val="9476649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Foliennummernplatzhalter 6"/>
          <p:cNvSpPr>
            <a:spLocks noGrp="1"/>
          </p:cNvSpPr>
          <p:nvPr>
            <p:ph type="sldNum" sz="quarter" idx="12"/>
          </p:nvPr>
        </p:nvSpPr>
        <p:spPr/>
        <p:txBody>
          <a:bodyPr/>
          <a:lstStyle/>
          <a:p>
            <a:fld id="{125CBDDA-5CCF-8748-8988-9DC6C8981774}" type="slidenum">
              <a:rPr lang="de-DE" smtClean="0"/>
              <a:t>‹Nr.›</a:t>
            </a:fld>
            <a:endParaRPr lang="de-DE"/>
          </a:p>
        </p:txBody>
      </p:sp>
      <p:sp>
        <p:nvSpPr>
          <p:cNvPr id="6" name="Datumsplatzhalter 4"/>
          <p:cNvSpPr>
            <a:spLocks noGrp="1"/>
          </p:cNvSpPr>
          <p:nvPr>
            <p:ph type="dt" sz="half" idx="13"/>
          </p:nvPr>
        </p:nvSpPr>
        <p:spPr>
          <a:xfrm>
            <a:off x="7098998" y="6552643"/>
            <a:ext cx="849831" cy="365125"/>
          </a:xfrm>
          <a:prstGeom prst="rect">
            <a:avLst/>
          </a:prstGeom>
        </p:spPr>
        <p:txBody>
          <a:bodyPr vert="horz" lIns="91440" tIns="45720" rIns="91440" bIns="45720" rtlCol="0" anchor="ctr"/>
          <a:lstStyle>
            <a:lvl1pPr algn="r">
              <a:defRPr sz="1000">
                <a:solidFill>
                  <a:schemeClr val="tx1"/>
                </a:solidFill>
              </a:defRPr>
            </a:lvl1pPr>
          </a:lstStyle>
          <a:p>
            <a:r>
              <a:rPr lang="de-DE" smtClean="0"/>
              <a:t>31.03.14</a:t>
            </a:r>
            <a:endParaRPr lang="de-DE" dirty="0"/>
          </a:p>
        </p:txBody>
      </p:sp>
      <p:sp>
        <p:nvSpPr>
          <p:cNvPr id="8" name="Fußzeilenplatzhalter 7"/>
          <p:cNvSpPr>
            <a:spLocks noGrp="1"/>
          </p:cNvSpPr>
          <p:nvPr>
            <p:ph type="ftr" sz="quarter" idx="3"/>
          </p:nvPr>
        </p:nvSpPr>
        <p:spPr>
          <a:xfrm>
            <a:off x="2273300" y="6560611"/>
            <a:ext cx="4825699" cy="357157"/>
          </a:xfrm>
          <a:prstGeom prst="rect">
            <a:avLst/>
          </a:prstGeom>
        </p:spPr>
        <p:txBody>
          <a:bodyPr vert="horz" lIns="91440" tIns="45720" rIns="91440" bIns="45720" rtlCol="0" anchor="ctr"/>
          <a:lstStyle>
            <a:lvl1pPr algn="ctr">
              <a:defRPr sz="1000">
                <a:solidFill>
                  <a:schemeClr val="tx1"/>
                </a:solidFill>
              </a:defRPr>
            </a:lvl1pPr>
          </a:lstStyle>
          <a:p>
            <a:pPr algn="l"/>
            <a:r>
              <a:rPr lang="de-DE" smtClean="0"/>
              <a:t>Christoph Heßler, Mariusz Sapinski</a:t>
            </a:r>
            <a:endParaRPr lang="de-DE" dirty="0"/>
          </a:p>
        </p:txBody>
      </p:sp>
    </p:spTree>
    <p:extLst>
      <p:ext uri="{BB962C8B-B14F-4D97-AF65-F5344CB8AC3E}">
        <p14:creationId xmlns:p14="http://schemas.microsoft.com/office/powerpoint/2010/main" val="2866025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5" name="Foliennummernplatzhalter 4"/>
          <p:cNvSpPr>
            <a:spLocks noGrp="1"/>
          </p:cNvSpPr>
          <p:nvPr>
            <p:ph type="sldNum" sz="quarter" idx="12"/>
          </p:nvPr>
        </p:nvSpPr>
        <p:spPr/>
        <p:txBody>
          <a:bodyPr/>
          <a:lstStyle/>
          <a:p>
            <a:fld id="{125CBDDA-5CCF-8748-8988-9DC6C8981774}" type="slidenum">
              <a:rPr lang="de-DE" smtClean="0"/>
              <a:t>‹Nr.›</a:t>
            </a:fld>
            <a:endParaRPr lang="de-DE"/>
          </a:p>
        </p:txBody>
      </p:sp>
      <p:sp>
        <p:nvSpPr>
          <p:cNvPr id="4" name="Datumsplatzhalter 4"/>
          <p:cNvSpPr>
            <a:spLocks noGrp="1"/>
          </p:cNvSpPr>
          <p:nvPr>
            <p:ph type="dt" sz="half" idx="2"/>
          </p:nvPr>
        </p:nvSpPr>
        <p:spPr>
          <a:xfrm>
            <a:off x="7098998" y="6552643"/>
            <a:ext cx="849831" cy="365125"/>
          </a:xfrm>
          <a:prstGeom prst="rect">
            <a:avLst/>
          </a:prstGeom>
        </p:spPr>
        <p:txBody>
          <a:bodyPr vert="horz" lIns="91440" tIns="45720" rIns="91440" bIns="45720" rtlCol="0" anchor="ctr"/>
          <a:lstStyle>
            <a:lvl1pPr algn="r">
              <a:defRPr sz="1000">
                <a:solidFill>
                  <a:schemeClr val="tx1"/>
                </a:solidFill>
              </a:defRPr>
            </a:lvl1pPr>
          </a:lstStyle>
          <a:p>
            <a:r>
              <a:rPr lang="de-DE" smtClean="0"/>
              <a:t>31.03.14</a:t>
            </a:r>
            <a:endParaRPr lang="de-DE" dirty="0"/>
          </a:p>
        </p:txBody>
      </p:sp>
      <p:sp>
        <p:nvSpPr>
          <p:cNvPr id="6" name="Fußzeilenplatzhalter 7"/>
          <p:cNvSpPr>
            <a:spLocks noGrp="1"/>
          </p:cNvSpPr>
          <p:nvPr>
            <p:ph type="ftr" sz="quarter" idx="3"/>
          </p:nvPr>
        </p:nvSpPr>
        <p:spPr>
          <a:xfrm>
            <a:off x="2260600" y="6560611"/>
            <a:ext cx="4838399" cy="357157"/>
          </a:xfrm>
          <a:prstGeom prst="rect">
            <a:avLst/>
          </a:prstGeom>
        </p:spPr>
        <p:txBody>
          <a:bodyPr vert="horz" lIns="91440" tIns="45720" rIns="91440" bIns="45720" rtlCol="0" anchor="ctr"/>
          <a:lstStyle>
            <a:lvl1pPr algn="ctr">
              <a:defRPr sz="1000">
                <a:solidFill>
                  <a:schemeClr val="tx1"/>
                </a:solidFill>
              </a:defRPr>
            </a:lvl1pPr>
          </a:lstStyle>
          <a:p>
            <a:pPr algn="l"/>
            <a:r>
              <a:rPr lang="de-DE" smtClean="0"/>
              <a:t>Christoph Heßler, Mariusz Sapinski</a:t>
            </a:r>
            <a:endParaRPr lang="de-DE" dirty="0"/>
          </a:p>
        </p:txBody>
      </p:sp>
    </p:spTree>
    <p:extLst>
      <p:ext uri="{BB962C8B-B14F-4D97-AF65-F5344CB8AC3E}">
        <p14:creationId xmlns:p14="http://schemas.microsoft.com/office/powerpoint/2010/main" val="3889792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hteck 9"/>
          <p:cNvSpPr/>
          <p:nvPr/>
        </p:nvSpPr>
        <p:spPr>
          <a:xfrm>
            <a:off x="0" y="6612411"/>
            <a:ext cx="9144000" cy="255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extplatzhalter 2"/>
          <p:cNvSpPr>
            <a:spLocks noGrp="1"/>
          </p:cNvSpPr>
          <p:nvPr>
            <p:ph type="body" idx="1"/>
          </p:nvPr>
        </p:nvSpPr>
        <p:spPr>
          <a:xfrm>
            <a:off x="422565" y="1450685"/>
            <a:ext cx="8211834" cy="4903585"/>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4"/>
          </p:nvPr>
        </p:nvSpPr>
        <p:spPr>
          <a:xfrm>
            <a:off x="7964992" y="6552643"/>
            <a:ext cx="744898" cy="365125"/>
          </a:xfrm>
          <a:prstGeom prst="rect">
            <a:avLst/>
          </a:prstGeom>
        </p:spPr>
        <p:txBody>
          <a:bodyPr vert="horz" lIns="91440" tIns="45720" rIns="91440" bIns="45720" rtlCol="0" anchor="ctr"/>
          <a:lstStyle>
            <a:lvl1pPr algn="r">
              <a:defRPr sz="1000">
                <a:solidFill>
                  <a:srgbClr val="333333"/>
                </a:solidFill>
                <a:latin typeface="Arial"/>
                <a:cs typeface="Arial"/>
              </a:defRPr>
            </a:lvl1pPr>
          </a:lstStyle>
          <a:p>
            <a:fld id="{125CBDDA-5CCF-8748-8988-9DC6C8981774}" type="slidenum">
              <a:rPr lang="de-DE" smtClean="0"/>
              <a:pPr/>
              <a:t>‹Nr.›</a:t>
            </a:fld>
            <a:endParaRPr lang="de-DE" dirty="0"/>
          </a:p>
        </p:txBody>
      </p:sp>
      <p:pic>
        <p:nvPicPr>
          <p:cNvPr id="7" name="Bild 6" descr="GSI_Logo_rgb.png"/>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7518399" y="583587"/>
            <a:ext cx="1129081" cy="376361"/>
          </a:xfrm>
          <a:prstGeom prst="rect">
            <a:avLst/>
          </a:prstGeom>
        </p:spPr>
      </p:pic>
      <p:cxnSp>
        <p:nvCxnSpPr>
          <p:cNvPr id="9" name="Gerade Verbindung 8"/>
          <p:cNvCxnSpPr/>
          <p:nvPr/>
        </p:nvCxnSpPr>
        <p:spPr>
          <a:xfrm>
            <a:off x="0" y="1068273"/>
            <a:ext cx="9144000" cy="0"/>
          </a:xfrm>
          <a:prstGeom prst="line">
            <a:avLst/>
          </a:prstGeom>
          <a:ln w="254000">
            <a:solidFill>
              <a:srgbClr val="EAEAEA"/>
            </a:solidFill>
          </a:ln>
          <a:effectLst/>
        </p:spPr>
        <p:style>
          <a:lnRef idx="2">
            <a:schemeClr val="accent1"/>
          </a:lnRef>
          <a:fillRef idx="0">
            <a:schemeClr val="accent1"/>
          </a:fillRef>
          <a:effectRef idx="1">
            <a:schemeClr val="accent1"/>
          </a:effectRef>
          <a:fontRef idx="minor">
            <a:schemeClr val="tx1"/>
          </a:fontRef>
        </p:style>
      </p:cxnSp>
      <p:sp>
        <p:nvSpPr>
          <p:cNvPr id="11" name="Textfeld 10"/>
          <p:cNvSpPr txBox="1"/>
          <p:nvPr/>
        </p:nvSpPr>
        <p:spPr>
          <a:xfrm>
            <a:off x="435267" y="6616075"/>
            <a:ext cx="2028533" cy="246221"/>
          </a:xfrm>
          <a:prstGeom prst="rect">
            <a:avLst/>
          </a:prstGeom>
          <a:noFill/>
        </p:spPr>
        <p:txBody>
          <a:bodyPr wrap="square" rtlCol="0" anchor="ctr">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000" dirty="0">
                <a:solidFill>
                  <a:srgbClr val="333333"/>
                </a:solidFill>
                <a:latin typeface="Arial"/>
                <a:cs typeface="Arial"/>
              </a:rPr>
              <a:t>FAIR GmbH | GSI GmbH</a:t>
            </a:r>
          </a:p>
        </p:txBody>
      </p:sp>
      <p:sp>
        <p:nvSpPr>
          <p:cNvPr id="2" name="Titelplatzhalter 1"/>
          <p:cNvSpPr>
            <a:spLocks noGrp="1"/>
          </p:cNvSpPr>
          <p:nvPr>
            <p:ph type="title"/>
          </p:nvPr>
        </p:nvSpPr>
        <p:spPr>
          <a:xfrm>
            <a:off x="422565" y="270000"/>
            <a:ext cx="5584535" cy="787557"/>
          </a:xfrm>
          <a:prstGeom prst="rect">
            <a:avLst/>
          </a:prstGeom>
        </p:spPr>
        <p:txBody>
          <a:bodyPr vert="horz" lIns="91440" tIns="45720" rIns="91440" bIns="45720" rtlCol="0" anchor="b" anchorCtr="0">
            <a:normAutofit/>
          </a:bodyPr>
          <a:lstStyle/>
          <a:p>
            <a:r>
              <a:rPr lang="de-DE" dirty="0"/>
              <a:t>Mastertitelformat bearbeiten</a:t>
            </a:r>
          </a:p>
        </p:txBody>
      </p:sp>
      <p:sp>
        <p:nvSpPr>
          <p:cNvPr id="4" name="Rechteck 3"/>
          <p:cNvSpPr>
            <a:spLocks/>
          </p:cNvSpPr>
          <p:nvPr/>
        </p:nvSpPr>
        <p:spPr>
          <a:xfrm>
            <a:off x="-1" y="939485"/>
            <a:ext cx="255600" cy="255600"/>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p:cNvSpPr>
            <a:spLocks/>
          </p:cNvSpPr>
          <p:nvPr/>
        </p:nvSpPr>
        <p:spPr>
          <a:xfrm>
            <a:off x="-1" y="6609871"/>
            <a:ext cx="255600" cy="255600"/>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atumsplatzhalter 4"/>
          <p:cNvSpPr>
            <a:spLocks noGrp="1"/>
          </p:cNvSpPr>
          <p:nvPr>
            <p:ph type="dt" sz="half" idx="2"/>
          </p:nvPr>
        </p:nvSpPr>
        <p:spPr>
          <a:xfrm>
            <a:off x="7100456" y="6552643"/>
            <a:ext cx="848374" cy="365125"/>
          </a:xfrm>
          <a:prstGeom prst="rect">
            <a:avLst/>
          </a:prstGeom>
        </p:spPr>
        <p:txBody>
          <a:bodyPr vert="horz" lIns="91440" tIns="45720" rIns="91440" bIns="45720" rtlCol="0" anchor="ctr"/>
          <a:lstStyle>
            <a:lvl1pPr algn="r">
              <a:defRPr sz="1000">
                <a:solidFill>
                  <a:srgbClr val="333333"/>
                </a:solidFill>
              </a:defRPr>
            </a:lvl1pPr>
          </a:lstStyle>
          <a:p>
            <a:r>
              <a:rPr lang="de-DE" smtClean="0"/>
              <a:t>31.03.14</a:t>
            </a:r>
            <a:endParaRPr lang="de-DE" dirty="0"/>
          </a:p>
        </p:txBody>
      </p:sp>
      <p:sp>
        <p:nvSpPr>
          <p:cNvPr id="8" name="Fußzeilenplatzhalter 7"/>
          <p:cNvSpPr>
            <a:spLocks noGrp="1"/>
          </p:cNvSpPr>
          <p:nvPr>
            <p:ph type="ftr" sz="quarter" idx="3"/>
          </p:nvPr>
        </p:nvSpPr>
        <p:spPr>
          <a:xfrm>
            <a:off x="2273300" y="6560611"/>
            <a:ext cx="4825699" cy="357157"/>
          </a:xfrm>
          <a:prstGeom prst="rect">
            <a:avLst/>
          </a:prstGeom>
        </p:spPr>
        <p:txBody>
          <a:bodyPr vert="horz" lIns="91440" tIns="45720" rIns="91440" bIns="45720" rtlCol="0" anchor="ctr"/>
          <a:lstStyle>
            <a:lvl1pPr algn="ctr">
              <a:defRPr sz="1000">
                <a:solidFill>
                  <a:srgbClr val="333333"/>
                </a:solidFill>
              </a:defRPr>
            </a:lvl1pPr>
          </a:lstStyle>
          <a:p>
            <a:pPr algn="l"/>
            <a:r>
              <a:rPr lang="de-DE" smtClean="0"/>
              <a:t>Christoph Heßler, Mariusz Sapinski</a:t>
            </a:r>
            <a:endParaRPr lang="de-DE" dirty="0"/>
          </a:p>
        </p:txBody>
      </p:sp>
      <p:pic>
        <p:nvPicPr>
          <p:cNvPr id="13" name="Bild 12" descr="FAIR_Logo_rgb.png"/>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6533249" y="430944"/>
            <a:ext cx="775055" cy="645879"/>
          </a:xfrm>
          <a:prstGeom prst="rect">
            <a:avLst/>
          </a:prstGeom>
        </p:spPr>
      </p:pic>
      <p:pic>
        <p:nvPicPr>
          <p:cNvPr id="2050" name="Picture 2" descr="C:\Users\sreimann\Desktop\FAIR-Phase0_Logo.jp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393842" y="299802"/>
            <a:ext cx="1053867" cy="1053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886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timing>
    <p:tnLst>
      <p:par>
        <p:cTn id="1" dur="indefinite" restart="never" nodeType="tmRoot"/>
      </p:par>
    </p:tnLst>
  </p:timing>
  <p:hf sldNum="0" hdr="0" dt="0"/>
  <p:txStyles>
    <p:titleStyle>
      <a:lvl1pPr algn="l" defTabSz="457200" rtl="0" eaLnBrk="1" latinLnBrk="0" hangingPunct="1">
        <a:spcBef>
          <a:spcPct val="0"/>
        </a:spcBef>
        <a:buNone/>
        <a:defRPr sz="2400" b="1" kern="1200">
          <a:solidFill>
            <a:srgbClr val="333333"/>
          </a:solidFill>
          <a:latin typeface="Arial"/>
          <a:ea typeface="+mj-ea"/>
          <a:cs typeface="Arial"/>
        </a:defRPr>
      </a:lvl1pPr>
    </p:titleStyle>
    <p:bodyStyle>
      <a:lvl1pPr marL="342900" indent="-342900" algn="l" defTabSz="457200" rtl="0" eaLnBrk="1" latinLnBrk="0" hangingPunct="1">
        <a:spcBef>
          <a:spcPct val="20000"/>
        </a:spcBef>
        <a:buClr>
          <a:srgbClr val="FDBB63"/>
        </a:buClr>
        <a:buFont typeface="Wingdings" charset="2"/>
        <a:buChar char="§"/>
        <a:defRPr sz="2400" kern="1200">
          <a:solidFill>
            <a:srgbClr val="333333"/>
          </a:solidFill>
          <a:latin typeface="Arial"/>
          <a:ea typeface="+mn-ea"/>
          <a:cs typeface="Arial"/>
        </a:defRPr>
      </a:lvl1pPr>
      <a:lvl2pPr marL="742950" indent="-285750" algn="l" defTabSz="457200" rtl="0" eaLnBrk="1" latinLnBrk="0" hangingPunct="1">
        <a:spcBef>
          <a:spcPct val="20000"/>
        </a:spcBef>
        <a:buClr>
          <a:srgbClr val="FDBB63"/>
        </a:buClr>
        <a:buFont typeface="Wingdings" charset="2"/>
        <a:buChar char="§"/>
        <a:defRPr sz="2000" kern="1200">
          <a:solidFill>
            <a:srgbClr val="333333"/>
          </a:solidFill>
          <a:latin typeface="Arial"/>
          <a:ea typeface="+mn-ea"/>
          <a:cs typeface="Arial"/>
        </a:defRPr>
      </a:lvl2pPr>
      <a:lvl3pPr marL="1143000" indent="-228600" algn="l" defTabSz="457200" rtl="0" eaLnBrk="1" latinLnBrk="0" hangingPunct="1">
        <a:spcBef>
          <a:spcPct val="20000"/>
        </a:spcBef>
        <a:buClr>
          <a:srgbClr val="FDBB63"/>
        </a:buClr>
        <a:buFont typeface="Wingdings" charset="2"/>
        <a:buChar char="§"/>
        <a:defRPr sz="1800" kern="1200">
          <a:solidFill>
            <a:srgbClr val="333333"/>
          </a:solidFill>
          <a:latin typeface="Arial"/>
          <a:ea typeface="+mn-ea"/>
          <a:cs typeface="Arial"/>
        </a:defRPr>
      </a:lvl3pPr>
      <a:lvl4pPr marL="1600200" indent="-228600" algn="l" defTabSz="457200" rtl="0" eaLnBrk="1" latinLnBrk="0" hangingPunct="1">
        <a:spcBef>
          <a:spcPct val="20000"/>
        </a:spcBef>
        <a:buClr>
          <a:srgbClr val="FDBB63"/>
        </a:buClr>
        <a:buFont typeface="Wingdings" charset="2"/>
        <a:buChar char="§"/>
        <a:defRPr sz="1600" kern="1200">
          <a:solidFill>
            <a:srgbClr val="333333"/>
          </a:solidFill>
          <a:latin typeface="Arial"/>
          <a:ea typeface="+mn-ea"/>
          <a:cs typeface="Arial"/>
        </a:defRPr>
      </a:lvl4pPr>
      <a:lvl5pPr marL="2057400" indent="-228600" algn="l" defTabSz="457200" rtl="0" eaLnBrk="1" latinLnBrk="0" hangingPunct="1">
        <a:spcBef>
          <a:spcPct val="20000"/>
        </a:spcBef>
        <a:buClr>
          <a:srgbClr val="FDBB63"/>
        </a:buClr>
        <a:buFont typeface="Wingdings" charset="2"/>
        <a:buChar char="§"/>
        <a:defRPr sz="1400" kern="1200">
          <a:solidFill>
            <a:srgbClr val="33333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22564" y="1295400"/>
            <a:ext cx="8097981" cy="5011882"/>
          </a:xfrm>
        </p:spPr>
        <p:txBody>
          <a:bodyPr>
            <a:normAutofit/>
          </a:bodyPr>
          <a:lstStyle/>
          <a:p>
            <a:r>
              <a:rPr lang="en-GB" sz="2000" dirty="0" smtClean="0">
                <a:latin typeface="Calibri" panose="020F0502020204030204" pitchFamily="34" charset="0"/>
                <a:sym typeface="Wingdings" panose="05000000000000000000" pitchFamily="2" charset="2"/>
              </a:rPr>
              <a:t>Legacy Optics </a:t>
            </a:r>
            <a:r>
              <a:rPr lang="en-GB" sz="2000" dirty="0" smtClean="0">
                <a:latin typeface="Calibri" panose="020F0502020204030204" pitchFamily="34" charset="0"/>
                <a:sym typeface="Wingdings" panose="05000000000000000000" pitchFamily="2" charset="2"/>
              </a:rPr>
              <a:t>for </a:t>
            </a:r>
            <a:r>
              <a:rPr lang="en-GB" sz="2000" dirty="0" smtClean="0">
                <a:latin typeface="Calibri" panose="020F0502020204030204" pitchFamily="34" charset="0"/>
                <a:sym typeface="Wingdings" panose="05000000000000000000" pitchFamily="2" charset="2"/>
              </a:rPr>
              <a:t>HEST in LSA are currently being replaced by verified versions: HHD, HHT, HTP, HADES, HTM, HTA already done.</a:t>
            </a:r>
            <a:endParaRPr lang="en-GB" sz="2000" dirty="0" smtClean="0">
              <a:latin typeface="Calibri" panose="020F0502020204030204" pitchFamily="34" charset="0"/>
              <a:sym typeface="Wingdings" panose="05000000000000000000" pitchFamily="2" charset="2"/>
            </a:endParaRPr>
          </a:p>
          <a:p>
            <a:r>
              <a:rPr lang="en-GB" sz="2000" dirty="0" smtClean="0">
                <a:latin typeface="Calibri" panose="020F0502020204030204" pitchFamily="34" charset="0"/>
                <a:sym typeface="Wingdings" panose="05000000000000000000" pitchFamily="2" charset="2"/>
              </a:rPr>
              <a:t>Faraday cups in </a:t>
            </a:r>
            <a:r>
              <a:rPr lang="en-GB" sz="2000" dirty="0" smtClean="0">
                <a:latin typeface="Calibri" panose="020F0502020204030204" pitchFamily="34" charset="0"/>
                <a:sym typeface="Wingdings" panose="05000000000000000000" pitchFamily="2" charset="2"/>
              </a:rPr>
              <a:t>HEST have been installed and baked. Hardware commissioning in progress.</a:t>
            </a:r>
          </a:p>
          <a:p>
            <a:r>
              <a:rPr lang="en-GB" sz="2000" dirty="0" smtClean="0">
                <a:latin typeface="Calibri" panose="020F0502020204030204" pitchFamily="34" charset="0"/>
                <a:sym typeface="Wingdings" panose="05000000000000000000" pitchFamily="2" charset="2"/>
              </a:rPr>
              <a:t>HEST clean-up campaign: Some equipment has been removed from HEST for storage after approval of radio protection. Waste material has still to stay in HEST, because approval of authorities could not be obtained in time.  </a:t>
            </a:r>
            <a:endParaRPr lang="en-GB" sz="2000" dirty="0" smtClean="0">
              <a:latin typeface="Calibri" panose="020F0502020204030204" pitchFamily="34" charset="0"/>
              <a:sym typeface="Wingdings" panose="05000000000000000000" pitchFamily="2" charset="2"/>
            </a:endParaRPr>
          </a:p>
          <a:p>
            <a:r>
              <a:rPr lang="en-GB" sz="2000" dirty="0" smtClean="0">
                <a:latin typeface="Calibri" panose="020F0502020204030204" pitchFamily="34" charset="0"/>
                <a:sym typeface="Wingdings" panose="05000000000000000000" pitchFamily="2" charset="2"/>
              </a:rPr>
              <a:t>Budget situation</a:t>
            </a:r>
            <a:r>
              <a:rPr lang="en-GB" sz="2000" dirty="0" smtClean="0">
                <a:latin typeface="Calibri" panose="020F0502020204030204" pitchFamily="34" charset="0"/>
                <a:sym typeface="Wingdings" panose="05000000000000000000" pitchFamily="2" charset="2"/>
              </a:rPr>
              <a:t>:</a:t>
            </a:r>
            <a:endParaRPr lang="en-GB" sz="1600" dirty="0" smtClean="0">
              <a:latin typeface="Calibri" panose="020F0502020204030204" pitchFamily="34" charset="0"/>
              <a:sym typeface="Wingdings" panose="05000000000000000000" pitchFamily="2" charset="2"/>
            </a:endParaRPr>
          </a:p>
          <a:p>
            <a:pPr lvl="1"/>
            <a:r>
              <a:rPr lang="en-GB" sz="1600" dirty="0" smtClean="0">
                <a:latin typeface="Calibri" panose="020F0502020204030204" pitchFamily="34" charset="0"/>
                <a:sym typeface="Wingdings" panose="05000000000000000000" pitchFamily="2" charset="2"/>
              </a:rPr>
              <a:t>Costs for stepper motors (beam instrumentation) has been deducted from regular budget, although a budget transfer was agreed on last year</a:t>
            </a:r>
            <a:r>
              <a:rPr lang="en-GB" sz="1600" dirty="0" smtClean="0">
                <a:latin typeface="Calibri" panose="020F0502020204030204" pitchFamily="34" charset="0"/>
                <a:sym typeface="Wingdings" panose="05000000000000000000" pitchFamily="2" charset="2"/>
              </a:rPr>
              <a:t>.  →  It seems that request of additional needed budget was not properly communicated to management.</a:t>
            </a:r>
          </a:p>
          <a:p>
            <a:pPr lvl="1"/>
            <a:r>
              <a:rPr lang="en-GB" sz="1600" dirty="0" smtClean="0">
                <a:latin typeface="Calibri" panose="020F0502020204030204" pitchFamily="34" charset="0"/>
                <a:sym typeface="Wingdings" panose="05000000000000000000" pitchFamily="2" charset="2"/>
              </a:rPr>
              <a:t>Prepayment still as </a:t>
            </a:r>
            <a:r>
              <a:rPr lang="en-GB" sz="1600" dirty="0" err="1" smtClean="0">
                <a:latin typeface="Calibri" panose="020F0502020204030204" pitchFamily="34" charset="0"/>
                <a:sym typeface="Wingdings" panose="05000000000000000000" pitchFamily="2" charset="2"/>
              </a:rPr>
              <a:t>obligo</a:t>
            </a:r>
            <a:r>
              <a:rPr lang="en-GB" sz="1600" dirty="0" smtClean="0">
                <a:latin typeface="Calibri" panose="020F0502020204030204" pitchFamily="34" charset="0"/>
                <a:sym typeface="Wingdings" panose="05000000000000000000" pitchFamily="2" charset="2"/>
              </a:rPr>
              <a:t> due to lost bank guarantee. </a:t>
            </a:r>
            <a:endParaRPr lang="en-GB" sz="1600" dirty="0" smtClean="0">
              <a:latin typeface="Calibri" panose="020F0502020204030204" pitchFamily="34" charset="0"/>
              <a:sym typeface="Wingdings" panose="05000000000000000000" pitchFamily="2" charset="2"/>
            </a:endParaRPr>
          </a:p>
          <a:p>
            <a:pPr marL="457200" lvl="1" indent="0">
              <a:buNone/>
            </a:pPr>
            <a:endParaRPr lang="en-US" sz="1600" dirty="0" smtClean="0">
              <a:latin typeface="Calibri" panose="020F0502020204030204" pitchFamily="34" charset="0"/>
              <a:sym typeface="Wingdings" panose="05000000000000000000" pitchFamily="2" charset="2"/>
            </a:endParaRPr>
          </a:p>
          <a:p>
            <a:pPr lvl="1"/>
            <a:endParaRPr lang="en-GB" sz="1600" dirty="0" smtClean="0">
              <a:latin typeface="Calibri" panose="020F0502020204030204" pitchFamily="34" charset="0"/>
              <a:sym typeface="Wingdings" panose="05000000000000000000" pitchFamily="2" charset="2"/>
            </a:endParaRPr>
          </a:p>
        </p:txBody>
      </p:sp>
      <p:sp>
        <p:nvSpPr>
          <p:cNvPr id="2" name="Titel 1"/>
          <p:cNvSpPr>
            <a:spLocks noGrp="1"/>
          </p:cNvSpPr>
          <p:nvPr>
            <p:ph type="title"/>
          </p:nvPr>
        </p:nvSpPr>
        <p:spPr/>
        <p:txBody>
          <a:bodyPr/>
          <a:lstStyle/>
          <a:p>
            <a:r>
              <a:rPr lang="en-GB" dirty="0" smtClean="0">
                <a:latin typeface="Calibri" panose="020F0502020204030204" pitchFamily="34" charset="0"/>
              </a:rPr>
              <a:t>HEST – </a:t>
            </a:r>
            <a:r>
              <a:rPr lang="en-GB" dirty="0" smtClean="0">
                <a:latin typeface="Calibri" panose="020F0502020204030204" pitchFamily="34" charset="0"/>
              </a:rPr>
              <a:t>02.02.2021</a:t>
            </a:r>
            <a:endParaRPr lang="en-GB" dirty="0">
              <a:latin typeface="Calibri" panose="020F0502020204030204" pitchFamily="34" charset="0"/>
            </a:endParaRPr>
          </a:p>
        </p:txBody>
      </p:sp>
      <p:sp>
        <p:nvSpPr>
          <p:cNvPr id="7" name="Fußzeilenplatzhalter 6"/>
          <p:cNvSpPr>
            <a:spLocks noGrp="1"/>
          </p:cNvSpPr>
          <p:nvPr>
            <p:ph type="ftr" sz="quarter" idx="3"/>
          </p:nvPr>
        </p:nvSpPr>
        <p:spPr/>
        <p:txBody>
          <a:bodyPr/>
          <a:lstStyle/>
          <a:p>
            <a:pPr algn="l"/>
            <a:r>
              <a:rPr lang="de-DE" dirty="0" smtClean="0"/>
              <a:t>Christoph </a:t>
            </a:r>
            <a:r>
              <a:rPr lang="de-DE" dirty="0" err="1" smtClean="0"/>
              <a:t>Heßler</a:t>
            </a:r>
            <a:r>
              <a:rPr lang="de-DE" dirty="0" smtClean="0"/>
              <a:t>, Oksana Geithner</a:t>
            </a:r>
            <a:endParaRPr lang="de-DE" dirty="0"/>
          </a:p>
        </p:txBody>
      </p:sp>
    </p:spTree>
    <p:extLst>
      <p:ext uri="{BB962C8B-B14F-4D97-AF65-F5344CB8AC3E}">
        <p14:creationId xmlns:p14="http://schemas.microsoft.com/office/powerpoint/2010/main" val="901031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latin typeface="Calibri" panose="020F0502020204030204" pitchFamily="34" charset="0"/>
              </a:rPr>
              <a:t>HEST – 02.02.2021</a:t>
            </a:r>
            <a:endParaRPr lang="de-DE" dirty="0"/>
          </a:p>
        </p:txBody>
      </p:sp>
      <p:sp>
        <p:nvSpPr>
          <p:cNvPr id="3" name="Inhaltsplatzhalter 2"/>
          <p:cNvSpPr>
            <a:spLocks noGrp="1"/>
          </p:cNvSpPr>
          <p:nvPr>
            <p:ph idx="1"/>
          </p:nvPr>
        </p:nvSpPr>
        <p:spPr/>
        <p:txBody>
          <a:bodyPr/>
          <a:lstStyle/>
          <a:p>
            <a:r>
              <a:rPr lang="en-GB" sz="2000" dirty="0">
                <a:latin typeface="Calibri" panose="020F0502020204030204" pitchFamily="34" charset="0"/>
                <a:sym typeface="Wingdings" panose="05000000000000000000" pitchFamily="2" charset="2"/>
              </a:rPr>
              <a:t>HHD project:</a:t>
            </a:r>
          </a:p>
          <a:p>
            <a:pPr lvl="1"/>
            <a:r>
              <a:rPr lang="en-US" sz="1600" dirty="0">
                <a:latin typeface="Calibri" panose="020F0502020204030204" pitchFamily="34" charset="0"/>
                <a:sym typeface="Wingdings" panose="05000000000000000000" pitchFamily="2" charset="2"/>
              </a:rPr>
              <a:t>DIP16 issue still not yet solved</a:t>
            </a:r>
            <a:r>
              <a:rPr lang="en-US" sz="1600" dirty="0" smtClean="0">
                <a:latin typeface="Calibri" panose="020F0502020204030204" pitchFamily="34" charset="0"/>
                <a:sym typeface="Wingdings" panose="05000000000000000000" pitchFamily="2" charset="2"/>
              </a:rPr>
              <a:t>.</a:t>
            </a:r>
            <a:endParaRPr lang="de-DE" dirty="0" smtClean="0">
              <a:sym typeface="Wingdings" panose="05000000000000000000" pitchFamily="2" charset="2"/>
            </a:endParaRPr>
          </a:p>
          <a:p>
            <a:pPr lvl="1"/>
            <a:r>
              <a:rPr lang="de-DE" sz="1600" dirty="0" smtClean="0">
                <a:latin typeface="Calibri" panose="020F0502020204030204" pitchFamily="34" charset="0"/>
                <a:sym typeface="Wingdings" panose="05000000000000000000" pitchFamily="2" charset="2"/>
              </a:rPr>
              <a:t>3D </a:t>
            </a:r>
            <a:r>
              <a:rPr lang="de-DE" sz="1600" dirty="0" err="1" smtClean="0">
                <a:latin typeface="Calibri" panose="020F0502020204030204" pitchFamily="34" charset="0"/>
                <a:sym typeface="Wingdings" panose="05000000000000000000" pitchFamily="2" charset="2"/>
              </a:rPr>
              <a:t>modelling</a:t>
            </a:r>
            <a:r>
              <a:rPr lang="de-DE" sz="1600" dirty="0" smtClean="0">
                <a:latin typeface="Calibri" panose="020F0502020204030204" pitchFamily="34" charset="0"/>
                <a:sym typeface="Wingdings" panose="05000000000000000000" pitchFamily="2" charset="2"/>
              </a:rPr>
              <a:t> </a:t>
            </a:r>
            <a:r>
              <a:rPr lang="de-DE" sz="1600" dirty="0" err="1" smtClean="0">
                <a:latin typeface="Calibri" panose="020F0502020204030204" pitchFamily="34" charset="0"/>
                <a:sym typeface="Wingdings" panose="05000000000000000000" pitchFamily="2" charset="2"/>
              </a:rPr>
              <a:t>of</a:t>
            </a:r>
            <a:r>
              <a:rPr lang="de-DE" sz="1600" dirty="0" smtClean="0">
                <a:latin typeface="Calibri" panose="020F0502020204030204" pitchFamily="34" charset="0"/>
                <a:sym typeface="Wingdings" panose="05000000000000000000" pitchFamily="2" charset="2"/>
              </a:rPr>
              <a:t> </a:t>
            </a:r>
            <a:r>
              <a:rPr lang="de-DE" sz="1600" dirty="0" err="1" smtClean="0">
                <a:latin typeface="Calibri" panose="020F0502020204030204" pitchFamily="34" charset="0"/>
                <a:sym typeface="Wingdings" panose="05000000000000000000" pitchFamily="2" charset="2"/>
              </a:rPr>
              <a:t>new</a:t>
            </a:r>
            <a:r>
              <a:rPr lang="de-DE" sz="1600" dirty="0" smtClean="0">
                <a:latin typeface="Calibri" panose="020F0502020204030204" pitchFamily="34" charset="0"/>
                <a:sym typeface="Wingdings" panose="05000000000000000000" pitchFamily="2" charset="2"/>
              </a:rPr>
              <a:t> beam </a:t>
            </a:r>
            <a:r>
              <a:rPr lang="de-DE" sz="1600" dirty="0" err="1" smtClean="0">
                <a:latin typeface="Calibri" panose="020F0502020204030204" pitchFamily="34" charset="0"/>
                <a:sym typeface="Wingdings" panose="05000000000000000000" pitchFamily="2" charset="2"/>
              </a:rPr>
              <a:t>line</a:t>
            </a:r>
            <a:r>
              <a:rPr lang="de-DE" sz="1600" dirty="0" smtClean="0">
                <a:latin typeface="Calibri" panose="020F0502020204030204" pitchFamily="34" charset="0"/>
                <a:sym typeface="Wingdings" panose="05000000000000000000" pitchFamily="2" charset="2"/>
              </a:rPr>
              <a:t> </a:t>
            </a:r>
            <a:r>
              <a:rPr lang="de-DE" sz="1600" dirty="0" err="1" smtClean="0">
                <a:latin typeface="Calibri" panose="020F0502020204030204" pitchFamily="34" charset="0"/>
                <a:sym typeface="Wingdings" panose="05000000000000000000" pitchFamily="2" charset="2"/>
              </a:rPr>
              <a:t>is</a:t>
            </a:r>
            <a:r>
              <a:rPr lang="de-DE" sz="1600" dirty="0" smtClean="0">
                <a:latin typeface="Calibri" panose="020F0502020204030204" pitchFamily="34" charset="0"/>
                <a:sym typeface="Wingdings" panose="05000000000000000000" pitchFamily="2" charset="2"/>
              </a:rPr>
              <a:t> </a:t>
            </a:r>
            <a:r>
              <a:rPr lang="de-DE" sz="1600" dirty="0" err="1" smtClean="0">
                <a:latin typeface="Calibri" panose="020F0502020204030204" pitchFamily="34" charset="0"/>
                <a:sym typeface="Wingdings" panose="05000000000000000000" pitchFamily="2" charset="2"/>
              </a:rPr>
              <a:t>progressing</a:t>
            </a:r>
            <a:r>
              <a:rPr lang="de-DE" sz="1600" dirty="0" smtClean="0">
                <a:latin typeface="Calibri" panose="020F0502020204030204" pitchFamily="34" charset="0"/>
                <a:sym typeface="Wingdings" panose="05000000000000000000" pitchFamily="2" charset="2"/>
              </a:rPr>
              <a:t> </a:t>
            </a:r>
            <a:r>
              <a:rPr lang="de-DE" sz="1600" dirty="0" err="1" smtClean="0">
                <a:latin typeface="Calibri" panose="020F0502020204030204" pitchFamily="34" charset="0"/>
                <a:sym typeface="Wingdings" panose="05000000000000000000" pitchFamily="2" charset="2"/>
              </a:rPr>
              <a:t>well</a:t>
            </a:r>
            <a:r>
              <a:rPr lang="de-DE" sz="1600" dirty="0" smtClean="0">
                <a:latin typeface="Calibri" panose="020F0502020204030204" pitchFamily="34" charset="0"/>
                <a:sym typeface="Wingdings" panose="05000000000000000000" pitchFamily="2" charset="2"/>
              </a:rPr>
              <a:t>:</a:t>
            </a:r>
            <a:endParaRPr lang="en-US" sz="1600" dirty="0">
              <a:latin typeface="Calibri" panose="020F0502020204030204" pitchFamily="34" charset="0"/>
              <a:sym typeface="Wingdings" panose="05000000000000000000" pitchFamily="2" charset="2"/>
            </a:endParaRPr>
          </a:p>
        </p:txBody>
      </p:sp>
      <p:sp>
        <p:nvSpPr>
          <p:cNvPr id="4" name="Fußzeilenplatzhalter 3"/>
          <p:cNvSpPr>
            <a:spLocks noGrp="1"/>
          </p:cNvSpPr>
          <p:nvPr>
            <p:ph type="ftr" sz="quarter" idx="3"/>
          </p:nvPr>
        </p:nvSpPr>
        <p:spPr/>
        <p:txBody>
          <a:bodyPr/>
          <a:lstStyle/>
          <a:p>
            <a:pPr algn="l"/>
            <a:r>
              <a:rPr lang="de-DE" smtClean="0"/>
              <a:t>Christoph Heßler, Mariusz Sapinski</a:t>
            </a:r>
            <a:endParaRPr lang="de-DE" dirty="0"/>
          </a:p>
        </p:txBody>
      </p:sp>
      <p:pic>
        <p:nvPicPr>
          <p:cNvPr id="5" name="Grafik 4"/>
          <p:cNvPicPr>
            <a:picLocks noChangeAspect="1"/>
          </p:cNvPicPr>
          <p:nvPr/>
        </p:nvPicPr>
        <p:blipFill>
          <a:blip r:embed="rId2"/>
          <a:stretch>
            <a:fillRect/>
          </a:stretch>
        </p:blipFill>
        <p:spPr>
          <a:xfrm>
            <a:off x="1022074" y="2400225"/>
            <a:ext cx="7019267" cy="4179234"/>
          </a:xfrm>
          <a:prstGeom prst="rect">
            <a:avLst/>
          </a:prstGeom>
        </p:spPr>
      </p:pic>
      <p:sp>
        <p:nvSpPr>
          <p:cNvPr id="6" name="Textfeld 5"/>
          <p:cNvSpPr txBox="1"/>
          <p:nvPr/>
        </p:nvSpPr>
        <p:spPr>
          <a:xfrm>
            <a:off x="887506" y="6122894"/>
            <a:ext cx="3070071" cy="369332"/>
          </a:xfrm>
          <a:prstGeom prst="rect">
            <a:avLst/>
          </a:prstGeom>
        </p:spPr>
        <p:txBody>
          <a:bodyPr vert="horz" wrap="none" lIns="91440" tIns="45720" rIns="91440" bIns="45720" rtlCol="0" anchor="t">
            <a:spAutoFit/>
          </a:bodyPr>
          <a:lstStyle/>
          <a:p>
            <a:pPr algn="l"/>
            <a:r>
              <a:rPr lang="de-DE" dirty="0" err="1" smtClean="0"/>
              <a:t>Figure</a:t>
            </a:r>
            <a:r>
              <a:rPr lang="de-DE" dirty="0" smtClean="0"/>
              <a:t> </a:t>
            </a:r>
            <a:r>
              <a:rPr lang="de-DE" dirty="0" err="1" smtClean="0"/>
              <a:t>courtesy</a:t>
            </a:r>
            <a:r>
              <a:rPr lang="de-DE" dirty="0" smtClean="0"/>
              <a:t> E. Nickchen</a:t>
            </a:r>
            <a:endParaRPr lang="de-DE" dirty="0" smtClean="0"/>
          </a:p>
        </p:txBody>
      </p:sp>
    </p:spTree>
    <p:extLst>
      <p:ext uri="{BB962C8B-B14F-4D97-AF65-F5344CB8AC3E}">
        <p14:creationId xmlns:p14="http://schemas.microsoft.com/office/powerpoint/2010/main" val="2986934276"/>
      </p:ext>
    </p:extLst>
  </p:cSld>
  <p:clrMapOvr>
    <a:masterClrMapping/>
  </p:clrMapOvr>
</p:sld>
</file>

<file path=ppt/theme/theme1.xml><?xml version="1.0" encoding="utf-8"?>
<a:theme xmlns:a="http://schemas.openxmlformats.org/drawingml/2006/main" name="fair-gsi-folienmaster_2018">
  <a:themeElements>
    <a:clrScheme name="Benutzerdefiniert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66666"/>
      </a:hlink>
      <a:folHlink>
        <a:srgbClr val="800080"/>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DBB63"/>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lstStyle>
        <a:defPPr algn="l">
          <a:defRPr dirty="0" smtClean="0"/>
        </a:defPPr>
      </a:lstStyle>
    </a:txDef>
  </a:objectDefaults>
  <a:extraClrSchemeLst/>
  <a:extLst>
    <a:ext uri="{05A4C25C-085E-4340-85A3-A5531E510DB2}">
      <thm15:themeFamily xmlns:thm15="http://schemas.microsoft.com/office/thememl/2012/main" name="Präsentation3" id="{2187FC39-6E23-A544-8598-51FCED494874}" vid="{08B53125-47F3-1D4E-B45D-09522840DC96}"/>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fair-gsi-folienmaster_2018</Template>
  <TotalTime>0</TotalTime>
  <Words>177</Words>
  <Application>Microsoft Office PowerPoint</Application>
  <PresentationFormat>Bildschirmpräsentation (4:3)</PresentationFormat>
  <Paragraphs>14</Paragraphs>
  <Slides>2</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vt:i4>
      </vt:variant>
    </vt:vector>
  </HeadingPairs>
  <TitlesOfParts>
    <vt:vector size="6" baseType="lpstr">
      <vt:lpstr>Arial</vt:lpstr>
      <vt:lpstr>Calibri</vt:lpstr>
      <vt:lpstr>Wingdings</vt:lpstr>
      <vt:lpstr>fair-gsi-folienmaster_2018</vt:lpstr>
      <vt:lpstr>HEST – 02.02.2021</vt:lpstr>
      <vt:lpstr>HEST – 02.02.2021</vt:lpstr>
    </vt:vector>
  </TitlesOfParts>
  <Company>GSI Helmholzzentrum für Schwerionenforschung 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Operations - 07.08.2018</dc:title>
  <dc:creator>C.Hessler@gsi.de</dc:creator>
  <cp:lastModifiedBy>Hessler, Christoph</cp:lastModifiedBy>
  <cp:revision>303</cp:revision>
  <cp:lastPrinted>2019-06-18T07:17:53Z</cp:lastPrinted>
  <dcterms:created xsi:type="dcterms:W3CDTF">2018-08-07T05:50:06Z</dcterms:created>
  <dcterms:modified xsi:type="dcterms:W3CDTF">2021-02-02T12:37:34Z</dcterms:modified>
</cp:coreProperties>
</file>