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Feb-02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r>
              <a:rPr lang="en-US" dirty="0"/>
              <a:t> - cool down of magnet started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Vacuum controls hiccup being solved still this week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need discussion on roles: MK - Shutdown Planning - Expert Groups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apart from small (normal) issues ready for commissioning with beam starting now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Operator training scheduled for Thu/Fri this week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ongoing, scheduling and planning difficult (communication and COVID)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>
                <a:solidFill>
                  <a:schemeClr val="tx1"/>
                </a:solidFill>
              </a:rPr>
              <a:t>weak spots for upcoming operation period: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1"/>
                </a:solidFill>
              </a:rPr>
              <a:t>archiving not ready to use (vacuum, </a:t>
            </a:r>
            <a:r>
              <a:rPr lang="en-US" sz="1200" dirty="0" err="1">
                <a:solidFill>
                  <a:schemeClr val="tx1"/>
                </a:solidFill>
              </a:rPr>
              <a:t>cryo</a:t>
            </a:r>
            <a:r>
              <a:rPr lang="en-US" sz="1200" dirty="0">
                <a:solidFill>
                  <a:schemeClr val="tx1"/>
                </a:solidFill>
              </a:rPr>
              <a:t>, rings signals etc.) – workaround: Grafana, </a:t>
            </a:r>
            <a:r>
              <a:rPr lang="en-US" sz="1200" dirty="0" err="1">
                <a:solidFill>
                  <a:schemeClr val="tx1"/>
                </a:solidFill>
              </a:rPr>
              <a:t>InfluxDB</a:t>
            </a:r>
            <a:r>
              <a:rPr lang="en-US" sz="1200" dirty="0">
                <a:solidFill>
                  <a:schemeClr val="tx1"/>
                </a:solidFill>
              </a:rPr>
              <a:t> on own IT server, but no 24/7 support possible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1"/>
                </a:solidFill>
              </a:rPr>
              <a:t>digitizer not supported 24/7 (kicker, bumper, magnet PS) – workaround: network enabled scopes, beam diagnostics tools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ongoing, increased # of electrons slightly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refit work started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! (MSP Schedule lasts 1.5 years after all resources made available)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untimed and unprepared GSI power cuts caused weeks! of additional effort in the last 6 months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Macintosh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23</cp:revision>
  <dcterms:modified xsi:type="dcterms:W3CDTF">2021-02-02T13:14:38Z</dcterms:modified>
</cp:coreProperties>
</file>