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25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68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03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15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09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75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04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28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98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02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74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1E8E-1FEE-4809-819B-60DDF791E997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01F7-3557-4A45-B97A-7EB16760C0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30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Beam Studies at UNILAC 2021</a:t>
            </a:r>
            <a:br>
              <a:rPr lang="de-DE" dirty="0" smtClean="0"/>
            </a:br>
            <a:r>
              <a:rPr lang="de-DE" sz="3600" dirty="0" smtClean="0"/>
              <a:t>12 </a:t>
            </a:r>
            <a:r>
              <a:rPr lang="de-DE" sz="3600" dirty="0" err="1" smtClean="0"/>
              <a:t>Proposals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4 UNILAC </a:t>
            </a:r>
            <a:r>
              <a:rPr lang="de-DE" dirty="0" err="1" smtClean="0"/>
              <a:t>exp</a:t>
            </a:r>
            <a:r>
              <a:rPr lang="de-DE" dirty="0" smtClean="0"/>
              <a:t>, all </a:t>
            </a:r>
            <a:r>
              <a:rPr lang="de-DE" dirty="0" err="1" smtClean="0"/>
              <a:t>parasitic</a:t>
            </a:r>
            <a:r>
              <a:rPr lang="de-DE" dirty="0" smtClean="0"/>
              <a:t>:</a:t>
            </a:r>
            <a:endParaRPr lang="de-DE" dirty="0" smtClean="0"/>
          </a:p>
          <a:p>
            <a:pPr lvl="1"/>
            <a:r>
              <a:rPr lang="de-DE" dirty="0" smtClean="0"/>
              <a:t>Ar</a:t>
            </a:r>
          </a:p>
          <a:p>
            <a:pPr lvl="1"/>
            <a:r>
              <a:rPr lang="de-DE" dirty="0" smtClean="0"/>
              <a:t>HSI-RFQ</a:t>
            </a:r>
          </a:p>
          <a:p>
            <a:pPr lvl="1"/>
            <a:r>
              <a:rPr lang="de-DE" dirty="0" err="1" smtClean="0"/>
              <a:t>Uranium</a:t>
            </a:r>
            <a:endParaRPr lang="de-DE" dirty="0" smtClean="0"/>
          </a:p>
          <a:p>
            <a:pPr lvl="1"/>
            <a:r>
              <a:rPr lang="de-DE" dirty="0" smtClean="0"/>
              <a:t>U + H2 </a:t>
            </a:r>
            <a:r>
              <a:rPr lang="de-DE" dirty="0" err="1" smtClean="0"/>
              <a:t>stripper</a:t>
            </a:r>
            <a:r>
              <a:rPr lang="de-DE" dirty="0" smtClean="0"/>
              <a:t>, 6 </a:t>
            </a:r>
            <a:r>
              <a:rPr lang="de-DE" dirty="0" err="1" smtClean="0"/>
              <a:t>shifts</a:t>
            </a:r>
            <a:r>
              <a:rPr lang="de-DE" dirty="0" smtClean="0"/>
              <a:t>, 3 </a:t>
            </a:r>
            <a:r>
              <a:rPr lang="de-DE" dirty="0" err="1" smtClean="0"/>
              <a:t>days</a:t>
            </a:r>
            <a:r>
              <a:rPr lang="de-DE" dirty="0" smtClean="0"/>
              <a:t>, 7th </a:t>
            </a:r>
            <a:r>
              <a:rPr lang="de-DE" dirty="0" err="1" smtClean="0"/>
              <a:t>to</a:t>
            </a:r>
            <a:r>
              <a:rPr lang="de-DE" dirty="0" smtClean="0"/>
              <a:t> 12th April</a:t>
            </a:r>
          </a:p>
          <a:p>
            <a:pPr lvl="2"/>
            <a:r>
              <a:rPr lang="de-DE" dirty="0" err="1" smtClean="0"/>
              <a:t>Wed</a:t>
            </a:r>
            <a:r>
              <a:rPr lang="de-DE" dirty="0" smtClean="0"/>
              <a:t> 7th </a:t>
            </a:r>
            <a:r>
              <a:rPr lang="de-DE" dirty="0" err="1" smtClean="0"/>
              <a:t>install</a:t>
            </a:r>
            <a:r>
              <a:rPr lang="de-DE" dirty="0" smtClean="0"/>
              <a:t>, Thu 8th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N2 gas, </a:t>
            </a:r>
            <a:r>
              <a:rPr lang="de-DE" dirty="0" err="1" smtClean="0"/>
              <a:t>Fri</a:t>
            </a:r>
            <a:r>
              <a:rPr lang="de-DE" dirty="0" smtClean="0"/>
              <a:t>-Sun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H2 </a:t>
            </a:r>
            <a:r>
              <a:rPr lang="de-DE" smtClean="0"/>
              <a:t>gas (half </a:t>
            </a:r>
            <a:r>
              <a:rPr lang="de-DE" dirty="0" smtClean="0"/>
              <a:t>UNILAC, half SIS)</a:t>
            </a:r>
            <a:endParaRPr lang="de-DE" dirty="0" smtClean="0"/>
          </a:p>
          <a:p>
            <a:r>
              <a:rPr lang="de-DE" dirty="0" smtClean="0"/>
              <a:t>4 Beam </a:t>
            </a:r>
            <a:r>
              <a:rPr lang="de-DE" dirty="0" err="1" smtClean="0"/>
              <a:t>diagnostics</a:t>
            </a:r>
            <a:r>
              <a:rPr lang="de-DE" dirty="0" smtClean="0"/>
              <a:t> </a:t>
            </a:r>
            <a:r>
              <a:rPr lang="de-DE" dirty="0" err="1" smtClean="0"/>
              <a:t>exp</a:t>
            </a:r>
            <a:r>
              <a:rPr lang="de-DE" dirty="0" smtClean="0"/>
              <a:t>, X2, all </a:t>
            </a:r>
            <a:r>
              <a:rPr lang="de-DE" dirty="0" err="1" smtClean="0"/>
              <a:t>parasitic</a:t>
            </a:r>
            <a:r>
              <a:rPr lang="de-DE" dirty="0" smtClean="0"/>
              <a:t>:</a:t>
            </a:r>
            <a:endParaRPr lang="de-DE" dirty="0" smtClean="0"/>
          </a:p>
          <a:p>
            <a:pPr lvl="1"/>
            <a:r>
              <a:rPr lang="de-DE" dirty="0" smtClean="0"/>
              <a:t>BPM, 8 </a:t>
            </a:r>
            <a:r>
              <a:rPr lang="de-DE" dirty="0" err="1" smtClean="0"/>
              <a:t>shifts</a:t>
            </a:r>
            <a:r>
              <a:rPr lang="de-DE" dirty="0" smtClean="0"/>
              <a:t>, B</a:t>
            </a:r>
            <a:endParaRPr lang="de-DE" dirty="0" smtClean="0"/>
          </a:p>
          <a:p>
            <a:pPr lvl="1"/>
            <a:r>
              <a:rPr lang="de-DE" dirty="0" smtClean="0"/>
              <a:t>SEM, 7 </a:t>
            </a:r>
            <a:r>
              <a:rPr lang="de-DE" dirty="0" err="1" smtClean="0"/>
              <a:t>shifts</a:t>
            </a:r>
            <a:r>
              <a:rPr lang="de-DE" dirty="0" smtClean="0"/>
              <a:t>, C</a:t>
            </a:r>
            <a:endParaRPr lang="de-DE" dirty="0" smtClean="0"/>
          </a:p>
          <a:p>
            <a:pPr lvl="1"/>
            <a:r>
              <a:rPr lang="de-DE" dirty="0" smtClean="0"/>
              <a:t>Transition Radiation </a:t>
            </a:r>
            <a:r>
              <a:rPr lang="de-DE" dirty="0" smtClean="0"/>
              <a:t>GTR, 4 </a:t>
            </a:r>
            <a:r>
              <a:rPr lang="de-DE" dirty="0" err="1" smtClean="0"/>
              <a:t>shifts</a:t>
            </a:r>
            <a:r>
              <a:rPr lang="de-DE" dirty="0" smtClean="0"/>
              <a:t>, B</a:t>
            </a:r>
            <a:endParaRPr lang="de-DE" dirty="0" smtClean="0"/>
          </a:p>
          <a:p>
            <a:pPr lvl="1"/>
            <a:r>
              <a:rPr lang="de-DE" dirty="0" err="1" smtClean="0"/>
              <a:t>Diagnostics</a:t>
            </a:r>
            <a:r>
              <a:rPr lang="de-DE" dirty="0" smtClean="0"/>
              <a:t> Transition </a:t>
            </a:r>
            <a:r>
              <a:rPr lang="de-DE" dirty="0" smtClean="0"/>
              <a:t>Radiation, 4 </a:t>
            </a:r>
            <a:r>
              <a:rPr lang="de-DE" dirty="0" err="1" smtClean="0"/>
              <a:t>shifts</a:t>
            </a:r>
            <a:r>
              <a:rPr lang="de-DE" dirty="0" smtClean="0"/>
              <a:t>, B</a:t>
            </a:r>
            <a:endParaRPr lang="de-DE" dirty="0" smtClean="0"/>
          </a:p>
          <a:p>
            <a:r>
              <a:rPr lang="de-DE" dirty="0" smtClean="0"/>
              <a:t>Gas Stripper Special Tests ------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U+H2 Stripper</a:t>
            </a:r>
          </a:p>
          <a:p>
            <a:r>
              <a:rPr lang="de-DE" dirty="0" smtClean="0"/>
              <a:t>ROSE, X3, 20 </a:t>
            </a:r>
            <a:r>
              <a:rPr lang="de-DE" dirty="0" err="1" smtClean="0"/>
              <a:t>shifts</a:t>
            </a:r>
            <a:r>
              <a:rPr lang="de-DE" dirty="0" smtClean="0"/>
              <a:t> </a:t>
            </a:r>
            <a:r>
              <a:rPr lang="de-DE" dirty="0" err="1" smtClean="0"/>
              <a:t>separated</a:t>
            </a:r>
            <a:r>
              <a:rPr lang="de-DE" dirty="0" smtClean="0"/>
              <a:t>, </a:t>
            </a:r>
            <a:r>
              <a:rPr lang="de-DE" dirty="0" err="1" smtClean="0"/>
              <a:t>parasitic</a:t>
            </a:r>
            <a:endParaRPr lang="de-DE" dirty="0" smtClean="0"/>
          </a:p>
          <a:p>
            <a:r>
              <a:rPr lang="de-DE" dirty="0" smtClean="0"/>
              <a:t>CW </a:t>
            </a:r>
            <a:r>
              <a:rPr lang="de-DE" dirty="0" smtClean="0"/>
              <a:t>BSM, KW20+22 (17th May </a:t>
            </a:r>
            <a:r>
              <a:rPr lang="de-DE" dirty="0" err="1" smtClean="0"/>
              <a:t>and</a:t>
            </a:r>
            <a:r>
              <a:rPr lang="de-DE" dirty="0" smtClean="0"/>
              <a:t> 31st May)</a:t>
            </a:r>
            <a:endParaRPr lang="de-DE" dirty="0" smtClean="0"/>
          </a:p>
          <a:p>
            <a:r>
              <a:rPr lang="de-DE" dirty="0" smtClean="0"/>
              <a:t>CW </a:t>
            </a:r>
            <a:r>
              <a:rPr lang="de-DE" dirty="0" err="1" smtClean="0"/>
              <a:t>commissioning</a:t>
            </a:r>
            <a:r>
              <a:rPr lang="de-DE" dirty="0" smtClean="0"/>
              <a:t> ------ (</a:t>
            </a:r>
            <a:r>
              <a:rPr lang="de-DE" dirty="0" err="1" smtClean="0"/>
              <a:t>partly</a:t>
            </a:r>
            <a:r>
              <a:rPr lang="de-DE" dirty="0" smtClean="0"/>
              <a:t>) </a:t>
            </a:r>
            <a:r>
              <a:rPr lang="de-DE" dirty="0" err="1" smtClean="0"/>
              <a:t>done</a:t>
            </a:r>
            <a:r>
              <a:rPr lang="de-DE" dirty="0" smtClean="0"/>
              <a:t>, </a:t>
            </a:r>
            <a:r>
              <a:rPr lang="de-DE" dirty="0" err="1" smtClean="0"/>
              <a:t>continue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779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Beam Studies at UNILAC 2021 12 Proposals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Vormann, Hartmut Dr.</dc:creator>
  <cp:lastModifiedBy>Vormann, Hartmut Dr.</cp:lastModifiedBy>
  <cp:revision>4</cp:revision>
  <dcterms:created xsi:type="dcterms:W3CDTF">2021-01-26T09:20:04Z</dcterms:created>
  <dcterms:modified xsi:type="dcterms:W3CDTF">2021-01-26T11:10:32Z</dcterms:modified>
</cp:coreProperties>
</file>