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26.01.2021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26.01.2021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HSI-RFQ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re-calibration”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software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done. 	                            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Tantal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beam tests on Thursday 28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January.                             (181Ta3+, A/q 60.5 &gt; 59.5 U4+)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UT2MUZ/MUX: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Installation finished incl. commissioning.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coil spare part ordering started.</a:t>
            </a:r>
            <a:endParaRPr lang="en-GB" sz="21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re-assembled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pumping.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Another new leakage: UXC, MU3 dipole baffle plate.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A4 / 10 Hz problem: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software version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checked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on Thursday 14th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January. Okay!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GB" sz="2500" dirty="0" smtClean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ongoing</a:t>
            </a:r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A1 </a:t>
            </a: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Repair </a:t>
            </a:r>
            <a:r>
              <a:rPr lang="en-GB" sz="19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Senderwagen</a:t>
            </a: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(pre amplifier stage), …</a:t>
            </a:r>
            <a:endParaRPr lang="en-GB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26.1.2021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Leakage</a:t>
            </a:r>
            <a:r>
              <a:rPr lang="de-DE" dirty="0" smtClean="0"/>
              <a:t> UXCMU3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93" y="2185495"/>
            <a:ext cx="4167407" cy="324904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86"/>
          <a:stretch/>
        </p:blipFill>
        <p:spPr>
          <a:xfrm>
            <a:off x="3618689" y="2315184"/>
            <a:ext cx="5525311" cy="410802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836595" y="4124529"/>
            <a:ext cx="564204" cy="505838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20348561">
            <a:off x="2768032" y="4821530"/>
            <a:ext cx="3056709" cy="2329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93121" y="5351505"/>
            <a:ext cx="2404146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Dipole Magnet MU3</a:t>
            </a:r>
          </a:p>
          <a:p>
            <a:pPr algn="l"/>
            <a:r>
              <a:rPr lang="de-DE" dirty="0" err="1" smtClean="0"/>
              <a:t>Baffle</a:t>
            </a:r>
            <a:r>
              <a:rPr lang="de-DE" dirty="0" smtClean="0"/>
              <a:t> Plate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3496958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108</Words>
  <Application>Microsoft Office PowerPoint</Application>
  <PresentationFormat>Bildschirmpräsentation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Unilac – 26.1.2021</vt:lpstr>
      <vt:lpstr>Leakage UXCMU3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342</cp:revision>
  <cp:lastPrinted>2019-06-18T07:17:53Z</cp:lastPrinted>
  <dcterms:created xsi:type="dcterms:W3CDTF">2018-08-07T05:50:06Z</dcterms:created>
  <dcterms:modified xsi:type="dcterms:W3CDTF">2021-01-26T10:56:40Z</dcterms:modified>
</cp:coreProperties>
</file>